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61" r:id="rId6"/>
    <p:sldId id="286" r:id="rId7"/>
    <p:sldId id="271" r:id="rId8"/>
    <p:sldId id="293" r:id="rId9"/>
    <p:sldId id="262" r:id="rId10"/>
    <p:sldId id="263" r:id="rId11"/>
    <p:sldId id="264" r:id="rId12"/>
    <p:sldId id="291" r:id="rId13"/>
    <p:sldId id="287" r:id="rId14"/>
    <p:sldId id="290" r:id="rId15"/>
    <p:sldId id="288" r:id="rId16"/>
    <p:sldId id="289" r:id="rId17"/>
    <p:sldId id="292" r:id="rId18"/>
    <p:sldId id="265" r:id="rId19"/>
    <p:sldId id="278" r:id="rId20"/>
    <p:sldId id="280" r:id="rId21"/>
    <p:sldId id="294" r:id="rId22"/>
  </p:sldIdLst>
  <p:sldSz cx="9144000" cy="5143500" type="screen16x9"/>
  <p:notesSz cx="6858000" cy="9144000"/>
  <p:embeddedFontLst>
    <p:embeddedFont>
      <p:font typeface="Barlow Light" charset="0"/>
      <p:regular r:id="rId24"/>
      <p:bold r:id="rId25"/>
      <p:italic r:id="rId26"/>
      <p:boldItalic r:id="rId27"/>
    </p:embeddedFont>
    <p:embeddedFont>
      <p:font typeface="Calibri" pitchFamily="34" charset="0"/>
      <p:regular r:id="rId28"/>
      <p:bold r:id="rId29"/>
      <p:italic r:id="rId30"/>
      <p:boldItalic r:id="rId31"/>
    </p:embeddedFont>
    <p:embeddedFont>
      <p:font typeface="Barlow SemiBold" charset="0"/>
      <p:regular r:id="rId32"/>
      <p:bold r:id="rId33"/>
      <p:italic r:id="rId34"/>
      <p:boldItalic r:id="rId35"/>
    </p:embeddedFont>
    <p:embeddedFont>
      <p:font typeface="Raleway SemiBold" charset="0"/>
      <p:regular r:id="rId36"/>
      <p:bold r:id="rId37"/>
      <p:italic r:id="rId38"/>
      <p:boldItalic r:id="rId39"/>
    </p:embeddedFont>
    <p:embeddedFont>
      <p:font typeface="Barlow" charset="0"/>
      <p:regular r:id="rId40"/>
      <p:bold r:id="rId41"/>
      <p:italic r:id="rId42"/>
      <p:boldItalic r:id="rId43"/>
    </p:embeddedFont>
    <p:embeddedFont>
      <p:font typeface="Raleway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8328C3A-6E76-4670-96E3-5C9B7C68190D}">
  <a:tblStyle styleId="{08328C3A-6E76-4670-96E3-5C9B7C6819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72" y="-5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font" Target="fonts/font19.fntdata"/><Relationship Id="rId47" Type="http://schemas.openxmlformats.org/officeDocument/2006/relationships/font" Target="fonts/font24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46" Type="http://schemas.openxmlformats.org/officeDocument/2006/relationships/font" Target="fonts/font2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font" Target="fonts/font2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font" Target="fonts/font2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font" Target="fonts/font20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Jumlah Korban dengan Jumlah Kerusakan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lumMod val="75000"/>
                </a:schemeClr>
              </a:solidFill>
            </c:spPr>
          </c:dPt>
          <c:dPt>
            <c:idx val="1"/>
            <c:bubble3D val="0"/>
            <c:spPr>
              <a:solidFill>
                <a:schemeClr val="accent5">
                  <a:lumMod val="75000"/>
                </a:schemeClr>
              </a:solidFill>
            </c:spPr>
          </c:dPt>
          <c:cat>
            <c:strRef>
              <c:f>Sheet1!$A$2:$A$3</c:f>
              <c:strCache>
                <c:ptCount val="2"/>
                <c:pt idx="0">
                  <c:v>Korban</c:v>
                </c:pt>
                <c:pt idx="1">
                  <c:v>Kerusakan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432015</c:v>
                </c:pt>
                <c:pt idx="1">
                  <c:v>130299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Korban Jiwa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</c:dPt>
          <c:dPt>
            <c:idx val="1"/>
            <c:bubble3D val="0"/>
            <c:spPr>
              <a:solidFill>
                <a:schemeClr val="accent4"/>
              </a:solidFill>
            </c:spPr>
          </c:dPt>
          <c:cat>
            <c:strRef>
              <c:f>Sheet1!$A$2:$A$3</c:f>
              <c:strCache>
                <c:ptCount val="2"/>
                <c:pt idx="0">
                  <c:v>Laki-Laki</c:v>
                </c:pt>
                <c:pt idx="1">
                  <c:v>Perempuan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231513</c:v>
                </c:pt>
                <c:pt idx="1">
                  <c:v>200502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0.325</cdr:x>
      <cdr:y>0.63125</cdr:y>
    </cdr:from>
    <cdr:to>
      <cdr:x>0.55</cdr:x>
      <cdr:y>0.8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981200" y="2565400"/>
          <a:ext cx="1371600" cy="685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800" dirty="0" smtClean="0">
              <a:solidFill>
                <a:schemeClr val="bg1"/>
              </a:solidFill>
            </a:rPr>
            <a:t>76,8%</a:t>
          </a:r>
          <a:endParaRPr lang="en-US" sz="2800" dirty="0">
            <a:solidFill>
              <a:schemeClr val="bg1"/>
            </a:solidFill>
          </a:endParaRPr>
        </a:p>
      </cdr:txBody>
    </cdr:sp>
  </cdr:relSizeAnchor>
  <cdr:relSizeAnchor xmlns:cdr="http://schemas.openxmlformats.org/drawingml/2006/chartDrawing">
    <cdr:from>
      <cdr:x>0.175</cdr:x>
      <cdr:y>0.36875</cdr:y>
    </cdr:from>
    <cdr:to>
      <cdr:x>0.4</cdr:x>
      <cdr:y>0.5375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1066800" y="1498600"/>
          <a:ext cx="1371600" cy="685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800" dirty="0" smtClean="0">
              <a:solidFill>
                <a:schemeClr val="bg1"/>
              </a:solidFill>
            </a:rPr>
            <a:t>23,2%</a:t>
          </a:r>
          <a:endParaRPr lang="en-US" sz="2800" dirty="0">
            <a:solidFill>
              <a:schemeClr val="bg1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771268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7" name="Google Shape;2217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600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" TargetMode="External"/><Relationship Id="rId7" Type="http://schemas.openxmlformats.org/officeDocument/2006/relationships/hyperlink" Target="https://www.reuters.com/article/us-indonesia-quake-tsunami/indonesia-issues-tsunami-warning-after-7-0-quake-off-lombok-island-idUSKBN1KQ0DY?il=0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bnpb.go.id/32129-unit-rumah-rusak-akibat-gempa-lombok-telah-diverifikasi-upaya-perbaikan-rumah-terus-dilakukan" TargetMode="External"/><Relationship Id="rId5" Type="http://schemas.openxmlformats.org/officeDocument/2006/relationships/hyperlink" Target="https://bnpb.go.id/dampak-gempa-lombok-436-orang" TargetMode="External"/><Relationship Id="rId4" Type="http://schemas.openxmlformats.org/officeDocument/2006/relationships/hyperlink" Target="https://data.world/iom/f973b662-2489-4cbd-9ff2-164c08a2e3e0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tagram.com/p/B6KHrXVnrf0zURepJOfzCRQmCf4Bil2GX2n-Ws0/?igshid=12aem0hnvuqez" TargetMode="External"/><Relationship Id="rId2" Type="http://schemas.openxmlformats.org/officeDocument/2006/relationships/hyperlink" Target="https://github.com/zyop/LombokEarthquake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990600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GEMPA BUMI</a:t>
            </a:r>
            <a:br>
              <a:rPr lang="en-US" dirty="0" smtClean="0"/>
            </a:br>
            <a:r>
              <a:rPr lang="en-US" dirty="0" smtClean="0"/>
              <a:t>LOMBOK 2018</a:t>
            </a:r>
            <a:endParaRPr dirty="0"/>
          </a:p>
        </p:txBody>
      </p:sp>
      <p:pic>
        <p:nvPicPr>
          <p:cNvPr id="1026" name="Picture 2" descr="Image result for earthquak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935935"/>
            <a:ext cx="3159814" cy="3159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9"/>
          <p:cNvSpPr txBox="1">
            <a:spLocks noGrp="1"/>
          </p:cNvSpPr>
          <p:nvPr>
            <p:ph type="body" idx="1"/>
          </p:nvPr>
        </p:nvSpPr>
        <p:spPr>
          <a:xfrm>
            <a:off x="9525000" y="23431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White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milk and fresh snow, the color produced by the combination of all the colors of the visible spectrum.</a:t>
            </a:r>
            <a:endParaRPr dirty="0"/>
          </a:p>
        </p:txBody>
      </p:sp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6707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Dataset</a:t>
            </a:r>
            <a:endParaRPr dirty="0"/>
          </a:p>
        </p:txBody>
      </p:sp>
      <p:sp>
        <p:nvSpPr>
          <p:cNvPr id="859" name="Google Shape;859;p19"/>
          <p:cNvSpPr txBox="1">
            <a:spLocks noGrp="1"/>
          </p:cNvSpPr>
          <p:nvPr>
            <p:ph type="body" idx="2"/>
          </p:nvPr>
        </p:nvSpPr>
        <p:spPr>
          <a:xfrm>
            <a:off x="9525000" y="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Black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coal, ebony, and of outer space. It is the darkest color, the result of the absence of or complete absorption of light.</a:t>
            </a:r>
            <a:endParaRPr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1352550"/>
            <a:ext cx="8507413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20"/>
          <p:cNvSpPr txBox="1">
            <a:spLocks noGrp="1"/>
          </p:cNvSpPr>
          <p:nvPr>
            <p:ph type="title"/>
          </p:nvPr>
        </p:nvSpPr>
        <p:spPr>
          <a:xfrm>
            <a:off x="457200" y="422250"/>
            <a:ext cx="6858000" cy="93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Data Perbandingan Jumlah Korban dan Kerusakan Rumah</a:t>
            </a:r>
            <a:endParaRPr sz="3600" dirty="0"/>
          </a:p>
        </p:txBody>
      </p:sp>
      <p:sp>
        <p:nvSpPr>
          <p:cNvPr id="998" name="Google Shape;998;p20"/>
          <p:cNvSpPr txBox="1">
            <a:spLocks noGrp="1"/>
          </p:cNvSpPr>
          <p:nvPr>
            <p:ph type="body" idx="1"/>
          </p:nvPr>
        </p:nvSpPr>
        <p:spPr>
          <a:xfrm>
            <a:off x="3733800" y="1504950"/>
            <a:ext cx="4419600" cy="22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Regression Analysis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Metode ini dipakai untuk mencari perbandingan antara variabel x dan y dimana variabel terebut adalah Jumlah Kerusakan Rumah dengan Jumlah Korban Jiwa. Pada Grafik, didapat jumlah Kerusakan Rumah terbesar sebanyak  kisaran 1200 dan jumlah Korban Jiwa terbesar sebanyak kisaran 3500.</a:t>
            </a:r>
            <a:endParaRPr dirty="0"/>
          </a:p>
        </p:txBody>
      </p:sp>
      <p:sp>
        <p:nvSpPr>
          <p:cNvPr id="1001" name="Google Shape;1001;p2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4" name="AutoShape 2" descr="data:image/png;base64,iVBORw0KGgoAAAANSUhEUgAAAVwAAAFcCAYAAACEFgYsAAAABHNCSVQICAgIfAhkiAAAAAlwSFlzAAALEgAACxIB0t1+/AAAADh0RVh0U29mdHdhcmUAbWF0cGxvdGxpYiB2ZXJzaW9uMy4xLjEsIGh0dHA6Ly9tYXRwbG90bGliLm9yZy8QZhcZAAAgAElEQVR4nOzdeXib9Znv//ez6NFqyXZsZ4MkJCEJhCbQBlKgJIVCYhLCkimFkimUMz8onOky51xDLwY4MFzX9OIcTk/pzOlA29MpW6EdKDQJIXGglD1shdI0IQtNCCG7d1uStTzL7w/ZihfJlhRLtuz79U+wrEf6xiSfPPou9604juMghBCi6NSRHoAQQowXErhCCFEiErhCCFEiErhCCFEiErhCCFEiErhCCFEi+kgPoNiam8PYdmE736qqfLS2Rod5RMOvXMYJ5TPWchknlM9Yx8s4a2srsn5P7nAHoevaSA8hJ+UyTiifsZbLOKF8xirjlMAVQoiSkcAVQogSkcAVQogSkcAVQogSkcAVQogSkcAVQogSkcAVQogSkcAVQogSkcAVQogSkcAVQogSkcAVQogSkcAVQogSkcAVQohh1BFOZP1e0QP3f/2v/8Xtt98OwI4dO1i9ejXLly/nzjvvxDRNAA4dOsSaNWuor6/n1ltvJRKJpAbe0cHNN9/MpZdeypo1a2hsbCz2cIUQomBtkTgJ08r6/aIG7ltvvcXvfve79Ne33XYbd999N5s3b8ZxHJ566ikA7r33Xq677joaGho444wzePDBBwH48Y9/zKJFi9i0aRNXX301P/jBD4o5XCGEKIiDQ1s4TiyePWyhiIHb1tbGAw88wC233ALAwYMHicVinHnmmQCsXr2ahoYGkskk7733HsuXL+/zOMArr7zCqlWrALjssst47bXXSCaTxRqyEELkzXYc2joTxBKDhy0UsePD3XffzX/7b/+Nw4cPA3Ds2DFqa2vT36+treXo0aO0trYSCATQdb3P4/2v0XWdQCBAS0sLEydOzHkcEyYETuj3MVj19tGkXMYJ5TPWchknlM9Yx9o4k6ZNa0cMf4WKP4fnFyVwn376aSZPnsy5557Ls88+C4Bt2yiKkn6O4zgoipL+tbf+X/e+RlXzuyk/kRY7tbUVNDZ2FnRtKZXLOKF8xlou44TyGetYG6dlO7SH4yRMu8/jkycGs15TlMDduHEjjY2NXHHFFbS3txONRlEUpc+iV1NTE3V1dVRXV9PZ2YllWWiaRmNjI3V1dQDU1dXR1NTEpEmTME2TSCRCZWVlMYYshBA5s22btnCcpJnfzVxR5nAffvhhNmzYwLp16/jud7/LRRddxH333Yfb7eb9998HYN26dSxZsgSXy8WiRYvYuHEjAGvXrmXJkiUALF26lLVr1wKpEF+0aBEul6sYQxZCiJxYtk1LZ/5hCyXeh/vDH/6Q++67j/r6eqLRKNdffz0A99xzD0899RQrVqzgj3/8I//wD/8AwPe+9z0+/PBDVq5cyZNPPsndd99dyuEKIUQfpu3Q2hHHtAqbplQcxynsyjIhc7ijS7mMtVzGCeUz1nIfZ9KyaeuMYw2RJ5MnBqmp9Gb8XtF2KQghxFiRMG3aw0OH7VAkcIUQYhCJpE1bJF7wJ+XeJHCFECKLRNKiLZzAHqaZVwlcIYTIIJa0aA/HGc5VLqkWJoQQ/XQlzILC9uMDbYN+XwJXCCF66YzE6Ygk8g7bN/9ymEc27hz0OTKlIIQQgKJAOGaSQMkrbG3HYfM7+3l96+EhnyuBK4QY9xQFwl1Jwl1Jqty5n2Y1LZtnX93Lh39tAuD0GVWDPl8CVwgxzjl0Rk0iXUnymUWIJyyeeHE3fz3YDsDi0yey6rwZg14jgSuEGMccOrtSYZuPzmiCRzft5FBzFICLF53EhWdNzVrpsIcErhBiXHKAzmiSaMzM67qmti4e3rST1s44qgJXLZnJF+bW5XStBK4QYtxxgI5Igq54fmH72bFOHm3YRTRm4tJVrrv4VOZOG3zetjcJXCHEuNMeGbr/WH8797fy699/TNK08Xl0bqifx8l1+XWUkcAVQowbDg7t4dz6j/X23s5jrHt9L7YDVRVublwxj5pQ5opgg5HAFUKMCw4O7Z0JYsncw9ZxHP7wwUFeev8AAFNq/NxQP5cKn1HQGCRwhRBjnu04tIUTJPIIW8t2WP/GJ7y38xgAp54U4rqL5+A2tILHIYErhBjTCgnbhGnxny/9lR2ftgJw5uwaVi+dia6dWDUECVwhxJhl2w6t4TjJfp11BxPuSvLL53ew/2gYgCULp7D8nJOH3GObCwlcIcSYZDs2LeE4Zh7NHls74zz+zFaONEdRgJXnzeC8MyYN25gkcIUQY45pO7R15tfs8XBzhEc27aQzmkRTFb520Ww+N3PCsI5LAlcIMaaYlkNbZwwzj5Y4ew6186vNu4knLbxunTWXzGHmlOCwj00CVwgxZuTaWbe3rXuaePrlPVi2Q9Bv8L1rzsKrFzZfqyjgdmVfWJPAFUKMCYV01n1j62E2vv0pALWVXm5cMY+pdQFaWiJ5v7+qKlT6DSr87qzPkcAdZlv3NNHwzn6a2mPUhDzUL57Gglk1Iz0sIca0fDvr2o5Dwzv7eaO7aPj0SRV8Y9lcfJ7CIlHXFSr9HnRNqoWVzNY9TTzx4m40TcXn0WmLJHjixd0AErpCFEk8adGeR2dd07J55tU9/PmvzUCqaPg1F52KSy9sj63bpREKGKg5bBuTnmbDqOGd/WiaituloSgKbpeGpqk0vLN/pIcmxJgUS1q0heM5h20sYfJYw6502C4+fSLXXTyn4LD1eXSqKtw5hS3IHe6wamqPDfhIYugqTe2xERqREGNXV8LMq9ljR3fR8MPdRcOXnX0yS8+cUtCBBkWBgM/A787vmK8E7jCqCXloiyRwu47/T0iYNjUhzwiOSoixJ5ow6cwjbBvbunikwKLh/amqQshv9Pl7nisJ3GFUv3gaT7y4mzipO9uEaWNZNvWLp4300IQoK9kWn3s664ajuYft/qOdPNawi2i8sKLhvemaQmVg6MWxrNcXdJXIqGdhTHYpCFG4bIvPqgozJoeIRHNv9rjj01Z+8/uPSVo2/u6i4SflWTS8h9ulEfQbaGrhNRUkcIfZglk1ErBCnIDei8+QCjrVrfH6n49QE/Ll/Drv7TzG2tf34jhQXeHmxhWnMaHA6T2fRydYYA3c3iRwhRCjSv/FZ69bw6Wr7D3UntP1/YuGT63xc32BRcMVBQJeF/4C9+f2J4ErhBhVei8++zw6Ll3lSHOUkH/owMxYNPySOQUtcKmKQjBg4Cng2qyvOWyvJIQQw6B+8TQsy8alq2iqwuHmCEnT4oKFUwa9LmFaPPni7nTYnnVqDdfXzy1sN4GmUBV0D2vYgtzhCiFGmQWzatB1lZc/OMgnh9qpDLi5YOGUQXcWRGNJHtu8K100fOmZU1h2dmFFw12aSlWF54QWx7KRwBVCjCoODlMm+PmbpbNyen5rZ4yHN+6kqT2GAlx23gzOLbBouNetM6HSS0tzuKDrhyKBK4QYNWwn1cY8nmP/scPNER7ZuJPOriS6pnD1hYUVDVcU8HtdBDx6Ue5se0jgCiFGhXybPe452M6vXkgVDfcYGt9YPpdTJudfNLwYi2PZSOAKIUacZTu0R3IP2z//tYnfvpIqGh7yG9xw6TwmVee+R7eHrioEA26MAovX5P1+JXkXIYTIwrYd2vLorNu7aHhdlZdvXjqPykD2ot/ZGC6NSr8LVS3dZi0JXCHEiLFsm9YcO+vajkPD2/t54y+pouEzJlXwjeVz8brzjzGvWyfod6FQvPnaTCRwhRAjIp/OuqZl89tX9rB1T6qO7fxTqvnahbPzrmN7fHHMVdCYT5QErhCi5PLprBtLmPzqhd3sPdQBwBfnT+Syc2eg5rmboGdxzGtoOVcaG24SuEKIksqn2WNHJMGjDceLhi8/52SWLMy/aHjvxbGRCluQwBVClFDCtFMtcXII22NtXTyycQdt4QSqorB66Uw+P6c27/ccicWxbCRwhRAlEY0laevMrf/Y/qOdPNqwi664iaGrXHfJHOacXJn3e3rcGiG/UfLFsWwkcIUQRRdPWiRzDNsBRcMvncdJtfkVDVcU8HlcBLyuURK1KRK4QoiiiiUt2sNxqqqGjpt3dxxl3RufpIqGB7uLhgfzKxquKBD0G/jc+ojO12YigSuEKJpcO+s6jsNL7x/gDx8cBGBqrZ8b6ucR8Oa3fUtTFUKjYHEsGwlcIcSwUxSIxEw6c2j2aNkO6974hD9217Gdc3IlX7/41Lzr2Bq6SihgoI2CxbFsJHCFEHnL1lUXyKuzbsK0+M3vP2bn/jYAPj+nlquWnJJ3aHrcGkGfgVpA/dtSksAVQuQlW1ddgAWzJtDZZebUWTcSS/JYwy4+O5aqPfvls6ZyyaKT8tpjqwA+7+hbHMtGAlcIkZdMXXXjwCt/OsgpU0JEupJDvkZLR4xHNh0vGr7q/Bl8cX5+RcMVBSr8Bv5RuDiWjQSuECIv/bvqAlT6DSJxK6ewPdQU4dFNx4uGf+2iUznjlOq8xqCpCiG/G8M1OhfHsinq7PK//uu/smLFClauXMnDDz8MwJYtW1i1ahXLli3jgQceSD93x44drF69muXLl3PnnXdimiYAhw4dYs2aNdTX13PrrbcSiUSKOWQhxBBqQh4SvUop+jw6KOBYQ5dX/OuBdv7fcx/R2ZXEY2jcuOK0vMPWpatUB1NhW26KNuJ3332Xt99+m/Xr1/PMM8/w+OOPs3PnTu644w4efPBBNm7cyLZt23j11VcBuO2227j77rvZvHkzjuPw1FNPAXDvvfdy3XXX0dDQwBlnnMGDDz5YrCELIXLQ01U3nrTweTRs2+FYa5TzF0we9Lp3tx/h0YadxJMWIb/Bty6fn3eHBo+hUVXhLspOhK17mrj/yQ/4ux+8yP1PfsDWPU3D/h5FC9xzzjmHxx57DF3XaW5uxrIsOjo6mD59OieffDK6rrNq1SoaGho4ePAgsViMM888E4DVq1fT0NBAMpnkvffeY/ny5X0eF0KMnAWzalhzyRxOqvGTSDqYSYtV550yaFfd17ce4pfPbceyHSZWebnlivlMzKNDg0KqrGIo4C7KToSehcC2SIIK7/GFwOEO3aLO4bpcLv7t3/6NX/7yl9TX13Ps2DFqa48Xn6irq+Po0aMDHq+treXo0aO0trYSCATQdb3P40KIkfW5WROYNrGCWGLwlji247Dp7U958y9HAJgxuYJvLMuvaLiiQIXPwO8p3uJY74VARVHSC4EN7+xPb3cbDkVfNPvud7/LTTfdxC233MK+ffv6bPlwHAdFUbBtO+PjPb/2lm9ZtgkT8juD3V9tbcUJXV8q5TJOKJ+xlss4obRjNS2blo4YvoDKYPeoSdPm0ee388cdqQMNn59bx42rTsel536gQVUgFHDjK3LB8JZw6s62J19cuoquKbSGE8P6sy1a4O7Zs4dEIsFpp52G1+tl2bJlNDQ0oGnHf9iNjY3U1dUxadIkGhsb0483NTVRV1dHdXU1nZ2dWJaFpmnp5+ejuTmcUym4TGprK2hs7Czo2lIql3FC+Yy1XMYJpR1rrp11+xcNP3f+JL6x8nTa2qI5v5dLVwgFPEQ6Y0Q6Yyc07qFUBwzaIgncLg2XrpI0U3PUVQEj75/tYAFdtDncAwcOcNddd5FIJEgkErz00ktce+21fPLJJ3z66adYlsWGDRtYsmQJU6dOxe128/777wOwbt06lixZgsvlYtGiRWzcuBGAtWvXsmTJkmINWQgxCKu7Jc5QYdsRSfDz9R+lw7b+nGlcdt70vDo0pBbHPOh5dnUoVO+FQMdxiCctLMumfvG0YX2fot3hLl26lK1bt3LllVeiaRrLli1j5cqVVFdX853vfId4PM7SpUupr68H4Ic//CF33XUX4XCY+fPnc/311wNwzz33cPvtt/PQQw8xefJkfvSjHxVryEKILGzb7u6sO/inxWOtXTyy6XjR8L9ZOpOz8igargBej06FzyjpybGeedqGd/bTGk5QFTD6HFceLorjlNO24fzJlMLoUi5jLZdxQvHHmmtn3U+PdPLY5p10xS0MXWXNsjmcetLxouHV1X5aWrLvo+9ZHPO5NRjBg7on+vMcbEpBTpoJIbIybYe2jviQzR4/2tfCb176GNNy8HtdfLN+LlPzKBquqgqVfgMjzwph5UYCVwiRkWk5tHbGhmz2+M5HR1n/Zqpo+ISgh2+umJdX0XBdV6gMlG6+diRJ4AohBsils67jOPz+/QO83F00/KRaP9fnWTTc7dIIBUZ/WcXhIoErhOgjl866lu2w7vW9/HFXajtnIUXDfR6dCq/BOMlaQAJXCNFLImnRFk4M2uwxkbT49Usfs6u7aPgX5tRyZR5FwxUFAj4Dv3tsz9dmIoErhABSnXXbwvFBj8+Gu5I81rCTA42p3Qb5Fg1XVYWQ38i7fc5YIYErhEh31h0sbFs6Yjy8aSfNPUXDvzSDL56ee9FwTYXqCg+6No7mEPqRwBVinIsmTDqH6Kx7qCnCI5t2Eu4uGn7NRacyP486tm6XxoSQj7bW8V3PWgJXiHEq1866Hx9o44kXd5NI2njdGt9YPpcZk3KvY+vz6AR9Bi69/AqGDzcJXDGqDNYNVgwfRUnNx4a7koOG7Z8+buSZV/ZiOw4hv8E3V8xjYlVudWwVBQJeF36PxEwP+UmIUWPwbrASusPHGbKzruM4vP7nwzS8ux+ASdU+brh0HiG/kdM7jPfFsWzkHl+MGpmKQGuaSsM7+0d6aGNIKmzDg4St7Tg8/9an6bA9ZXIFN606Peew1TWFqgq3hG0GcocrRo1M3WANXaWpvbi1UMcLB+iMJonGzKzPSZo2T7/yV7btbQHgjJnVXP3l2TnPv7pdGkG/gTYOjukWQgJXjBo1IU+6CHSPhGlTE8r9XL7ILBW2iUHDtiueKhr+yeHuouFnTGLlF3OvY+t16znfBY9XMqUgRo1SFYEejzoig4dteyTB/3vuo3TY1i+exmXn5ha2qbKKLkL+4rbBGQvkDleMGr2LQMsuheHTFokTi2fv0nCstYuHN+6gPdJdNPzLMznr1NyKhquKQjBg4JH52pxI4IpRZcGsGgnYYeLg0B5ODNpZd9+RDh7fvCtVNNylsuaSvkXDB6OrCqEKNy5NPijnSgJXiDHIdlJhGx+k/9j2T1r4zz+kioYHvC5uuHQeU2v8Ob2+4dKo9Bt59SkTErhCjDm5dNZ9+6MjPPfmvlTR8JCHGy+dR3WORcO9bp2g34Uygm1wypUErhBjiGU7tIfjJEw74/cdx+HFPx7glT/lXzRcUcDvdRHw6Ixkz7FyJoErxBgxVGddy7ZZ+9onvL87VTR8bnfR8Fz6iMni2PCQwBViDLBsm9bOOKaVOWwTSYtf//5jdn3WXTR8bi1XXjAzpwMKuqoQDLgxpPjMCZPAFaLMxeMmrYN01u1fNPzCs6ZycY5Fw1OLYy7UHLs5iMFJ4ApRxpKWTUtnLGvYtnTEeHjjTpo7YigKXH7+KSw+fWJOr+1xa4T8hiyODSMJ3BxJ2UAx2vR01g1VZi6XeLAxzCMNu4h0Fw2/9iuncvqMoYuGKwr4Pa68uu+K3Ejg5kDKBorRJpG0aYtk76zbv2j49cvnMX1SxZCvqyoKFX4XPrc+aJ1cURiZmMmBlA0Uo0miu9ljtrD908eNPLppF4mkTWXA4FuXn5FT2OqqQmWFG68hYVsscoebAykbKEaLwZo9Zioa/s1L5xHMoYKXoatUVhioityDFZMEbg6kbKAYDboSJh1Zmj3adqpo+FvbjwBwyuQg31g+B48x9F9xWRwrHQncHNQvnsYTL+4mTupOIGHa465soCwajqzBOusmTYvf/OHjdNHwz82s5uoLZ6MPUVRGUcDXvTgmUVsaErg5GO9lA2XRcOQoCoRjJuEsnXW74iYP/+eHfNx9oOH8MyZx6bnTUYfYY6soEPQbsjhWYjkF7u9//3t27NjBTTfdxMsvv8yll15a7HGNOuO5bGDvRUNItVGJdz8+Xn8mpTBUZ932cJxHNu3kaGsXkPokdsGCyUMeaNBUhVD3yTEJ29Iacob8F7/4BY8++igbNmwgGo3ywAMP8NOf/rQUYxOjRFN7bMCxTlk0LDaHzmgy1ewxQygebYny03XbOdrahaoqfO3C2SxZOGXIsHXpKtVBOaY7Uob8qT/33HP84he/wOv1Ul1dzdNPP826detKMTYxStSEPAOqT8miYTF1d9btytxZd9+RDn62fjvtkQSGS+XbVy/kzFOH/qThMTSqKtxockx3xAz5k9d1Hbfbnf46FArhcskJlPFEeo2VjgN0RJNEupIZv7/9kxZ++fwOYgmLgNfFzavmc/opEwZ9TYVUWcVQwD3k3K4oriHncCdOnMjrr7+OoiiYpskvf/lLJk2aVIqxiVFivC8alopDqtljVzxzs8e3t3cXDSf1qeObORQNVxSo8Bv4ZXFsVBgycO+++27+8R//kV27drFw4ULmz5/P//k//6cUYxOjyHhZNFz/xl5eeO8AsaSFx6Wx7OyTuPxLM0vy3u1Zmj06jsOL733GKx8eAuDkugDX18/F7xn8k6amKoT8bgyXLI6NFkMG7qRJk/jVr35FOBzGtm2CwWApxiVEya1/Yy/rt+xDQUFXIZ60WL9lH0BRQ3ewZo+WbfO71z7hg+6i4fOmVXLtV4YuGu7SVSoD7pzq3YrSyRq4991336AX/tM//dOwD0aIkfTCewdQUNBUBUVR0FQHy049XqzAHazZY7y7aPju7j22i+bWckUORcM9hkbQb8h87SiUNXC9Xm8pxyHEiIslzAFhpiqpx4thsGaP4a4kjzbs5GB30fCLPj+Vr3xh8KLhCuDzysmx0Sxr4P7DP/xD+r8dx2H37t1omsbs2bNLMjAhSs1j6MSTFlqvtLIdcqpHkK/Bwra5I8YjeRYNVxSo8Bn4PbI4NpoN+Sfpww8/5Hvf+x62bWPbNn6/n3//93/n1FNPLcX4hCiZZWefxPot+7Bs0tMJDg7Lzj5pWN/Htm1awwmSGTrrHmgM8+imnURiZs5Fw1UFqgJuDJcmYTvKDRm49957L//8z//MhRdeCMCLL77I//gf/4Pf/OY3RR+cEKXUM09bzF0Klm3TGo5jZuisu/uzNp58cTcJ08br1rl++dwh69jqukJ10ENHe9ewjVEUz5CB6zhOOmwBLrnkEn7yk58UdVBCjJTLvzSTy780k9raChobO4f1tU3boS1Ls8cPdjfy7Kt7sR2HyoDBN1ecRl3l4OsoPYtj7iJMeYjiGPKk2ec+9zk2b96c/vqtt96SeVwh8mRaDm0dA5s9Oo7Dqx8e5Lev7MF2HCZP8HHLFWcMGbY+j07ILyfHys2Q/zS+/fbbPP3000yYMAFVVWlsbMTr9XL22WejKArvvvtuKcYpRNnqafZo9Qtb23bY8NY+3t5+FICZU4L87bLBi4YrCgR8Bn734Ptwxeg0ZOD+x3/8RynGIcSYlDDtjP3HkqbNUy//le2fpIqGL5g1ga9+edagRcNVVaHSbwx56EGMXkMG7rRp03jhhRd47bXXME2T888/n1WrVpVibEKUtVSzxwR2v60DXXGTx1/Yxb7DqTniL31uMvVfnDbo9ICuK1T6PeiaTCGUsyED95FHHuGZZ57hyiuvxLZtfv7zn3Po0CG+9a1vlWJ8QpSleNKiPUPYtnUXDT/WXTR8xRen86UFkwd9LbdLIxSQk2NjwZCB++yzz/Lkk09SUZHannLNNddw7bXXSuAKkUW2zrpHWqI8smknHZEEmqrw1S/PYuHswQsC+Tw6Qd/QXXdFechpP0lP2AIEg0F0XbahCJFJtmaPnxzu4PHNu4glLNwujTXL5jB7aijr68ji2Ng05LawKVOm8MQTT2BZFpZl8atf/Urq4QrRj6JAJJ45bLftbebhjami4RVeFzetOn3QsFVVhcqAG79bB6mKMKYMeat6zz338N//+39PVw+TerhC9DVYs8e3th9hQ6+i4TeumEdVRfai4bqmUBmQxbGxasjAnTx5Mr/+9a8Jh8M4jtNnekEIkeo/Fon27T/mOA4vvPcZr+ZRNNztSp0ckxq2Y9eQUwrNzc3ceuutfO1rXyORSHDzzTfT1NRUirEJMcp1N3vsF7aWbfPMq3vSYTtvWhV/d9lpg4atz6N3N3iUsB3Lhgzce++9lwsuuABd16moqGDmzJnceeedOb34T37yE1auXMnKlSu5//77AdiyZQurVq1i2bJlPPDAA+nn7tixg9WrV7N8+XLuvPNOTDNVg/TQoUOsWbOG+vp6br31ViKRSCG/TzEGbN3TxP1PfsD3H9rC/U9+wNY9I/cPf7Zmj/GkxeObd/HB7tTYzp5Xx5plczD0zItfqbKKLoI+acw6HgwZuJ999hnXXXcdqqpiGAa33347hw4dGvKFt2zZwhtvvMHvfvc71q5dy/bt29mwYQN33HEHDz74IBs3bmTbtm28+uqrANx2223cfffdbN68GcdxeOqpp4BU4F933XU0NDRwxhln8OCDD57gb1mUo617mnjixd20RRL4PDptkQRPvLh7RELXATqjCaKxvoXJO6MJfvHcR+z+rB2Ar3zhJK684JSsd62qohAKuLvvfOXOdjwYMnAVRcG2j9ftjEQiODkU3aytreX222/HMAxcLhezZs1i3759TJ8+nZNPPhld11m1ahUNDQ0cPHiQWCzGmWeeCcDq1atpaGggmUzy3nvvsXz58j6Pi/Gn4Z39aJqK26WhKApul4amqTS8s7/kY2mPxAeEbXN7jJ+t387BpgiKAlddcMqgHRp0TaEq6MYjx3THlSEXzS6++GK+//3v09nZydNPP83TTz/NJZdcMuQL9y5Qvm/fPjZt2sTf/u3fUltbm368rq6Oo0ePcuzYsT6P19bWcvToUVpbWwkEAul9vz2P52PChEBez++vtrY8FgnLZZxQ2FhbwgkqvHqfANM1hdZwomi/9/6va1k2LZ1xfH4Fn//44/sOd/Dz57bTGU3i0lVuuuIMFpxaSzYuTaUq6MaVZZphOMY6WsbLWQ4AACAASURBVI33cQ4ZuP/1v/5Xfvvb3xKPx3n55Ze58sor+frXv57zG3z88cd861vf4vvf/z6aprFv37709xzHSd9B9/6L1PN4z6+9DdbTKZPm5vCAwiG5KkZN1GIol3FC4WOtDhi0RRK4e90RxpMWVQGjKL/3/uN0cGjrHNjscfdnbTzx4m6Spo3PrXN9/VxOmuCjpSXzWoPXrWP4Ddpao0Ub62g1XsY5WFgPGrgdHR0cOnSIyy+/nK9+9at5v/H777/Pd7/7Xe644w5WrlzJu+++S2NjY/r7jY2N1NXVMWnSpD6PNzU1UVdXR3V1NZ2dnViWhaZp6eeL8ad+8TSeeHE3ccDQVRKmjWXZ1C+eVvT3ztZ/rH/R8BtXnEZtljq2igJ+r4uAR05pjmdZ53BfffVVli5dyg033MDFF1/M9u3b83rhw4cP8/d///f88Ic/ZOXKlQAsXLiQTz75hE8//RTLstiwYQNLlixh6tSpuN1u3n//fQDWrVvHkiVLcLlcLFq0iI0bNwKwdu1alixZUujvVZSxBbNqWHPJHCr9BtGYSaXfYM0lc1gwa/BaBCcqU9g6jsMrf+pXNPzKM7KGbc/iWEAWx8Y9xcmyAnb11Vfzz//8z8yfP59Nmzaxdu1afvazn+X8wv/yL//CM888w7Rpx+9Arr32WmbMmMF9991HPB5n6dKl/NM//ROKorBz507uuusuwuEw8+fP57777sMwDA4ePMjtt99Oc3MzkydP5kc/+hGhUPZjkf3JlMLoUi5jra2t4OjRDlrD8T7NHm3b4bkt+3jno9RawqypQdZckr1ouK4qhCrcuAapczscYy2Xn+l4GOdgUwpZA/fKK69k7dq16a8vu+wyNmzYUPAgRooE7uhSLmMNVvrYu7+5T7PHfIuGGy6NSr8LVS1e2EL5/EzHyzgLmsPt/4dEKoSJ8cK0HVo6ujBNh137W3n9z4do7ogRT9rEEqmphS8tmEz94uxFw71unaDfhSJTCKKXrCna/8Y3390BQpQj03Jo64wRrPSxa38r69/8BBSFSMzEtFJ/JxbNq2XFF6dnvL7v4pj8nRF9ZQ3cvXv3ctVVV2X9+ne/+11xRyZEifVv9vj6nw+ljvCGE+lpqQqfi5b2WMbrVUUhGDDwGtqAqmFCwCCB+9Of/rSU4xBiRGVq9nisrYtIzMRxUneu1RUeDJdKa2d8wPW6qhAMuDF0VcJWZJU1cM8999xSjqPsbN3TRMM7+2lqj1ET8lC/eFrRtyiJ4sjU7PH9nUcJd6WO76qqwoTuk2EJ06Kqwt3n+lItjonyJythBegppKJpap9CKoCEbpnJ1Oxxy7YjPL9lHwCqCqGAga6pJEwLy7K5YOGU9HM9bo2Q35DFMZET+Se5AKOpkIooXCxppaYRusPWcRw2v7ufDVtSHRqmTQxw9ZdnU+U3iMVNgl4Xl59/CnOnVaUXx0J+t4StyJnc4RagqT2Gr98RTUNXacqymCJGn/7NHi3b5tlX9/Knj1PlHhfMrmH1klMwdG1AZ11FgaDfwOfWZb5W5CVr4P793//9oFvBfvKTnxRlQOWgJuQZUEglYdrUhLL3qhKjg6JAJGbSGT0etvGExZO/383HB1J1bM+eV8c3L59Pe1vXgOs1NXVMVxbHRCGyBu6Xv/zlEg6jvIxkIRWRm0yLmgtn1wxo9tgZTfBowy4ONaWqe1286CQuPGsqWoYFMENXqawwUBWZiROFyRq4V199ddaLPvvss6IMplz0LIzJLoXRKdOi5jOv7sFxYFK1L91/rKm9i0c27qSlM46qwJUXzGTRvMzV6DxujaDPyHqyTIhcDDmH+/TTT/O///f/JhpN1e+0bZtgMMjbb79d9MGNZgtm1UjAjlK9FzUBKgMGiqLw/Fv7+C8rTwfgwLEwjzTsJBozcWkqX7/4VOZNrxrwWgrg87oIeF2yNCZO2JCB+9BDD/HQQw/x85//nO9973v84Q9/oLm5uRRjE6IgvRc1fW4Nl0ujuS1GNJZq+LhrfytP/v7jdNHwGy6dy8l1AwuOKApU+A38sjgmhsmQk1GVlZV84Qtf4LTTTqO1tZVvf/vbvPPOO6UYmxAFqQl5SJg2fo+Orms0t8eIdx9YeH/XMR7fvIukaVNV4eaWK+ZnDFtVgaoKDz5DwlYMnyEDV9d1Ojo6mDFjBtu2bQPAsqwhrhJi5NQvnobPrWHZDs3tXcSTFqZpEQq4eebVvdgOTJng45Yr5lOToWi4S1epDnkxdFkcE8NryCmFr371q9x888089NBDXHXVVbz00kvMmDGjBEMTojALZtWQNG0a3v6UrphJZcDAcHnSe2xnTw1x3SWnZiwa7jE0gn6jz5Y/IYbLkIH7ta99jRUrVhAIBHjiiSfYtm0b559/finGJkTeHBzawwmm1gb4u1XzSZo2//mHj/loXysAC2dP4G+WDiwaLotjohSGDNyrrroqXYpx6tSpTJ06lVWrVvHcc88VfXDlQgrZjA62kwrbns660ZjJ4y/s4tMjqer9FyyYzPIMRcNlcUyUStbAvfHGG9m+fTvhcJhzzjkn/bhpmpx22mklGVw5kEI2o0P/Zo9t4TgPb9xJY/dpsRVfnM6XFkwecJ2mKoT8bgyXnBwTxZc1cP/1X/+V1tZW7rjjDu67777045qmMXHixJIMrhz03/PpdmnEux+XwC0Ny3Zo69Xs8UhLlEc27qAjmkRTFa6+cFbG/xcuXSEU8KCrMokgSiNr4AaDQYLBIE888QRHjhzh3XffxTRNFi9eLP3NepFCNiPLtu3usE3dnu491M7jm3cTT1q4XRp/u3wOs6YM7PLcszgmJ8dEKQ257+XNN9/kyiuv5Pnnn2fTpk1cccUVvPzyy6UYW1no2fPZmxSyKQ3LtmnpPB62f9nbzMMbdxJPWgR9Lm6+/PQBYasAPo9OKOCWsBUlN+St6o9//GMee+wx5syZA8CuXbu4/fbbufDCC4s+uHIghWxGhmk7tHXEMbtb4mzZdpjnt3yKA9RWerhxxWlUBvp2ZlAUqPAZ+D2yOCZGxpCBm0wm02ELMHfuXDn40Mt4LmQzUrszkpZNW2ecj/a18NqHBznUHCWeTH3KmDYxwPXL5+LzuPpck1ocMzBc0uBRjJwhA9cwDD766CNOPz1V9GP79u0YhlH0gZWT8VjIZqR2Z/R01v1oXwvr3thLV9xKh61LV7hgweQBYavrCpWyOCZGgSED9x//8R+56aabmDlzJoqi8PHHH/PAAw+UYmxiFCvm7oxsd869O+u++qeDRGJWemeCz6PjdWu8te0I80+ZkH4tt0sjFJDFMTE6ZA3cRCKBYRicc845PPfcc3z44YfYts1ZZ53FhAkTsl0mxoli7c7YuqeJX27cSSxuYtk2HZEEj7+wmxvqFeoqfdiOQ2c0wWeNEazu+dsKX+qEGNCnhbnPo1PhNZCsFaNF1l0K11xzTfq/q6urueiii7j44oslbAVQvN0Zv31lD5GuBLYDmqqiaypul8rTL+/Bdhya2rr46brt6bANBQwqfKl6t0krVQGs5+RY0OeSsBWjStbAdWRlQQyifvE0LMsmnrRwHId40hqW3RlHW6KAgqqA4dKoDrpp6YhzuCnMZ8c6+en67bR2xtE1hYBXx6WrOI6TbmF+4RdOojLgxu/WQaoiiFEm65RCPB7no48+yhq88+fPL9qgxOhXvN0ZCoripA8mtHbESJoWjgO/2LAjVTTco3ND/VyiMZPX/3yI1s44VRVuLj77ZBbNnYiuSdCK0Slr4H722Wd85zvfyRi4iqLw0ksvFXVgYvQbandGpsWvr9QOLPbd28QqD62RBBV+F83tXSRMG9sGB7C7i4bfeOm8dB3budNSbXFkcUyUg6yBO3v2bNauXVvKsYgxJNu2sVDIx/QaHwDr39jLC+8dIJYw8Rg6y84+iWsuPpXfvbaXw01RYgkbRSHd9HHKBB83XDqPCl/fbYk+j07QJ1sVxegnJe1FUfTeNqYoCm6XhqapPPvKX4FU2K7fso940kJTFeJJi9+/f4DPjnayZOEUJlV7cekq3WtjzJ4a4qZV8/uEbe/FMSHKQdbAXbRoUSnHIcaYpvbYgBY1hq5yrCXV/fmF9w6goKCpCoqiEPS5CPgMnt+yn1Mmh/C4XeldEGfOruH6+rm4jeNdGFRVkcUxUXayTincddddpRyHGGNqQh7aIok+rWoSpk1ddWo6IZYw0bpPfvm9Ol63TlNbFwnT4T+e/4j9R8NA5qLhutZ9ckwWx0SZkSkFURTZto2t/vJsADyGju2kDi14DZ3mti6SpoMC7D8aRgEuO286l35xep+wdbs0qiokbEV5ksK2oij6bxvzGBq6ovLQs1upDhgsnFXNjs/a0DSVprYoSev44liqaPhsFszqe8hGFsdEuZPAFUXTs22s946FCm9qx0LCtDhz5gTe2XGMRK/icx5D42+XzWFmrzq2igIBrwu/R/64ivImf4JF0fXfsVAT8hBPWnx2LMwVF5zC0y/vwbIdgj4X31xxGpO653kBVEUhGDD464E2Nr716bgrgSnGFgncAkiX3txt3dPEnoMd2I6DrqucMrkC24ZwNElbZ5zfvJTaJlZb6eXGFfP6FA3XNYVQwM3OT1v41QvSqFOUPwncPEmX3tz1/KwUJbVxK+R30dTWhWnZxJM2Xd1zCdMnVvCN5XP7VB8zXBohv4GmKmx6Wxp1irFBAjdP0qU3dz0/q6oKN+Bg2tDWEceGdNeF02dUcc1Fp+LqtWfX69YJ+l0o3ftrpVGnGCskcPPU85c/GkvSEU1imja6phLpSo700HJyItMh2a7N9nhTewy/V6cy4KYtnOBQUxirV2mOxadPZNV5M1C79+MqCvi9LgKevocZsu3plUadotxI4OapJuThSEuUzq4kCqAqYFo2tu2wdU/TqL7LPZHpkGzX7jvcwZvbjmR8zdpKDygKXXGLWMLEcRR6Nn9dsuhkvnzWFJTuPbY9i2OeXqHaQxp1irFCDj7kqX7xNCIxE5xUSDgoqW1LPhcN7+wf6eENKlt9g1zGnenapGmz/s1Pae6I09we41BThMbWLtrDCZ59ZQ8rz51BOJqgsS1KU1sM00od1T3vjElc+Pmp6bDVVYXKCnfGsIXUPwZrLplDpd8gGjOp9BusuWTOqP7HTYhM5A43Twtm1eA1tNTJKdtB11SCfjceQxv1c4onMhfa/9poLElnVxLbcdAUSJqpO1dVSZXvTFgObeE4n5s5gYZ3PsN2HBQFVp5/CuedPvH4+7s0Kv0uVHXwf/vHY6NOMfZI4BZgSo1/wJxiPGmN+jnFE5kL7X9tRzTZfZcPdq9OO5qmMCHkJdKV4Lk399HSEcd2nO6i4fNYOG8iLS0RYODimBBjnUwpFKBY7WWK7UTG3f/aVLdch6DfSB/J1TWV6qCXjkicpGlztLWLpGVTXeHmlivmc3JdACA9BRPyGxK2YlyRO9wCFK+9THHlO+7+BcIXzqqmNZxI1UZwabi72+BEYiYKUB3y0N4ZBwW64qk9tlNq/NxQPzddx1YBQgE3XkND2uaJ8UYCt0DlOqeY67h7CoT31KyNJy3e2XmMy8+bweVfmpnetRBPWqndCEBrRwzLJl3HdsoEHzdddnq6jq2uKlQF3YQ7HAlbMS7JlILIqH+BcE1VUFB44b0DwPGdA7UhD0GfgQLYzvGwnTklyC1XnpEO254OvF63dGcQ45fc4YqMehcI76Eqqcd7LJhVw+yTKznSHOGxhl3Ek6mwXXrmFJadfXJ625fHrcl8rRDIHa7IoqdAOIBl2yQtm6TlAApb9zShKBCNm+w/0sFP125PFw1fdd4Mlp8zDUVR0ifHQn63hK0QyB2uyGLZ2Sexfss+EmbfyVbHcfj17z/G6f7vhzfupDOaRFMVvnbRbD43M1U0XFEg6DfwuXWZrxWiW9HvcMPhMJdddhkHDqTm/rZs2cKqVatYtmwZDzzwQPp5O3bsYPXq1Sxfvpw777wT00x9dD106BBr1qyhvr6eW2+9lUgkUuwhj3tb9zSxc38bujrwrtTn0UFRePj5j/jZuo/ojCbxGBo3rjgtHba6qlBV4cFrSNgK0VtRA/fPf/4zX//619m3bx8AsViMO+64gwcffJCNGzeybds2Xn31VQBuu+027r77bjZv3ozjODz11FMA3HvvvVx33XU0NDRwxhln8OCDDxZzyONez+6DtkgCp980QMCb6qx7rDVKR9QknrQI+g1uvnw+M6cEgdTJteqQe0DHXiFEkQP3qaee4p577qGurg6ArVu3Mn36dE4++WR0XWfVqlU0NDRw8OBBYrEYZ555JgCrV6+moaGBZDLJe++9x/Lly/s8Loqnd82EpHn8CFnQb+Dz6BxrjabvWl26yi1XzE93aPC4NaqCblRFwlaITIo6h/uDH/ygz9fHjh2jtrY2/XVdXR1Hjx4d8HhtbS1Hjx6ltbWVQCCArut9HhfF07tmQk9tr6DfwHCpHGvt6vNcn1ujMuBGUcDncRHwumRpTIhBlHTRzLbt9FYhSC26KIqS9fGeX3vr//VQJkwInNCYa2srTuj6Uhmucfp9Lo40RbBsBxSo9LvRNYWmtr4FbkJ+FxMnBJhQ7afC56LC787yisUba7GVyzihfMY63sdZ0sCdNGkSjY2N6a8bGxupq6sb8HhTUxN1dXVUV1fT2dmJZVlompZ+fj6am8PYdmErN7W1FTQ2dhZ0bSkVOs7ehcM9LpWuhEVLZxynuyhNdYUbGwZUE/MaKqqqsGTBJBzTIhZ1iEUTRR1rqZXLOKF8xjpexjlYWJd0sm3hwoV88sknfPrpp1iWxYYNG1iyZAlTp07F7Xbz/vvvA7Bu3TqWLFmCy+Vi0aJFbNy4EYC1a9eyZMmSUg55zOq9OAYOh1u6aO6Ip8orApUVHiwbWjvi6Wt0VcHn1pg8wc/XLprN4tMnyuKYEHko6R2u2+3mf/7P/8l3vvMd4vE4S5cupb6+HoAf/vCH3HXXXYTDYebPn8/1118PwD333MPtt9/OQw89xOTJk/nRj35UyiGPSVv3NPHz9R8RS1poqtJnccx2UkVoTNOmPXL8rvX8z01i5bkzgNTiWNBnoOYxvdNzN90STlAdMMqi2I8Qw01xnLG9U1KmFFJ6Au9QU4SuhIXZHbK9fzKKAhNCHmIJi3D0eI82TU111r1p1Xx83vwXx3q35/F7dCIxE8uyR3XXhnL5fw/lM9bxMs7BphTkpFkRnEijxmK8f1XA4I+7mrAdO10svP8/QapCqnB4LEk0ZvZ5vKcEY0XAwF/AybFM7Xmk07EYjyRwh9mJNGoc6nWHCvGte5r47St7ONQU6W794+JIS5Sd+9tQlVSBcKt3e4ZuqgITKr10RhLEElb6cU1N1a4N+FxMnuBn74F2Nr79ad7/kEibcyFSJHCHWe+7OWBY7uZyCfGe57SHE6mtdo5DaziRnmfNNquiqgoTgm7aO+Pp0ooAAZ9OhdfA69FxaQpTqr08/sKugv4hkTbnQqTIEvMwa2qPDVi5P9G7uVy67fY8x3YcNFVJdRS2nT4LYr0DFUBTFWpCHlr7hS2AbTq4NJUJFW4uXTydHZ+2Fdzxt1xbEgkx3OQOd5gV424u20fyg00R7n/yA1rCCVrbY4QCLnRNxbQcHMfOelcLoGsK1UEPze2x1CGHPq+tMH1KkFg8yfmfm8yCWTX86oXdBU8L9G7t0xpOUCW7FMQ4JYE7zOoXT0u1niEVSAnTPuG7uUwh3hFJEItbtEUSVHh1mtsdmtpTe2Z7juRmo2sqVRVuGtu6BiyAed0aNZVebNuhK2Gnp0JO9B+SntY+5bJSLUQxyJTCMOtpPVPpN4jGTCr9xglvf8r0kTwSMwn4XLhdGtG41Sc4VTXzf0Oq4ExlhUFThrAN+nSqgm4syyaWsPrcwcq0gBAnTu5wT1C23QPDvSNhzSVz+O0rezjcXefAdqA9HCcaN7FtJ7U4pqQet3pNx/belOB2aQR8rgF1EXRNocJn4HVr2JaD20j9seh9B1uunYqFGE0kcE/AcG8B27qnid++/FcONkdTcwJKaurg5+s/wmuotIYTKArpOQPbgWTSGjBXqygMuHt1Gxo+j05zvzlXVYGbL5+Pz6Pz2KadqJqK4zgZp0LKtVOxEKOFTCmcgFx2D+SqJ7yPtKY+6qda2IBp2UTjJs2dCVRVwbZTd609DR4zLYwNnJfV8Rhan7oIkLqznXVSJV+YW8fp06u5bpinQoQQfckd7gkYzg39PeFtWqm07Fn46h2ovRfD7ByPe3ndOpqq0B7uW83L7dKoqXTjd2vpY7pyBytEcUngnoDh3ALWE969Q7X/boM+/51D3vrcGigQ7kr2fdyjE/QbNLbGOHvuwHKXI300WYixSgL3BAznFrCe8NY1haTlZNzW1XP3mwufR8eyHeJxs8/joYCB26XR2NqFbTvs3N/G5b2+X4x56d7hfc2yeUyv8eX9OkKMBRK4J+BEVu77B9G8aZW8ue0IAZ9BW2d8QOAOtbe2t4BXJ560+5wyg1QlMCC9/1ZhYHHxhnf2kzRtOqJJTNNG11W8hlbQ0eRM4f2zZ7dy7Vdmyx2zGJckcE9QIfOe/YPoaGsXew52oGmgKiqGSyVpOtiOg6J03z0nBxadySTgddGVMLF63Q2rCtRUeoknrT5zuS5dHTD9cbApQjRuonRfZ1k2nV02VlP+7ekz1ZWwbFuqhIlxS3YpjIDeQRRLWHRGE9iOg+MoqbC1bEIBA01N7UaI5xi2FT4X0VjfsHW7NOqqfUS6kgMWzkzLTh8P3rqnCSB1rQOqoqAoqZoMOPR5zVxlqivhdmlSJUyMW3KHOwKa2mMoChztjBPvLoeoqqkA7EqAgkJX3MSla93ztpnndHsL+FyEu5J9FtN6FsdaO+LEk9aAazyGRiJps/tAOx8f+AuVAYOuhJl+DU1VundJOOha/v14My0qxpOWVAkT45bc4Y4Aj6HR0hFLFZkhNTdr2alSiaZpoyqp8A36DXKZuQ14XYSjfcM26DcIeF00tXWlw1ZRoDJg4NJUfG6NuGlj2TYKDpbt0NwRR1cVVAVs28G0U0Eb9LuZUuPP+/eZ6TiwaTpyHFiMW3KHO8xy2lLldB8j6x+mjoOuq5imjUtX8br1VEWvjljWj/Q+jz5g21d10IPXUGhqj6d3Nhi6itvQmFTt42BThETS7p6nVUj22uzrAIqqoDipgxGVFe6Cd15kWlSUXQpiPJPAHUa5bqmKJW2qKgw6u0xsO3U0V1VShxn8hkZ70iJp2Rw41onjZC8e7nVrA9rh9CyONbWbVAU9GXuH3f/kB+w+0E7PLEHvO2PHgeqgm45IkqRpUek/sVKK/RcVpVqYGM8kcIdRrt0eeuY2Q36VjkiCRE89BAc6u6cGhlqk8hgaXfHj87IuTUm3yenZZZAtLOsXT+PjA38hafVMaKRoKui6is/jQtNUKv0G37/u8yf6YxFCdJPAHUaDHfVd/8ZeXnjvALGEiUtXU6Fq29Cr/22qG87gQasALpfap/eY160RCrjTi2OKAh5DH/TO1NAVuhJ938txoMKrS+lFIYpEAncYZTvqC7B+yz6c7t1dvbd5aerxj/SOA4Pd2CpKaudA7z25FT4XPk9qcaxnvlZVUtXBsp0Qa3hnP6EKDwHr+AEHRaG7/5lywtMIQojMJHCHUbajvh2RBI6d+d7V79HpiCYzfKevnkDsfby3OuhBUaCxNZqe5/UYGkG/gdedulPNdMggXbfBpeHzuABwHIdozOT+W88r9LcvhBiCBG6BBtuN0FMoHBQmVnlIWtkPLuQStt2VGNO9x3oWxxJJm7ZwquSipqa2lsUSFrFEFwDu7h0P/UkXXSFGhuzDLUDPboS2SKLPboSe01rxpMWESi+Ta3yY3etS+Z/TSlG7pxx67mB1TaG2KnVyrCdsoW+Xhx5x0yYaGxjo0i5HiJEhd7gFGGw3AjDgez6PTiRmZnu5rFRFwe61J8zt0qgKugecHBussE00PvCEmbTLEWJkSOAWYKjC4z6PTjSWPF5xS1O799nm/h6p7g7HLwh4Xfi9fRfHehRy9yzFxoUoPQncPPTM27aH43REEoQCRnrRqfcc6JGWKJ1dyXTFLdOy0VQVe5C53N56jtb2qKxwo6lKn8UxIUT5kcDNUe9TZJUVblo6YrR0xHEcB13X0nOg+w53sOuztnS92XRLHCW3pFQVJd0+RwFqKj0kTJvm9vjgF2Yx7+RQQdcJIYafBG6O+szbdjeNbOuM0x5OMmuqN73g9Oa2I+lr8m2JoyjHe5WpCtRWeQlHkznN/yqkpiGsXrfA804O8f01X8jp91dsPZ8OWsIJqgOyz1eMTxK4Oeo/b9vTCTcaM9PHX+9/8oNUBbACPvb3bm3u0lWqg27aOhMZyypmomkKPrfOf1l52qgLst6fDiq8J962p/9ry+KfKBeyLSxHNSFP+tRYj/57V5vaY3RG8v/or3A8bD2GRlWFm+b2WO5hqypMrQ3g87oKatFebMPZTr63obbnCTHaSODmKJe9qzUhDxnOGQyp54a4wjdwJ0LPwttg5b8NV+p/Y6Et2ostU+eH4RhrsYJciGKRKYUc9d+76nGp6C6NX72wm5rQfuoXT6N+8TR27m8r6PWrKtzYjkNzvxBSVYXJ1V5QFA42RTJOV1QG3MDoPS1WrJNtQ23PE2K0kcDNQ8/e1UxNIP/vM3/BKWDyVlFS3XS7YmbGxTG/R+erF84G4JcbdxKJJfuUbvS5jx+sGK2nxXrXmNA1ZdhOtskRZVFuZEqhAL0/yh5r6aK1M45lO3nvkVUVhdpKL52RzDsRNFXpbrOTCvv/smIep04Npduqzzs5RCxhs+dgB8daupg9JTgqF4wWzKphzSVzqPQbhLtMKv3GgKLohZAjyqLcyB1uAXo+yja1dRHLcWGrP11Tqaow0r3NMnOIxMw+lHeQiQAAFC5JREFUK/o9IbX+jb2s37IPRVEwNAXLhnd2HmNi9V4u/9LMgsZUTD1jH86OD3JEWZQbCdwC1IQ8HG3tKqg+AqRqIvi9Os3tsUHvihVFpStuUlnhHlBm8YX3DqCgoKmpduaa6mDZqcdzDdyxsKVKjiiLciKBm4eegNp7qJ2EWdgZW79HR9dUWjoG3z6Wqn+bOhacaSEoljDR1L57F1Ql9Xgucu2/JoQYPjKHm6OegDrQGC44bIN+FygK7ZHE0E/uLsmoa2rGhSCPoQ+4O7ad1OO5kC1VQpSe3OHmqOGd/ZiWQ7irsGmEyoBBV8IinshtztcBHMfG63YTjZnoCnz/oS3pj/7Lzj6J9Vv2YdmkpxMcHJadfVJOry9bqoQoPbnDHcL6N/by7QdeY+f+Nlo7CzhFpqT22Ia7zEHDViG1ZUrpNUvg97jwe3RwHEyHPh/9Z0wOcvl5M3C7NEw7NS98+Xkzcp6/zeXknBBieMkd7iB+/cLOPs0f86WpChV+F+3h+JBbxhxS28RULVWAxu3S+PF3L0jVZ+j+GvoWO//+dZ/n8i/NzGnlv/8C2bxplby57ciA/muypUqI4pE73EGse21vwe1xdE3B73XR1pnIeX+u4zhYttNnamA4jsVmqjnw5rYjnH/GJCr9BtHY8O2NFUJkJ3e4g+iKmwUV/DZcKi5NpSOXxbFuipJqEukxdJadfVJ6amA4TlNlawm0c39butKZEKL4JHCz2LqnqU/XhVx5jFSo5bNHVwGm1vhpjySwLIc/fHCQnfvb0vUZMrVez+ejf6kXyIqxv3cs7BkWQqYUMti6p4lfbtyZ93V+j45p2cRy3IkAqa68XrdOuCtJNG4ST1pEYkmOtnal98X2HIst9KN/KRfIilEyUcowirFC7nAz+O0re4h05T4dABD0uQh3JfOagphQYeD1uDBth9bOeLprg+0ofU6Yff+6z5/Q3dxw3CXnarCOxoX+HorxmkKMBAncDA43R8mx3yMAoYBBRySRV6cHt0ultsqX/rhvmjbHD445xBM2ja1Rmtu62Lqn6YSCpZQ1B7JNXxxqinD/kx8U1GJH9gyLsUICt5+te5r69AUbjKKkioa3h/O7GwaIJ232HelgxqQgbZEEuq5iWTaO42BaDgqgKKk6CcNx5LZUNQcyLfJ1RpN0JSzaIomCWuxIGUYxVsgcbj+5Hm1VFQW/R6cjkiz4veJJO11i0GtoOJCuHKaqqe1ooYBRVkduM5VMDEeT+D16wceIpQyjGCvkDrefXD6maqqC4dIKPubbw3H6fty3miKEo6kAT01ppDpABLwuzEJ694yATNMXka5kuq5vj3ymBKQMoxgrJHD7qQl5Bg0Cl66iqalFrRPVM2Xb++P+bQ++SXOvSmK2Ax3RJBOCAz+MjNbW4/2nL+5/8oMTnhKQMoxiLJDA7WfetMqsfcncLg3HcfLa9jWY6qB7wGPhruNTFArHT7n1fhzKq/V4sVrsCFFuymIO97nnnmPFihUsW7aMJ554oqjvlS1sfW4dy7YH7GctlNet8Y3lcwc8njRtNDW1IOeQ+lVTU4/3Vk6tx4vVYkeIcjPq73CPHj3KAw88wLPPPothGFx77bUsXryY2bNnF+X9Mk0nBLwuuuJmzrsXMgl4dU6qDQx51+gxdOJJC5d2vGxY6siv1ud5xdoqVaw9r8VosSNEuRn1gbtlyxa++MUvUllZCcDy5ctpaGjg29/+dlHeL+hz9QmtkN8g3JXMO2x7pgMUBTwulf/vstNzCqzedW5VJTWHm6nOrbQeF6L8jPrAPXbsGLW1temv6+rq2Lp1a87XT5gQyPm5f/2sjaOtvcI2YNAZTeZVU0HXFL60cArNHXGOtUSpq/ax+suzWXTaxJyu/7urFuLzu1n32l664iZet84VS2by9WXz+jzvmmXz+NmzW7FsG91RsGwbnNTjtbUVOY+3v8m1AVo7uvD0CvJYwmRybeCEXre34XqdYiuXcUL5jHW8j3PUB65t2yi9qnI7jtPn66E0N4dzCsxte5v5999tI560UJTu02Ph3Eorul0KFT73oFMF+XyMvvisqVx81tRBr59e4+Par8ym4Z39tIYTVHXvUphe4zuhj+xfOWsKT7y4G9Ny+hwD/spZU4ZlKqBcphTKZZxQPmMdL+McLKxHfeBOmjSJP/7xj+mvGxsbqaurG9b32LLtMA9v/P/bu/egqOv9j+PPBZaLctSDV354aUZBzVNaaQahKGOKwiZeTtox3TRzLCdRf5OCkf5CCjVGzJwxOb80+0UNiiRCZl4QU8BrJv4qPQzKJSUkMOMmu+x+fn/4c1PE20m/u+D7MeOMC9/98uINvPjy3d3P9zQWq+Kvf3Fj/gv9+a8NR25Zti5OEHYPV1d4UOTS40I0Lw5fuAEBAXz44YdUVlbi4eHBrl27WLZs2X3Zt1KKrw8Xk5JVAIB3+1b856QBeLVx578XBTeb38j3mzznVYgHw+ELt3PnzsyfP59p06ZhNpuZOHEijz/++J/er9Wq+GJvPnuP/wxAL5+2zP3743i66//0voUQoikOX7gABoMBg8Fw3/ZnbrDwz/QfOXamHIABvh2YPbYfri7Od7inEEL8+5pF4d5PtVfMrNl6in+VXH2BQ1D//+ClED+cdc3iNSBCiGbsoSrcyt+vkLDlJOfLawB4/tlHCB9i3we+hBAPj4emcM+XV7Nq80kuVdXj7KTjH8/5MuyJrne+oxBC3CcPReH+q+Q31qTkUVvfgJvemVfC+jKw9/19apkQQtxJiy/c/z1bweoteTRYrHh66Hkt/G/07dHO3rGEEA+hFl+4//PNGRosV9cYmDP+MXp09uSPlWiFEEI7Lb5wFdCtkyevj/sbXbxa3dOFHoUQ4n5q8YXby6ctE4f15K9/cZOyFULYVYsv3Kmjev//lRrsnUQI8bBr8c/293Br8b9ThBDNRIsvXCGEcBRSuEIIoREpXCGE0IgUrhBCaEQKVwghNCKFK4QQGpHCFUIIjUjhCiGERqRwhRBCI1K4QgihESlcIYTQSItfaMDJ6c+tfftn76+V5pITmk/W5pITmk/Whz2nTilZR0sIIbQgpxSEEEIjUrhCCKERKVwhhNCIFK4QQmhEClcIITQihSuEEBqRwhVCCI1I4QohhEakcIUQQiNSuE1IT09nzJgxjBw5kqSkJHvHYe3atYSGhhIaGsrKlSsByMnJwWAwMHLkSBISEmzb/vTTT4wfP55Ro0bx1ltv0dDQYJfMK1asIDIy8raZLly4wJQpUwgJCeG1116jpqZGs3yZmZmMHz+e0aNHExsbCzjuTNPS0mxf/xUrVtw2kz1mWl1dTVhYGD///DNw73PUKnPjnMnJyYSFhWEwGIiKisJkMj34nErc4JdfflHDhw9Xly5dUjU1NcpgMKj8/Hy75cnOzlaTJk1S9fX1ymQyqWnTpqn09HQVFBSkiouLldlsVjNmzFBZWVlKKaVCQ0PViRMnlFJKRUVFqaSkJM0z5+TkqMGDB6tFixbdNtOsWbNURkaGUkqptWvXqpUrV2qSr7i4WAUGBqrS0lJlMpnUiy++qLKyshxyprW1tWrQoEGqoqJCmc1mNXHiRJWdne0wM/3+++9VWFiY6tevnyopKVF1dXX3PEctMjfOefbsWfXcc8+pqqoqZbVa1cKFC9XGjRsfeE45wm0kJyeHZ555hnbt2tGqVStGjRrFzp077ZanY8eOREZG4urqil6vp2fPnhQWFtKjRw+6deuGi4sLBoOBnTt3cv78ea5cucKAAQMAGD9+vObZf/vtNxISEpg9ezbALTOZzWaOHj3KqFGjNM+6e/duxowZQ5cuXdDr9SQkJODh4eGQM7VYLFitVurq6mhoaKChoQEXFxeHmenmzZtZunQpnTp1AiAvL++e5qhV5sY5XV1dWbp0KZ6enuh0Ovz8/Lhw4cIDz9niVwu7VxcvXqRjx4622506dSIvL89ueXx9fW3/Lyws5Ouvv+all166KWNZWdlN2Tt27EhZWZmmeZcsWcL8+fMpLS0Fbp7ntUyXLl3C09MTFxcXzbMWFRWh1+uZPXs2paWlDBs2DF9fX4ecqaenJxEREYwePRoPDw8GDRqEXq93mJm+++67N9xu6ufndnPUKnPjnD4+Pvj4+ABQWVlJUlIScXFxDzynHOE2YrVa0en+WJpNKXXDbXvJz89nxowZLFy4kG7dujWZ0d7Zt2zZgre3N/7+/ra33SpTU9m0ymqxWMjNzeW9994jOTmZvLw8SkpKHHKmp0+fZuvWrezbt48DBw7g5OREdna2w830mlvNyxG/DwDKysowGo1MmDCBwYMHP/CccoTbSJcuXTh27Jjtdnl5ue3PEHs5fvw4c+fOZfHixYSGhnLkyBHKy8tt77+WsUuXLje8/ddff9U0+44dOygvL2fs2LFcvnyZ2tpadDpdk5m8vLyoqqrCYrHg7Oys6Zw7dOiAv78/Xl5eAIwYMYKdO3fi7Oxs28ZRZnrw4EH8/f1p3749cPVP2Y8//tjhZnpN43ndaY72zFxQUMDMmTOZOnUqM2bMaDL//c4pR7iNBAQEkJubS2VlJXV1dezatYuhQ4faLU9paSlz5swhPj6e0NBQAPr378+5c+coKirCYrGQkZHB0KFD8fHxwc3NjePHjwNXH93WMvvGjRvJyMggLS2NuXPnEhwcTFxcXJOZ9Ho9AwcOZMeOHQBs27ZNs6zDhw/n4MGD/P7771gsFg4cOEBISIhDzrRPnz7k5ORQW1uLUorMzEyefvpph5vpNff6vWmvzNXV1bzyyitERETYyhZ44DllAfImpKens379esxmMxMnTuTVV1+1W5bY2Fi2bt1K9+7dbW+bPHkyjzzyCHFxcdTX1xMUFERUVBQ6nY7Tp08THR1NdXU1/fr1Iy4uDldXV81zp6amcuTIEZYvX37LTOfPnycyMpKKigq8vb1ZtWoVbdu21SRfSkoKn3zyCWazmWeffZbo6GgOHz7skDNNTEwkNTUVvV7PY489xtKlSzl37pxDzTQ4OJhPP/2Url27kpube09z1DLztZx79uwhPj6enj173vC+iIiIB5pTClcIITQipxSEEEIjUrhCCKERKVwhhNCIFK4QQmhEClcIITQiL3wQdtG7d29yc3NtLz6Aq08l++abb1i/fr1dc/n5+eHk5IRSChcXFyZMmMCUKVPslkm0HFK4QjSyadMm2y+CyspKZs+eTX19/Q1PkBfi3yGFKxxSVVUV77zzDqdPn0an0zFkyBAWLFiAi4vLTUfH1267ubkRFRVFUVERTk5O9OvXj5iYGJycnMjMzGTdunWYzWbc3d1ZtGgRTzzxxB1zeHl5ERkZydy5c5k+fToVFRUsWbKEiooKysvL8fHxYfXq1bRv357g4GDCwsI4dOgQly9fZubMmXz33Xf88MMPuLi4sG7dOjp37sy+fftYv349JpOJyspKwsPDmTdvHnD1RQ4pKSm0bt2agQMHsnfvXjIzMzGZTMTHx3P06FEsFguPPvoo0dHReHp6PtCvg7i/5ByusBuj0cjYsWNt/9asWWN7X2xsLO3atSM9PZ2tW7dy5swZNmzYcNv97d69m5qaGtLS0khJSQGgpKSEwsJCEhISSExMZNu2bSxbtow33niD2trau8rZp08fysvLuXTpEl999RUDBgwgOTmZvXv34u7uTlpamm3b+vp6Nm/eTEREBEuWLMFoNLJ9+3a8vb358ssvUUqxYcMGli9fTmpqKsnJySQmJlJZWcmBAwdITU0lJSWF1NTUGxa4TkxMxNnZmdTUVLZv306nTp2Ij4+/l3ELByBHuMJurv/THf44hwvw7bff8sUXX6DT6XB1dWXy5Mls2rSJWbNm3XJ/Tz31FAkJCUydOpWAgACMRiM9evQgKSmJixcv8vLLL9u21el0FBcX06dPnzvmvLYqlJubG0ajkWPHjrFx40YKCwvJz8+nf//+tm1HjhwJQLdu3ejQoYNt/927d+fy5cvodDo++ugjsrKyyMjIoKCgAKUUdXV17N+/n5CQENq0aQPAlClTOHToEABZWVlUVVWRk5MDgNlsti1oI5oPKVzhkBovk2e1Wpu8tM21y6LA1ZLbvXs3hw8f5tChQ0yfPp2YmBisViv+/v6sXr3atm1paeldr/Z06tQpunbtSuvWrXn//ffJy8uzLefX0NDA9a+Ov36NBb1ef9O+amtrGTduHCNGjGDgwIFMmDCBPXv22B6gu35f169eZrVaWbx4MUFBQQDU1NRQX19/V/mF45BTCsIhBQYG8tlnn6GUwmQysXnzZgICAoCr51VPnToFQEZGhu0+n3/+OVFRUQQGBvLmm28SGBjIjz/+iL+/P9nZ2RQUFACwf/9+nn/+ea5cuXLHHGVlZcTHx9seMDt48CBGo5Hw8HDat29PTk4OFovlrj+voqIiqqurmTdvHsHBwRw+fBiTyYTVaiUoKIhdu3ZRVVUFYDstcm0eSUlJtm3ffvttVq1addcfVzgGOcIVDik6OprY2FgMBgNms5khQ4bYLtsTHR1NTEwMbdq0ISAgwLZCf3h4OEeOHGHMmDF4eHjg7e3N1KlTadu2LTExMSxYsMB2JLlu3Tpat27d5Mc2Go04OTnZjjCvf1rYnDlzWLlyJR988AF6vZ4nn3yS4uLiu/68evfuzbBhwxg9ejSurq74+fnRq1cvioqKGDJkCC+88AKTJk3C3d0dX19fPDw8AHj99ddZsWIF48aNw2Kx0LdvX9tFOkXzIauFCeEgTp06xYkTJ5g2bRpwdX3hkydP3nAqRDRvUrhCOIjq6moWL17M2bNn0el0eHt7s2zZMjp37mzvaOI+kcIVQgiNyINmQgihESlcIYTQiBSuEEJoRApXCCE0IoUrhBAakcIVQgiN/B+Grw90xzgLO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png;base64,iVBORw0KGgoAAAANSUhEUgAAAVwAAAFcCAYAAACEFgYsAAAABHNCSVQICAgIfAhkiAAAAAlwSFlzAAALEgAACxIB0t1+/AAAADh0RVh0U29mdHdhcmUAbWF0cGxvdGxpYiB2ZXJzaW9uMy4xLjEsIGh0dHA6Ly9tYXRwbG90bGliLm9yZy8QZhcZAAAgAElEQVR4nOzdeXib9Znv//ez6NFqyXZsZ4MkJCEJhCbQBlKgJIVCYhLCkimFkimUMz8onOky51xDLwY4MFzX9OIcTk/pzOlA29MpW6EdKDQJIXGglD1shdI0IQtNCCG7d1uStTzL7w/ZihfJlhRLtuz79U+wrEf6xiSfPPou9604juMghBCi6NSRHoAQQowXErhCCFEiErhCCFEiErhCCFEiErhCCFEiErhCCFEi+kgPoNiam8PYdmE736qqfLS2Rod5RMOvXMYJ5TPWchknlM9Yx8s4a2srsn5P7nAHoevaSA8hJ+UyTiifsZbLOKF8xirjlMAVQoiSkcAVQogSkcAVQogSkcAVQogSkcAVQogSkcAVQogSkcAVQogSkcAVQogSkcAVQogSkcAVQogSkcAVQogSkcAVQogSkcAVQohh1BFOZP1e0QP3f/2v/8Xtt98OwI4dO1i9ejXLly/nzjvvxDRNAA4dOsSaNWuor6/n1ltvJRKJpAbe0cHNN9/MpZdeypo1a2hsbCz2cIUQomBtkTgJ08r6/aIG7ltvvcXvfve79Ne33XYbd999N5s3b8ZxHJ566ikA7r33Xq677joaGho444wzePDBBwH48Y9/zKJFi9i0aRNXX301P/jBD4o5XCGEKIiDQ1s4TiyePWyhiIHb1tbGAw88wC233ALAwYMHicVinHnmmQCsXr2ahoYGkskk7733HsuXL+/zOMArr7zCqlWrALjssst47bXXSCaTxRqyEELkzXYc2joTxBKDhy0UsePD3XffzX/7b/+Nw4cPA3Ds2DFqa2vT36+treXo0aO0trYSCATQdb3P4/2v0XWdQCBAS0sLEydOzHkcEyYETuj3MVj19tGkXMYJ5TPWchknlM9Yx9o4k6ZNa0cMf4WKP4fnFyVwn376aSZPnsy5557Ls88+C4Bt2yiKkn6O4zgoipL+tbf+X/e+RlXzuyk/kRY7tbUVNDZ2FnRtKZXLOKF8xlou44TyGetYG6dlO7SH4yRMu8/jkycGs15TlMDduHEjjY2NXHHFFbS3txONRlEUpc+iV1NTE3V1dVRXV9PZ2YllWWiaRmNjI3V1dQDU1dXR1NTEpEmTME2TSCRCZWVlMYYshBA5s22btnCcpJnfzVxR5nAffvhhNmzYwLp16/jud7/LRRddxH333Yfb7eb9998HYN26dSxZsgSXy8WiRYvYuHEjAGvXrmXJkiUALF26lLVr1wKpEF+0aBEul6sYQxZCiJxYtk1LZ/5hCyXeh/vDH/6Q++67j/r6eqLRKNdffz0A99xzD0899RQrVqzgj3/8I//wD/8AwPe+9z0+/PBDVq5cyZNPPsndd99dyuEKIUQfpu3Q2hHHtAqbplQcxynsyjIhc7ijS7mMtVzGCeUz1nIfZ9KyaeuMYw2RJ5MnBqmp9Gb8XtF2KQghxFiRMG3aw0OH7VAkcIUQYhCJpE1bJF7wJ+XeJHCFECKLRNKiLZzAHqaZVwlcIYTIIJa0aA/HGc5VLqkWJoQQ/XQlzILC9uMDbYN+XwJXCCF66YzE6Ygk8g7bN/9ymEc27hz0OTKlIIQQgKJAOGaSQMkrbG3HYfM7+3l96+EhnyuBK4QY9xQFwl1Jwl1Jqty5n2Y1LZtnX93Lh39tAuD0GVWDPl8CVwgxzjl0Rk0iXUnymUWIJyyeeHE3fz3YDsDi0yey6rwZg14jgSuEGMccOrtSYZuPzmiCRzft5FBzFICLF53EhWdNzVrpsIcErhBiXHKAzmiSaMzM67qmti4e3rST1s44qgJXLZnJF+bW5XStBK4QYtxxgI5Igq54fmH72bFOHm3YRTRm4tJVrrv4VOZOG3zetjcJXCHEuNMeGbr/WH8797fy699/TNK08Xl0bqifx8l1+XWUkcAVQowbDg7t4dz6j/X23s5jrHt9L7YDVRVublwxj5pQ5opgg5HAFUKMCw4O7Z0JYsncw9ZxHP7wwUFeev8AAFNq/NxQP5cKn1HQGCRwhRBjnu04tIUTJPIIW8t2WP/GJ7y38xgAp54U4rqL5+A2tILHIYErhBjTCgnbhGnxny/9lR2ftgJw5uwaVi+dia6dWDUECVwhxJhl2w6t4TjJfp11BxPuSvLL53ew/2gYgCULp7D8nJOH3GObCwlcIcSYZDs2LeE4Zh7NHls74zz+zFaONEdRgJXnzeC8MyYN25gkcIUQY45pO7R15tfs8XBzhEc27aQzmkRTFb520Ww+N3PCsI5LAlcIMaaYlkNbZwwzj5Y4ew6186vNu4knLbxunTWXzGHmlOCwj00CVwgxZuTaWbe3rXuaePrlPVi2Q9Bv8L1rzsKrFzZfqyjgdmVfWJPAFUKMCYV01n1j62E2vv0pALWVXm5cMY+pdQFaWiJ5v7+qKlT6DSr87qzPkcAdZlv3NNHwzn6a2mPUhDzUL57Gglk1Iz0sIca0fDvr2o5Dwzv7eaO7aPj0SRV8Y9lcfJ7CIlHXFSr9HnRNqoWVzNY9TTzx4m40TcXn0WmLJHjixd0AErpCFEk8adGeR2dd07J55tU9/PmvzUCqaPg1F52KSy9sj63bpREKGKg5bBuTnmbDqOGd/WiaituloSgKbpeGpqk0vLN/pIcmxJgUS1q0heM5h20sYfJYw6502C4+fSLXXTyn4LD1eXSqKtw5hS3IHe6wamqPDfhIYugqTe2xERqREGNXV8LMq9ljR3fR8MPdRcOXnX0yS8+cUtCBBkWBgM/A787vmK8E7jCqCXloiyRwu47/T0iYNjUhzwiOSoixJ5ow6cwjbBvbunikwKLh/amqQshv9Pl7nisJ3GFUv3gaT7y4mzipO9uEaWNZNvWLp4300IQoK9kWn3s664ajuYft/qOdPNawi2i8sKLhvemaQmVg6MWxrNcXdJXIqGdhTHYpCFG4bIvPqgozJoeIRHNv9rjj01Z+8/uPSVo2/u6i4SflWTS8h9ulEfQbaGrhNRUkcIfZglk1ErBCnIDei8+QCjrVrfH6n49QE/Ll/Drv7TzG2tf34jhQXeHmxhWnMaHA6T2fRydYYA3c3iRwhRCjSv/FZ69bw6Wr7D3UntP1/YuGT63xc32BRcMVBQJeF/4C9+f2J4ErhBhVei8++zw6Ll3lSHOUkH/owMxYNPySOQUtcKmKQjBg4Cng2qyvOWyvJIQQw6B+8TQsy8alq2iqwuHmCEnT4oKFUwa9LmFaPPni7nTYnnVqDdfXzy1sN4GmUBV0D2vYgtzhCiFGmQWzatB1lZc/OMgnh9qpDLi5YOGUQXcWRGNJHtu8K100fOmZU1h2dmFFw12aSlWF54QWx7KRwBVCjCoODlMm+PmbpbNyen5rZ4yHN+6kqT2GAlx23gzOLbBouNetM6HSS0tzuKDrhyKBK4QYNWwn1cY8nmP/scPNER7ZuJPOriS6pnD1hYUVDVcU8HtdBDx6Ue5se0jgCiFGhXybPe452M6vXkgVDfcYGt9YPpdTJudfNLwYi2PZSOAKIUacZTu0R3IP2z//tYnfvpIqGh7yG9xw6TwmVee+R7eHrioEA26MAovX5P1+JXkXIYTIwrYd2vLorNu7aHhdlZdvXjqPykD2ot/ZGC6NSr8LVS3dZi0JXCHEiLFsm9YcO+vajkPD2/t54y+pouEzJlXwjeVz8brzjzGvWyfod6FQvPnaTCRwhRAjIp/OuqZl89tX9rB1T6qO7fxTqvnahbPzrmN7fHHMVdCYT5QErhCi5PLprBtLmPzqhd3sPdQBwBfnT+Syc2eg5rmboGdxzGtoOVcaG24SuEKIksqn2WNHJMGjDceLhi8/52SWLMy/aHjvxbGRCluQwBVClFDCtFMtcXII22NtXTyycQdt4QSqorB66Uw+P6c27/ccicWxbCRwhRAlEY0laevMrf/Y/qOdPNqwi664iaGrXHfJHOacXJn3e3rcGiG/UfLFsWwkcIUQRRdPWiRzDNsBRcMvncdJtfkVDVcU8HlcBLyuURK1KRK4QoiiiiUt2sNxqqqGjpt3dxxl3RufpIqGB7uLhgfzKxquKBD0G/jc+ojO12YigSuEKJpcO+s6jsNL7x/gDx8cBGBqrZ8b6ucR8Oa3fUtTFUKjYHEsGwlcIcSwUxSIxEw6c2j2aNkO6974hD9217Gdc3IlX7/41Lzr2Bq6SihgoI2CxbFsJHCFEHnL1lUXyKuzbsK0+M3vP2bn/jYAPj+nlquWnJJ3aHrcGkGfgVpA/dtSksAVQuQlW1ddgAWzJtDZZebUWTcSS/JYwy4+O5aqPfvls6ZyyaKT8tpjqwA+7+hbHMtGAlcIkZdMXXXjwCt/OsgpU0JEupJDvkZLR4xHNh0vGr7q/Bl8cX5+RcMVBSr8Bv5RuDiWjQSuECIv/bvqAlT6DSJxK6ewPdQU4dFNx4uGf+2iUznjlOq8xqCpCiG/G8M1OhfHsinq7PK//uu/smLFClauXMnDDz8MwJYtW1i1ahXLli3jgQceSD93x44drF69muXLl3PnnXdimiYAhw4dYs2aNdTX13PrrbcSiUSKOWQhxBBqQh4SvUop+jw6KOBYQ5dX/OuBdv7fcx/R2ZXEY2jcuOK0vMPWpatUB1NhW26KNuJ3332Xt99+m/Xr1/PMM8/w+OOPs3PnTu644w4efPBBNm7cyLZt23j11VcBuO2227j77rvZvHkzjuPw1FNPAXDvvfdy3XXX0dDQwBlnnMGDDz5YrCELIXLQ01U3nrTweTRs2+FYa5TzF0we9Lp3tx/h0YadxJMWIb/Bty6fn3eHBo+hUVXhLspOhK17mrj/yQ/4ux+8yP1PfsDWPU3D/h5FC9xzzjmHxx57DF3XaW5uxrIsOjo6mD59OieffDK6rrNq1SoaGho4ePAgsViMM888E4DVq1fT0NBAMpnkvffeY/ny5X0eF0KMnAWzalhzyRxOqvGTSDqYSYtV550yaFfd17ce4pfPbceyHSZWebnlivlMzKNDg0KqrGIo4C7KToSehcC2SIIK7/GFwOEO3aLO4bpcLv7t3/6NX/7yl9TX13Ps2DFqa48Xn6irq+Po0aMDHq+treXo0aO0trYSCATQdb3P40KIkfW5WROYNrGCWGLwlji247Dp7U958y9HAJgxuYJvLMuvaLiiQIXPwO8p3uJY74VARVHSC4EN7+xPb3cbDkVfNPvud7/LTTfdxC233MK+ffv6bPlwHAdFUbBtO+PjPb/2lm9ZtgkT8juD3V9tbcUJXV8q5TJOKJ+xlss4obRjNS2blo4YvoDKYPeoSdPm0ee388cdqQMNn59bx42rTsel536gQVUgFHDjK3LB8JZw6s62J19cuoquKbSGE8P6sy1a4O7Zs4dEIsFpp52G1+tl2bJlNDQ0oGnHf9iNjY3U1dUxadIkGhsb0483NTVRV1dHdXU1nZ2dWJaFpmnp5+ejuTmcUym4TGprK2hs7Czo2lIql3FC+Yy1XMYJpR1rrp11+xcNP3f+JL6x8nTa2qI5v5dLVwgFPEQ6Y0Q6Yyc07qFUBwzaIgncLg2XrpI0U3PUVQEj75/tYAFdtDncAwcOcNddd5FIJEgkErz00ktce+21fPLJJ3z66adYlsWGDRtYsmQJU6dOxe128/777wOwbt06lixZgsvlYtGiRWzcuBGAtWvXsmTJkmINWQgxCKu7Jc5QYdsRSfDz9R+lw7b+nGlcdt70vDo0pBbHPOh5dnUoVO+FQMdxiCctLMumfvG0YX2fot3hLl26lK1bt3LllVeiaRrLli1j5cqVVFdX853vfId4PM7SpUupr68H4Ic//CF33XUX4XCY+fPnc/311wNwzz33cPvtt/PQQw8xefJkfvSjHxVryEKILGzb7u6sO/inxWOtXTyy6XjR8L9ZOpOz8igargBej06FzyjpybGeedqGd/bTGk5QFTD6HFceLorjlNO24fzJlMLoUi5jLZdxQvHHmmtn3U+PdPLY5p10xS0MXWXNsjmcetLxouHV1X5aWrLvo+9ZHPO5NRjBg7on+vMcbEpBTpoJIbIybYe2jviQzR4/2tfCb176GNNy8HtdfLN+LlPzKBquqgqVfgMjzwph5UYCVwiRkWk5tHbGhmz2+M5HR1n/Zqpo+ISgh2+umJdX0XBdV6gMlG6+diRJ4AohBsils67jOPz+/QO83F00/KRaP9fnWTTc7dIIBUZ/WcXhIoErhOgjl866lu2w7vW9/HFXajtnIUXDfR6dCq/BOMlaQAJXCNFLImnRFk4M2uwxkbT49Usfs6u7aPgX5tRyZR5FwxUFAj4Dv3tsz9dmIoErhABSnXXbwvFBj8+Gu5I81rCTA42p3Qb5Fg1XVYWQ38i7fc5YIYErhEh31h0sbFs6Yjy8aSfNPUXDvzSDL56ee9FwTYXqCg+6No7mEPqRwBVinIsmTDqH6Kx7qCnCI5t2Eu4uGn7NRacyP486tm6XxoSQj7bW8V3PWgJXiHEq1866Hx9o44kXd5NI2njdGt9YPpcZk3KvY+vz6AR9Bi69/AqGDzcJXDGqDNYNVgwfRUnNx4a7koOG7Z8+buSZV/ZiOw4hv8E3V8xjYlVudWwVBQJeF36PxEwP+UmIUWPwbrASusPHGbKzruM4vP7nwzS8ux+ASdU+brh0HiG/kdM7jPfFsWzkHl+MGpmKQGuaSsM7+0d6aGNIKmzDg4St7Tg8/9an6bA9ZXIFN606Peew1TWFqgq3hG0GcocrRo1M3WANXaWpvbi1UMcLB+iMJonGzKzPSZo2T7/yV7btbQHgjJnVXP3l2TnPv7pdGkG/gTYOjukWQgJXjBo1IU+6CHSPhGlTE8r9XL7ILBW2iUHDtiueKhr+yeHuouFnTGLlF3OvY+t16znfBY9XMqUgRo1SFYEejzoig4dteyTB/3vuo3TY1i+exmXn5ha2qbKKLkL+4rbBGQvkDleMGr2LQMsuheHTFokTi2fv0nCstYuHN+6gPdJdNPzLMznr1NyKhquKQjBg4JH52pxI4IpRZcGsGgnYYeLg0B5ODNpZd9+RDh7fvCtVNNylsuaSvkXDB6OrCqEKNy5NPijnSgJXiDHIdlJhGx+k/9j2T1r4zz+kioYHvC5uuHQeU2v8Ob2+4dKo9Bt59SkTErhCjDm5dNZ9+6MjPPfmvlTR8JCHGy+dR3WORcO9bp2g34Uygm1wypUErhBjiGU7tIfjJEw74/cdx+HFPx7glT/lXzRcUcDvdRHw6Ixkz7FyJoErxBgxVGddy7ZZ+9onvL87VTR8bnfR8Fz6iMni2PCQwBViDLBsm9bOOKaVOWwTSYtf//5jdn3WXTR8bi1XXjAzpwMKuqoQDLgxpPjMCZPAFaLMxeMmrYN01u1fNPzCs6ZycY5Fw1OLYy7UHLs5iMFJ4ApRxpKWTUtnLGvYtnTEeHjjTpo7YigKXH7+KSw+fWJOr+1xa4T8hiyODSMJ3BxJ2UAx2vR01g1VZi6XeLAxzCMNu4h0Fw2/9iuncvqMoYuGKwr4Pa68uu+K3Ejg5kDKBorRJpG0aYtk76zbv2j49cvnMX1SxZCvqyoKFX4XPrc+aJ1cURiZmMmBlA0Uo0miu9ljtrD908eNPLppF4mkTWXA4FuXn5FT2OqqQmWFG68hYVsscoebAykbKEaLwZo9Zioa/s1L5xHMoYKXoatUVhioityDFZMEbg6kbKAYDboSJh1Zmj3adqpo+FvbjwBwyuQg31g+B48x9F9xWRwrHQncHNQvnsYTL+4mTupOIGHa465soCwajqzBOusmTYvf/OHjdNHwz82s5uoLZ6MPUVRGUcDXvTgmUVsaErg5GO9lA2XRcOQoCoRjJuEsnXW74iYP/+eHfNx9oOH8MyZx6bnTUYfYY6soEPQbsjhWYjkF7u9//3t27NjBTTfdxMsvv8yll15a7HGNOuO5bGDvRUNItVGJdz8+Xn8mpTBUZ932cJxHNu3kaGsXkPokdsGCyUMeaNBUhVD3yTEJ29Iacob8F7/4BY8++igbNmwgGo3ywAMP8NOf/rQUYxOjRFN7bMCxTlk0LDaHzmgy1ewxQygebYny03XbOdrahaoqfO3C2SxZOGXIsHXpKtVBOaY7Uob8qT/33HP84he/wOv1Ul1dzdNPP826detKMTYxStSEPAOqT8miYTF1d9btytxZd9+RDn62fjvtkQSGS+XbVy/kzFOH/qThMTSqKtxockx3xAz5k9d1Hbfbnf46FArhcskJlPFEeo2VjgN0RJNEupIZv7/9kxZ++fwOYgmLgNfFzavmc/opEwZ9TYVUWcVQwD3k3K4oriHncCdOnMjrr7+OoiiYpskvf/lLJk2aVIqxiVFivC8alopDqtljVzxzs8e3t3cXDSf1qeObORQNVxSo8Bv4ZXFsVBgycO+++27+8R//kV27drFw4ULmz5/P//k//6cUYxOjyHhZNFz/xl5eeO8AsaSFx6Wx7OyTuPxLM0vy3u1Zmj06jsOL733GKx8eAuDkugDX18/F7xn8k6amKoT8bgyXLI6NFkMG7qRJk/jVr35FOBzGtm2CwWApxiVEya1/Yy/rt+xDQUFXIZ60WL9lH0BRQ3ewZo+WbfO71z7hg+6i4fOmVXLtV4YuGu7SVSoD7pzq3YrSyRq4991336AX/tM//dOwD0aIkfTCewdQUNBUBUVR0FQHy049XqzAHazZY7y7aPju7j22i+bWckUORcM9hkbQb8h87SiUNXC9Xm8pxyHEiIslzAFhpiqpx4thsGaP4a4kjzbs5GB30fCLPj+Vr3xh8KLhCuDzysmx0Sxr4P7DP/xD+r8dx2H37t1omsbs2bNLMjAhSs1j6MSTFlqvtLIdcqpHkK/Bwra5I8YjeRYNVxSo8Bn4PbI4NpoN+Sfpww8/5Hvf+x62bWPbNn6/n3//93/n1FNPLcX4hCiZZWefxPot+7Bs0tMJDg7Lzj5pWN/Htm1awwmSGTrrHmgM8+imnURiZs5Fw1UFqgJuDJcmYTvKDRm49957L//8z//MhRdeCMCLL77I//gf/4Pf/OY3RR+cEKXUM09bzF0Klm3TGo5jZuisu/uzNp58cTcJ08br1rl++dwh69jqukJ10ENHe9ewjVEUz5CB6zhOOmwBLrnkEn7yk58UdVBCjJTLvzSTy780k9raChobO4f1tU3boS1Ls8cPdjfy7Kt7sR2HyoDBN1ecRl3l4OsoPYtj7iJMeYjiGPKk2ec+9zk2b96c/vqtt96SeVwh8mRaDm0dA5s9Oo7Dqx8e5Lev7MF2HCZP8HHLFWcMGbY+j07ILyfHys2Q/zS+/fbbPP3000yYMAFVVWlsbMTr9XL22WejKArvvvtuKcYpRNnqafZo9Qtb23bY8NY+3t5+FICZU4L87bLBi4YrCgR8Bn734Ptwxeg0ZOD+x3/8RynGIcSYlDDtjP3HkqbNUy//le2fpIqGL5g1ga9+edagRcNVVaHSbwx56EGMXkMG7rRp03jhhRd47bXXME2T888/n1WrVpVibEKUtVSzxwR2v60DXXGTx1/Yxb7DqTniL31uMvVfnDbo9ICuK1T6PeiaTCGUsyED95FHHuGZZ57hyiuvxLZtfv7zn3Po0CG+9a1vlWJ8QpSleNKiPUPYtnUXDT/WXTR8xRen86UFkwd9LbdLIxSQk2NjwZCB++yzz/Lkk09SUZHannLNNddw7bXXSuAKkUW2zrpHWqI8smknHZEEmqrw1S/PYuHswQsC+Tw6Qd/QXXdFechpP0lP2AIEg0F0XbahCJFJtmaPnxzu4PHNu4glLNwujTXL5jB7aijr68ji2Ng05LawKVOm8MQTT2BZFpZl8atf/Urq4QrRj6JAJJ45bLftbebhjami4RVeFzetOn3QsFVVhcqAG79bB6mKMKYMeat6zz338N//+39PVw+TerhC9DVYs8e3th9hQ6+i4TeumEdVRfai4bqmUBmQxbGxasjAnTx5Mr/+9a8Jh8M4jtNnekEIkeo/Fon27T/mOA4vvPcZr+ZRNNztSp0ckxq2Y9eQUwrNzc3ceuutfO1rXyORSHDzzTfT1NRUirEJMcp1N3vsF7aWbfPMq3vSYTtvWhV/d9lpg4atz6N3N3iUsB3Lhgzce++9lwsuuABd16moqGDmzJnceeedOb34T37yE1auXMnKlSu5//77AdiyZQurVq1i2bJlPPDAA+nn7tixg9WrV7N8+XLuvPNOTDNVg/TQoUOsWbOG+vp6br31ViKRSCG/TzEGbN3TxP1PfsD3H9rC/U9+wNY9I/cPf7Zmj/GkxeObd/HB7tTYzp5Xx5plczD0zItfqbKKLoI+acw6HgwZuJ999hnXXXcdqqpiGAa33347hw4dGvKFt2zZwhtvvMHvfvc71q5dy/bt29mwYQN33HEHDz74IBs3bmTbtm28+uqrANx2223cfffdbN68GcdxeOqpp4BU4F933XU0NDRwxhln8OCDD57gb1mUo617mnjixd20RRL4PDptkQRPvLh7RELXATqjCaKxvoXJO6MJfvHcR+z+rB2Ar3zhJK684JSsd62qohAKuLvvfOXOdjwYMnAVRcG2j9ftjEQiODkU3aytreX222/HMAxcLhezZs1i3759TJ8+nZNPPhld11m1ahUNDQ0cPHiQWCzGmWeeCcDq1atpaGggmUzy3nvvsXz58j6Pi/Gn4Z39aJqK26WhKApul4amqTS8s7/kY2mPxAeEbXN7jJ+t387BpgiKAlddcMqgHRp0TaEq6MYjx3THlSEXzS6++GK+//3v09nZydNPP83TTz/NJZdcMuQL9y5Qvm/fPjZt2sTf/u3fUltbm368rq6Oo0ePcuzYsT6P19bWcvToUVpbWwkEAul9vz2P52PChEBez++vtrY8FgnLZZxQ2FhbwgkqvHqfANM1hdZwomi/9/6va1k2LZ1xfH4Fn//44/sOd/Dz57bTGU3i0lVuuuIMFpxaSzYuTaUq6MaVZZphOMY6WsbLWQ4AACAASURBVI33cQ4ZuP/1v/5Xfvvb3xKPx3n55Ze58sor+frXv57zG3z88cd861vf4vvf/z6aprFv37709xzHSd9B9/6L1PN4z6+9DdbTKZPm5vCAwiG5KkZN1GIol3FC4WOtDhi0RRK4e90RxpMWVQGjKL/3/uN0cGjrHNjscfdnbTzx4m6Spo3PrXN9/VxOmuCjpSXzWoPXrWP4Ddpao0Ub62g1XsY5WFgPGrgdHR0cOnSIyy+/nK9+9at5v/H777/Pd7/7Xe644w5WrlzJu+++S2NjY/r7jY2N1NXVMWnSpD6PNzU1UVdXR3V1NZ2dnViWhaZp6eeL8ad+8TSeeHE3ccDQVRKmjWXZ1C+eVvT3ztZ/rH/R8BtXnEZtljq2igJ+r4uAR05pjmdZ53BfffVVli5dyg033MDFF1/M9u3b83rhw4cP8/d///f88Ic/ZOXKlQAsXLiQTz75hE8//RTLstiwYQNLlixh6tSpuN1u3n//fQDWrVvHkiVLcLlcLFq0iI0bNwKwdu1alixZUujvVZSxBbNqWHPJHCr9BtGYSaXfYM0lc1gwa/BaBCcqU9g6jsMrf+pXNPzKM7KGbc/iWEAWx8Y9xcmyAnb11Vfzz//8z8yfP59Nmzaxdu1afvazn+X8wv/yL//CM888w7Rpx+9Arr32WmbMmMF9991HPB5n6dKl/NM//ROKorBz507uuusuwuEw8+fP57777sMwDA4ePMjtt99Oc3MzkydP5kc/+hGhUPZjkf3JlMLoUi5jra2t4OjRDlrD8T7NHm3b4bkt+3jno9RawqypQdZckr1ouK4qhCrcuAapczscYy2Xn+l4GOdgUwpZA/fKK69k7dq16a8vu+wyNmzYUPAgRooE7uhSLmMNVvrYu7+5T7PHfIuGGy6NSr8LVS1e2EL5/EzHyzgLmsPt/4dEKoSJ8cK0HVo6ujBNh137W3n9z4do7ogRT9rEEqmphS8tmEz94uxFw71unaDfhSJTCKKXrCna/8Y3390BQpQj03Jo64wRrPSxa38r69/8BBSFSMzEtFJ/JxbNq2XFF6dnvL7v4pj8nRF9ZQ3cvXv3ctVVV2X9+ne/+11xRyZEifVv9vj6nw+ljvCGE+lpqQqfi5b2WMbrVUUhGDDwGtqAqmFCwCCB+9Of/rSU4xBiRGVq9nisrYtIzMRxUneu1RUeDJdKa2d8wPW6qhAMuDF0VcJWZJU1cM8999xSjqPsbN3TRMM7+2lqj1ET8lC/eFrRtyiJ4sjU7PH9nUcJd6WO76qqwoTuk2EJ06Kqwt3n+lItjonyJythBegppKJpap9CKoCEbpnJ1Oxxy7YjPL9lHwCqCqGAga6pJEwLy7K5YOGU9HM9bo2Q35DFMZET+Se5AKOpkIooXCxppaYRusPWcRw2v7ufDVtSHRqmTQxw9ZdnU+U3iMVNgl4Xl59/CnOnVaUXx0J+t4StyJnc4RagqT2Gr98RTUNXacqymCJGn/7NHi3b5tlX9/Knj1PlHhfMrmH1klMwdG1AZ11FgaDfwOfWZb5W5CVr4P793//9oFvBfvKTnxRlQOWgJuQZUEglYdrUhLL3qhKjg6JAJGbSGT0etvGExZO/383HB1J1bM+eV8c3L59Pe1vXgOs1NXVMVxbHRCGyBu6Xv/zlEg6jvIxkIRWRm0yLmgtn1wxo9tgZTfBowy4ONaWqe1286CQuPGsqWoYFMENXqawwUBWZiROFyRq4V199ddaLPvvss6IMplz0LIzJLoXRKdOi5jOv7sFxYFK1L91/rKm9i0c27qSlM46qwJUXzGTRvMzV6DxujaDPyHqyTIhcDDmH+/TTT/O///f/JhpN1e+0bZtgMMjbb79d9MGNZgtm1UjAjlK9FzUBKgMGiqLw/Fv7+C8rTwfgwLEwjzTsJBozcWkqX7/4VOZNrxrwWgrg87oIeF2yNCZO2JCB+9BDD/HQQw/x85//nO9973v84Q9/oLm5uRRjE6IgvRc1fW4Nl0ujuS1GNJZq+LhrfytP/v7jdNHwGy6dy8l1AwuOKApU+A38sjgmhsmQk1GVlZV84Qtf4LTTTqO1tZVvf/vbvPPOO6UYmxAFqQl5SJg2fo+Orms0t8eIdx9YeH/XMR7fvIukaVNV4eaWK+ZnDFtVgaoKDz5DwlYMnyEDV9d1Ojo6mDFjBtu2bQPAsqwhrhJi5NQvnobPrWHZDs3tXcSTFqZpEQq4eebVvdgOTJng45Yr5lOToWi4S1epDnkxdFkcE8NryCmFr371q9x888089NBDXHXVVbz00kvMmDGjBEMTojALZtWQNG0a3v6UrphJZcDAcHnSe2xnTw1x3SWnZiwa7jE0gn6jz5Y/IYbLkIH7ta99jRUrVhAIBHjiiSfYtm0b559/finGJkTeHBzawwmm1gb4u1XzSZo2//mHj/loXysAC2dP4G+WDiwaLotjohSGDNyrrroqXYpx6tSpTJ06lVWrVvHcc88VfXDlQgrZjA62kwrbns660ZjJ4y/s4tMjqer9FyyYzPIMRcNlcUyUStbAvfHGG9m+fTvhcJhzzjkn/bhpmpx22mklGVw5kEI2o0P/Zo9t4TgPb9xJY/dpsRVfnM6XFkwecJ2mKoT8bgyXnBwTxZc1cP/1X/+V1tZW7rjjDu67777045qmMXHixJIMrhz03/PpdmnEux+XwC0Ny3Zo69Xs8UhLlEc27qAjmkRTFa6+cFbG/xcuXSEU8KCrMokgSiNr4AaDQYLBIE888QRHjhzh3XffxTRNFi9eLP3NepFCNiPLtu3usE3dnu491M7jm3cTT1q4XRp/u3wOs6YM7PLcszgmJ8dEKQ257+XNN9/kyiuv5Pnnn2fTpk1cccUVvPzyy6UYW1no2fPZmxSyKQ3LtmnpPB62f9nbzMMbdxJPWgR9Lm6+/PQBYasAPo9OKOCWsBUlN+St6o9//GMee+wx5syZA8CuXbu4/fbbufDCC4s+uHIghWxGhmk7tHXEMbtb4mzZdpjnt3yKA9RWerhxxWlUBvp2ZlAUqPAZ+D2yOCZGxpCBm0wm02ELMHfuXDn40Mt4LmQzUrszkpZNW2ecj/a18NqHBznUHCWeTH3KmDYxwPXL5+LzuPpck1ocMzBc0uBRjJwhA9cwDD766CNOPz1V9GP79u0YhlH0gZWT8VjIZqR2Z/R01v1oXwvr3thLV9xKh61LV7hgweQBYavrCpWyOCZGgSED9x//8R+56aabmDlzJoqi8PHHH/PAAw+UYmxiFCvm7oxsd869O+u++qeDRGJWemeCz6PjdWu8te0I80+ZkH4tt0sjFJDFMTE6ZA3cRCKBYRicc845PPfcc3z44YfYts1ZZ53FhAkTsl0mxoli7c7YuqeJX27cSSxuYtk2HZEEj7+wmxvqFeoqfdiOQ2c0wWeNEazu+dsKX+qEGNCnhbnPo1PhNZCsFaNF1l0K11xzTfq/q6urueiii7j44oslbAVQvN0Zv31lD5GuBLYDmqqiaypul8rTL+/Bdhya2rr46brt6bANBQwqfKl6t0krVQGs5+RY0OeSsBWjStbAdWRlQQyifvE0LMsmnrRwHId40hqW3RlHW6KAgqqA4dKoDrpp6YhzuCnMZ8c6+en67bR2xtE1hYBXx6WrOI6TbmF+4RdOojLgxu/WQaoiiFEm65RCPB7no48+yhq88+fPL9qgxOhXvN0ZCoripA8mtHbESJoWjgO/2LAjVTTco3ND/VyiMZPX/3yI1s44VRVuLj77ZBbNnYiuSdCK0Slr4H722Wd85zvfyRi4iqLw0ksvFXVgYvQbandGpsWvr9QOLPbd28QqD62RBBV+F83tXSRMG9sGB7C7i4bfeOm8dB3budNSbXFkcUyUg6yBO3v2bNauXVvKsYgxJNu2sVDIx/QaHwDr39jLC+8dIJYw8Rg6y84+iWsuPpXfvbaXw01RYgkbRSHd9HHKBB83XDqPCl/fbYk+j07QJ1sVxegnJe1FUfTeNqYoCm6XhqapPPvKX4FU2K7fso940kJTFeJJi9+/f4DPjnayZOEUJlV7cekq3WtjzJ4a4qZV8/uEbe/FMSHKQdbAXbRoUSnHIcaYpvbYgBY1hq5yrCXV/fmF9w6goKCpCoqiEPS5CPgMnt+yn1Mmh/C4XeldEGfOruH6+rm4jeNdGFRVkcUxUXayTincddddpRyHGGNqQh7aIok+rWoSpk1ddWo6IZYw0bpPfvm9Ol63TlNbFwnT4T+e/4j9R8NA5qLhutZ9ckwWx0SZkSkFURTZto2t/vJsADyGju2kDi14DZ3mti6SpoMC7D8aRgEuO286l35xep+wdbs0qiokbEV5ksK2oij6bxvzGBq6ovLQs1upDhgsnFXNjs/a0DSVprYoSev44liqaPhsFszqe8hGFsdEuZPAFUXTs22s946FCm9qx0LCtDhz5gTe2XGMRK/icx5D42+XzWFmrzq2igIBrwu/R/64ivImf4JF0fXfsVAT8hBPWnx2LMwVF5zC0y/vwbIdgj4X31xxGpO653kBVEUhGDD464E2Nr716bgrgSnGFgncAkiX3txt3dPEnoMd2I6DrqucMrkC24ZwNElbZ5zfvJTaJlZb6eXGFfP6FA3XNYVQwM3OT1v41QvSqFOUPwncPEmX3tz1/KwUJbVxK+R30dTWhWnZxJM2Xd1zCdMnVvCN5XP7VB8zXBohv4GmKmx6Wxp1irFBAjdP0qU3dz0/q6oKN+Bg2tDWEceGdNeF02dUcc1Fp+LqtWfX69YJ+l0o3ftrpVGnGCskcPPU85c/GkvSEU1imja6phLpSo700HJyItMh2a7N9nhTewy/V6cy4KYtnOBQUxirV2mOxadPZNV5M1C79+MqCvi9LgKevocZsu3plUadotxI4OapJuThSEuUzq4kCqAqYFo2tu2wdU/TqL7LPZHpkGzX7jvcwZvbjmR8zdpKDygKXXGLWMLEcRR6Nn9dsuhkvnzWFJTuPbY9i2OeXqHaQxp1irFCDj7kqX7xNCIxE5xUSDgoqW1LPhcN7+wf6eENKlt9g1zGnenapGmz/s1Pae6I09we41BThMbWLtrDCZ59ZQ8rz51BOJqgsS1KU1sM00od1T3vjElc+Pmp6bDVVYXKCnfGsIXUPwZrLplDpd8gGjOp9BusuWTOqP7HTYhM5A43Twtm1eA1tNTJKdtB11SCfjceQxv1c4onMhfa/9poLElnVxLbcdAUSJqpO1dVSZXvTFgObeE4n5s5gYZ3PsN2HBQFVp5/CuedPvH4+7s0Kv0uVHXwf/vHY6NOMfZI4BZgSo1/wJxiPGmN+jnFE5kL7X9tRzTZfZcPdq9OO5qmMCHkJdKV4Lk399HSEcd2nO6i4fNYOG8iLS0RYODimBBjnUwpFKBY7WWK7UTG3f/aVLdch6DfSB/J1TWV6qCXjkicpGlztLWLpGVTXeHmlivmc3JdACA9BRPyGxK2YlyRO9wCFK+9THHlO+7+BcIXzqqmNZxI1UZwabi72+BEYiYKUB3y0N4ZBwW64qk9tlNq/NxQPzddx1YBQgE3XkND2uaJ8UYCt0DlOqeY67h7CoT31KyNJy3e2XmMy8+bweVfmpnetRBPWqndCEBrRwzLJl3HdsoEHzdddnq6jq2uKlQF3YQ7HAlbMS7JlILIqH+BcE1VUFB44b0DwPGdA7UhD0GfgQLYzvGwnTklyC1XnpEO254OvF63dGcQ45fc4YqMehcI76Eqqcd7LJhVw+yTKznSHOGxhl3Ek6mwXXrmFJadfXJ625fHrcl8rRDIHa7IoqdAOIBl2yQtm6TlAApb9zShKBCNm+w/0sFP125PFw1fdd4Mlp8zDUVR0ifHQn63hK0QyB2uyGLZ2Sexfss+EmbfyVbHcfj17z/G6f7vhzfupDOaRFMVvnbRbD43M1U0XFEg6DfwuXWZrxWiW9HvcMPhMJdddhkHDqTm/rZs2cKqVatYtmwZDzzwQPp5O3bsYPXq1Sxfvpw777wT00x9dD106BBr1qyhvr6eW2+9lUgkUuwhj3tb9zSxc38bujrwrtTn0UFRePj5j/jZuo/ojCbxGBo3rjgtHba6qlBV4cFrSNgK0VtRA/fPf/4zX//619m3bx8AsViMO+64gwcffJCNGzeybds2Xn31VQBuu+027r77bjZv3ozjODz11FMA3HvvvVx33XU0NDRwxhln8OCDDxZzyONez+6DtkgCp980QMCb6qx7rDVKR9QknrQI+g1uvnw+M6cEgdTJteqQe0DHXiFEkQP3qaee4p577qGurg6ArVu3Mn36dE4++WR0XWfVqlU0NDRw8OBBYrEYZ555JgCrV6+moaGBZDLJe++9x/Lly/s8Loqnd82EpHn8CFnQb+Dz6BxrjabvWl26yi1XzE93aPC4NaqCblRFwlaITIo6h/uDH/ygz9fHjh2jtrY2/XVdXR1Hjx4d8HhtbS1Hjx6ltbWVQCCArut9HhfF07tmQk9tr6DfwHCpHGvt6vNcn1ujMuBGUcDncRHwumRpTIhBlHTRzLbt9FYhSC26KIqS9fGeX3vr//VQJkwInNCYa2srTuj6Uhmucfp9Lo40RbBsBxSo9LvRNYWmtr4FbkJ+FxMnBJhQ7afC56LC787yisUba7GVyzihfMY63sdZ0sCdNGkSjY2N6a8bGxupq6sb8HhTUxN1dXVUV1fT2dmJZVlompZ+fj6am8PYdmErN7W1FTQ2dhZ0bSkVOs7ehcM9LpWuhEVLZxynuyhNdYUbGwZUE/MaKqqqsGTBJBzTIhZ1iEUTRR1rqZXLOKF8xjpexjlYWJd0sm3hwoV88sknfPrpp1iWxYYNG1iyZAlTp07F7Xbz/vvvA7Bu3TqWLFmCy+Vi0aJFbNy4EYC1a9eyZMmSUg55zOq9OAYOh1u6aO6Ip8orApUVHiwbWjvi6Wt0VcHn1pg8wc/XLprN4tMnyuKYEHko6R2u2+3mf/7P/8l3vvMd4vE4S5cupb6+HoAf/vCH3HXXXYTDYebPn8/1118PwD333MPtt9/OQw89xOTJk/nRj35UyiGPSVv3NPHz9R8RS1poqtJnccx2UkVoTNOmPXL8rvX8z01i5bkzgNTiWNBnoOYxvdNzN90STlAdMMqi2I8Qw01xnLG9U1KmFFJ6Au9QU4SuhIXZHbK9fzKKAhNCHmIJi3D0eI82TU111r1p1Xx83vwXx3q35/F7dCIxE8uyR3XXhnL5fw/lM9bxMs7BphTkpFkRnEijxmK8f1XA4I+7mrAdO10svP8/QapCqnB4LEk0ZvZ5vKcEY0XAwF/AybFM7Xmk07EYjyRwh9mJNGoc6nWHCvGte5r47St7ONQU6W794+JIS5Sd+9tQlVSBcKt3e4ZuqgITKr10RhLEElb6cU1N1a4N+FxMnuBn74F2Nr79ad7/kEibcyFSJHCHWe+7OWBY7uZyCfGe57SHE6mtdo5DaziRnmfNNquiqgoTgm7aO+Pp0ooAAZ9OhdfA69FxaQpTqr08/sKugv4hkTbnQqTIEvMwa2qPDVi5P9G7uVy67fY8x3YcNFVJdRS2nT4LYr0DFUBTFWpCHlr7hS2AbTq4NJUJFW4uXTydHZ+2Fdzxt1xbEgkx3OQOd5gV424u20fyg00R7n/yA1rCCVrbY4QCLnRNxbQcHMfOelcLoGsK1UEPze2x1CGHPq+tMH1KkFg8yfmfm8yCWTX86oXdBU8L9G7t0xpOUCW7FMQ4JYE7zOoXT0u1niEVSAnTPuG7uUwh3hFJEItbtEUSVHh1mtsdmtpTe2Z7juRmo2sqVRVuGtu6BiyAed0aNZVebNuhK2Gnp0JO9B+SntY+5bJSLUQxyJTCMOtpPVPpN4jGTCr9xglvf8r0kTwSMwn4XLhdGtG41Sc4VTXzf0Oq4ExlhUFThrAN+nSqgm4syyaWsPrcwcq0gBAnTu5wT1C23QPDvSNhzSVz+O0rezjcXefAdqA9HCcaN7FtJ7U4pqQet3pNx/belOB2aQR8rgF1EXRNocJn4HVr2JaD20j9seh9B1uunYqFGE0kcE/AcG8B27qnid++/FcONkdTcwJKaurg5+s/wmuotIYTKArpOQPbgWTSGjBXqygMuHt1Gxo+j05zvzlXVYGbL5+Pz6Pz2KadqJqK4zgZp0LKtVOxEKOFTCmcgFx2D+SqJ7yPtKY+6qda2IBp2UTjJs2dCVRVwbZTd609DR4zLYwNnJfV8Rhan7oIkLqznXVSJV+YW8fp06u5bpinQoQQfckd7gkYzg39PeFtWqm07Fn46h2ovRfD7ByPe3ndOpqq0B7uW83L7dKoqXTjd2vpY7pyBytEcUngnoDh3ALWE969Q7X/boM+/51D3vrcGigQ7kr2fdyjE/QbNLbGOHvuwHKXI300WYixSgL3BAznFrCe8NY1haTlZNzW1XP3mwufR8eyHeJxs8/joYCB26XR2NqFbTvs3N/G5b2+X4x56d7hfc2yeUyv8eX9OkKMBRK4J+BEVu77B9G8aZW8ue0IAZ9BW2d8QOAOtbe2t4BXJ560+5wyg1QlMCC9/1ZhYHHxhnf2kzRtOqJJTNNG11W8hlbQ0eRM4f2zZ7dy7Vdmyx2zGJckcE9QIfOe/YPoaGsXew52oGmgKiqGSyVpOtiOg6J03z0nBxadySTgddGVMLF63Q2rCtRUeoknrT5zuS5dHTD9cbApQjRuonRfZ1k2nV02VlP+7ekz1ZWwbFuqhIlxS3YpjIDeQRRLWHRGE9iOg+MoqbC1bEIBA01N7UaI5xi2FT4X0VjfsHW7NOqqfUS6kgMWzkzLTh8P3rqnCSB1rQOqoqAoqZoMOPR5zVxlqivhdmlSJUyMW3KHOwKa2mMoChztjBPvLoeoqqkA7EqAgkJX3MSla93ztpnndHsL+FyEu5J9FtN6FsdaO+LEk9aAazyGRiJps/tAOx8f+AuVAYOuhJl+DU1VundJOOha/v14My0qxpOWVAkT45bc4Y4Aj6HR0hFLFZkhNTdr2alSiaZpoyqp8A36DXKZuQ14XYSjfcM26DcIeF00tXWlw1ZRoDJg4NJUfG6NuGlj2TYKDpbt0NwRR1cVVAVs28G0U0Eb9LuZUuPP+/eZ6TiwaTpyHFiMW3KHO8xy2lLldB8j6x+mjoOuq5imjUtX8br1VEWvjljWj/Q+jz5g21d10IPXUGhqj6d3Nhi6itvQmFTt42BThETS7p6nVUj22uzrAIqqoDipgxGVFe6Cd15kWlSUXQpiPJPAHUa5bqmKJW2qKgw6u0xsO3U0V1VShxn8hkZ70iJp2Rw41onjZC8e7nVrA9rh9CyONbWbVAU9GXuH3f/kB+w+0E7PLEHvO2PHgeqgm45IkqRpUek/sVKK/RcVpVqYGM8kcIdRrt0eeuY2Q36VjkiCRE89BAc6u6cGhlqk8hgaXfHj87IuTUm3yenZZZAtLOsXT+PjA38hafVMaKRoKui6is/jQtNUKv0G37/u8yf6YxFCdJPAHUaDHfVd/8ZeXnjvALGEiUtXU6Fq29Cr/22qG87gQasALpfap/eY160RCrjTi2OKAh5DH/TO1NAVuhJ938txoMKrS+lFIYpEAncYZTvqC7B+yz6c7t1dvbd5aerxj/SOA4Pd2CpKaudA7z25FT4XPk9qcaxnvlZVUtXBsp0Qa3hnP6EKDwHr+AEHRaG7/5lywtMIQojMJHCHUbajvh2RBI6d+d7V79HpiCYzfKevnkDsfby3OuhBUaCxNZqe5/UYGkG/gdedulPNdMggXbfBpeHzuABwHIdozOT+W88r9LcvhBiCBG6BBtuN0FMoHBQmVnlIWtkPLuQStt2VGNO9x3oWxxJJm7ZwquSipqa2lsUSFrFEFwDu7h0P/UkXXSFGhuzDLUDPboS2SKLPboSe01rxpMWESi+Ta3yY3etS+Z/TSlG7pxx67mB1TaG2KnVyrCdsoW+Xhx5x0yYaGxjo0i5HiJEhd7gFGGw3AjDgez6PTiRmZnu5rFRFwe61J8zt0qgKugecHBussE00PvCEmbTLEWJkSOAWYKjC4z6PTjSWPF5xS1O799nm/h6p7g7HLwh4Xfi9fRfHehRy9yzFxoUoPQncPPTM27aH43REEoQCRnrRqfcc6JGWKJ1dyXTFLdOy0VQVe5C53N56jtb2qKxwo6lKn8UxIUT5kcDNUe9TZJUVblo6YrR0xHEcB13X0nOg+w53sOuztnS92XRLHCW3pFQVJd0+RwFqKj0kTJvm9vjgF2Yx7+RQQdcJIYafBG6O+szbdjeNbOuM0x5OMmuqN73g9Oa2I+lr8m2JoyjHe5WpCtRWeQlHkznN/yqkpiGsXrfA804O8f01X8jp91dsPZ8OWsIJqgOyz1eMTxK4Oeo/b9vTCTcaM9PHX+9/8oNUBbACPvb3bm3u0lWqg27aOhMZyypmomkKPrfOf1l52qgLst6fDiq8J962p/9ry+KfKBeyLSxHNSFP+tRYj/57V5vaY3RG8v/or3A8bD2GRlWFm+b2WO5hqypMrQ3g87oKatFebMPZTr63obbnCTHaSODmKJe9qzUhDxnOGQyp54a4wjdwJ0LPwttg5b8NV+p/Y6Et2ostU+eH4RhrsYJciGKRKYUc9d+76nGp6C6NX72wm5rQfuoXT6N+8TR27m8r6PWrKtzYjkNzvxBSVYXJ1V5QFA42RTJOV1QG3MDoPS1WrJNtQ23PE2K0kcDNQ8/e1UxNIP/vM3/BKWDyVlFS3XS7YmbGxTG/R+erF84G4JcbdxKJJfuUbvS5jx+sGK2nxXrXmNA1ZdhOtskRZVFuZEqhAL0/yh5r6aK1M45lO3nvkVUVhdpKL52RzDsRNFXpbrOTCvv/smIep04Npduqzzs5RCxhs+dgB8daupg9JTgqF4wWzKphzSVzqPQbhLtMKv3GgKLohZAjyqLcyB1uAXo+yja1dRHLcWGrP11Tqaow0r3NMnOIxMw+lHeQiQAAFC5JREFUK/o9IbX+jb2s37IPRVEwNAXLhnd2HmNi9V4u/9LMgsZUTD1jH86OD3JEWZQbCdwC1IQ8HG3tKqg+AqRqIvi9Os3tsUHvihVFpStuUlnhHlBm8YX3DqCgoKmpduaa6mDZqcdzDdyxsKVKjiiLciKBm4eegNp7qJ2EWdgZW79HR9dUWjoG3z6Wqn+bOhacaSEoljDR1L57F1Ql9Xgucu2/JoQYPjKHm6OegDrQGC44bIN+FygK7ZHE0E/uLsmoa2rGhSCPoQ+4O7ad1OO5kC1VQpSe3OHmqOGd/ZiWQ7irsGmEyoBBV8IinshtztcBHMfG63YTjZnoCnz/oS3pj/7Lzj6J9Vv2YdmkpxMcHJadfVJOry9bqoQoPbnDHcL6N/by7QdeY+f+Nlo7CzhFpqT22Ia7zEHDViG1ZUrpNUvg97jwe3RwHEyHPh/9Z0wOcvl5M3C7NEw7NS98+Xkzcp6/zeXknBBieMkd7iB+/cLOPs0f86WpChV+F+3h+JBbxhxS28RULVWAxu3S+PF3L0jVZ+j+GvoWO//+dZ/n8i/NzGnlv/8C2bxplby57ciA/muypUqI4pE73EGse21vwe1xdE3B73XR1pnIeX+u4zhYttNnamA4jsVmqjnw5rYjnH/GJCr9BtHY8O2NFUJkJ3e4g+iKmwUV/DZcKi5NpSOXxbFuipJqEukxdJadfVJ6amA4TlNlawm0c39butKZEKL4JHCz2LqnqU/XhVx5jFSo5bNHVwGm1vhpjySwLIc/fHCQnfvb0vUZMrVez+ejf6kXyIqxv3cs7BkWQqYUMti6p4lfbtyZ93V+j45p2cRy3IkAqa68XrdOuCtJNG4ST1pEYkmOtnal98X2HIst9KN/KRfIilEyUcowirFC7nAz+O0re4h05T4dABD0uQh3JfOagphQYeD1uDBth9bOeLprg+0ofU6Yff+6z5/Q3dxw3CXnarCOxoX+HorxmkKMBAncDA43R8mx3yMAoYBBRySRV6cHt0ultsqX/rhvmjbHD445xBM2ja1Rmtu62Lqn6YSCpZQ1B7JNXxxqinD/kx8U1GJH9gyLsUICt5+te5r69AUbjKKkioa3h/O7GwaIJ232HelgxqQgbZEEuq5iWTaO42BaDgqgKKk6CcNx5LZUNQcyLfJ1RpN0JSzaIomCWuxIGUYxVsgcbj+5Hm1VFQW/R6cjkiz4veJJO11i0GtoOJCuHKaqqe1ooYBRVkduM5VMDEeT+D16wceIpQyjGCvkDrefXD6maqqC4dIKPubbw3H6fty3miKEo6kAT01ppDpABLwuzEJ694yATNMXka5kuq5vj3ymBKQMoxgrJHD7qQl5Bg0Cl66iqalFrRPVM2Xb++P+bQ++SXOvSmK2Ax3RJBOCAz+MjNbW4/2nL+5/8oMTnhKQMoxiLJDA7WfetMqsfcncLg3HcfLa9jWY6qB7wGPhruNTFArHT7n1fhzKq/V4sVrsCFFuymIO97nnnmPFihUsW7aMJ554oqjvlS1sfW4dy7YH7GctlNet8Y3lcwc8njRtNDW1IOeQ+lVTU4/3Vk6tx4vVYkeIcjPq73CPHj3KAw88wLPPPothGFx77bUsXryY2bNnF+X9Mk0nBLwuuuJmzrsXMgl4dU6qDQx51+gxdOJJC5d2vGxY6siv1ud5xdoqVaw9r8VosSNEuRn1gbtlyxa++MUvUllZCcDy5ctpaGjg29/+dlHeL+hz9QmtkN8g3JXMO2x7pgMUBTwulf/vstNzCqzedW5VJTWHm6nOrbQeF6L8jPrAPXbsGLW1temv6+rq2Lp1a87XT5gQyPm5f/2sjaOtvcI2YNAZTeZVU0HXFL60cArNHXGOtUSpq/ax+suzWXTaxJyu/7urFuLzu1n32l664iZet84VS2by9WXz+jzvmmXz+NmzW7FsG91RsGwbnNTjtbUVOY+3v8m1AVo7uvD0CvJYwmRybeCEXre34XqdYiuXcUL5jHW8j3PUB65t2yi9qnI7jtPn66E0N4dzCsxte5v5999tI560UJTu02Ph3Eorul0KFT73oFMF+XyMvvisqVx81tRBr59e4+Par8ym4Z39tIYTVHXvUphe4zuhj+xfOWsKT7y4G9Ny+hwD/spZU4ZlKqBcphTKZZxQPmMdL+McLKxHfeBOmjSJP/7xj+mvGxsbqaurG9b32LLtMA9v/P/bu/egqOv9j+PPBZaLctSDV354aUZBzVNaaQahKGOKwiZeTtox3TRzLCdRf5OCkf5CCjVGzJwxOb80+0UNiiRCZl4QU8BrJv4qPQzKJSUkMOMmu+x+fn/4c1PE20m/u+D7MeOMC9/98uINvPjy3d3P9zQWq+Kvf3Fj/gv9+a8NR25Zti5OEHYPV1d4UOTS40I0Lw5fuAEBAXz44YdUVlbi4eHBrl27WLZs2X3Zt1KKrw8Xk5JVAIB3+1b856QBeLVx578XBTeb38j3mzznVYgHw+ELt3PnzsyfP59p06ZhNpuZOHEijz/++J/er9Wq+GJvPnuP/wxAL5+2zP3743i66//0voUQoikOX7gABoMBg8Fw3/ZnbrDwz/QfOXamHIABvh2YPbYfri7Od7inEEL8+5pF4d5PtVfMrNl6in+VXH2BQ1D//+ClED+cdc3iNSBCiGbsoSrcyt+vkLDlJOfLawB4/tlHCB9i3we+hBAPj4emcM+XV7Nq80kuVdXj7KTjH8/5MuyJrne+oxBC3CcPReH+q+Q31qTkUVvfgJvemVfC+jKw9/19apkQQtxJiy/c/z1bweoteTRYrHh66Hkt/G/07dHO3rGEEA+hFl+4//PNGRosV9cYmDP+MXp09uSPlWiFEEI7Lb5wFdCtkyevj/sbXbxa3dOFHoUQ4n5q8YXby6ctE4f15K9/cZOyFULYVYsv3Kmjev//lRrsnUQI8bBr8c/293Br8b9ThBDNRIsvXCGEcBRSuEIIoREpXCGE0IgUrhBCaEQKVwghNCKFK4QQGpHCFUIIjUjhCiGERqRwhRBCI1K4QgihESlcIYTQSItfaMDJ6c+tfftn76+V5pITmk/W5pITmk/Whz2nTilZR0sIIbQgpxSEEEIjUrhCCKERKVwhhNCIFK4QQmhEClcIITQihSuEEBqRwhVCCI1I4QohhEakcIUQQiNSuE1IT09nzJgxjBw5kqSkJHvHYe3atYSGhhIaGsrKlSsByMnJwWAwMHLkSBISEmzb/vTTT4wfP55Ro0bx1ltv0dDQYJfMK1asIDIy8raZLly4wJQpUwgJCeG1116jpqZGs3yZmZmMHz+e0aNHExsbCzjuTNPS0mxf/xUrVtw2kz1mWl1dTVhYGD///DNw73PUKnPjnMnJyYSFhWEwGIiKisJkMj34nErc4JdfflHDhw9Xly5dUjU1NcpgMKj8/Hy75cnOzlaTJk1S9fX1ymQyqWnTpqn09HQVFBSkiouLldlsVjNmzFBZWVlKKaVCQ0PViRMnlFJKRUVFqaSkJM0z5+TkqMGDB6tFixbdNtOsWbNURkaGUkqptWvXqpUrV2qSr7i4WAUGBqrS0lJlMpnUiy++qLKyshxyprW1tWrQoEGqoqJCmc1mNXHiRJWdne0wM/3+++9VWFiY6tevnyopKVF1dXX3PEctMjfOefbsWfXcc8+pqqoqZbVa1cKFC9XGjRsfeE45wm0kJyeHZ555hnbt2tGqVStGjRrFzp077ZanY8eOREZG4urqil6vp2fPnhQWFtKjRw+6deuGi4sLBoOBnTt3cv78ea5cucKAAQMAGD9+vObZf/vtNxISEpg9ezbALTOZzWaOHj3KqFGjNM+6e/duxowZQ5cuXdDr9SQkJODh4eGQM7VYLFitVurq6mhoaKChoQEXFxeHmenmzZtZunQpnTp1AiAvL++e5qhV5sY5XV1dWbp0KZ6enuh0Ovz8/Lhw4cIDz9niVwu7VxcvXqRjx4622506dSIvL89ueXx9fW3/Lyws5Ouvv+all166KWNZWdlN2Tt27EhZWZmmeZcsWcL8+fMpLS0Fbp7ntUyXLl3C09MTFxcXzbMWFRWh1+uZPXs2paWlDBs2DF9fX4ecqaenJxEREYwePRoPDw8GDRqEXq93mJm+++67N9xu6ufndnPUKnPjnD4+Pvj4+ABQWVlJUlIScXFxDzynHOE2YrVa0en+WJpNKXXDbXvJz89nxowZLFy4kG7dujWZ0d7Zt2zZgre3N/7+/ra33SpTU9m0ymqxWMjNzeW9994jOTmZvLw8SkpKHHKmp0+fZuvWrezbt48DBw7g5OREdna2w830mlvNyxG/DwDKysowGo1MmDCBwYMHP/CccoTbSJcuXTh27Jjtdnl5ue3PEHs5fvw4c+fOZfHixYSGhnLkyBHKy8tt77+WsUuXLje8/ddff9U0+44dOygvL2fs2LFcvnyZ2tpadDpdk5m8vLyoqqrCYrHg7Oys6Zw7dOiAv78/Xl5eAIwYMYKdO3fi7Oxs28ZRZnrw4EH8/f1p3749cPVP2Y8//tjhZnpN43ndaY72zFxQUMDMmTOZOnUqM2bMaDL//c4pR7iNBAQEkJubS2VlJXV1dezatYuhQ4faLU9paSlz5swhPj6e0NBQAPr378+5c+coKirCYrGQkZHB0KFD8fHxwc3NjePHjwNXH93WMvvGjRvJyMggLS2NuXPnEhwcTFxcXJOZ9Ho9AwcOZMeOHQBs27ZNs6zDhw/n4MGD/P7771gsFg4cOEBISIhDzrRPnz7k5ORQW1uLUorMzEyefvpph5vpNff6vWmvzNXV1bzyyitERETYyhZ44DllAfImpKens379esxmMxMnTuTVV1+1W5bY2Fi2bt1K9+7dbW+bPHkyjzzyCHFxcdTX1xMUFERUVBQ6nY7Tp08THR1NdXU1/fr1Iy4uDldXV81zp6amcuTIEZYvX37LTOfPnycyMpKKigq8vb1ZtWoVbdu21SRfSkoKn3zyCWazmWeffZbo6GgOHz7skDNNTEwkNTUVvV7PY489xtKlSzl37pxDzTQ4OJhPP/2Url27kpube09z1DLztZx79uwhPj6enj173vC+iIiIB5pTClcIITQipxSEEEIjUrhCCKERKVwhhNCIFK4QQmhEClcIITQiL3wQdtG7d29yc3NtLz6Aq08l++abb1i/fr1dc/n5+eHk5IRSChcXFyZMmMCUKVPslkm0HFK4QjSyadMm2y+CyspKZs+eTX19/Q1PkBfi3yGFKxxSVVUV77zzDqdPn0an0zFkyBAWLFiAi4vLTUfH1267ubkRFRVFUVERTk5O9OvXj5iYGJycnMjMzGTdunWYzWbc3d1ZtGgRTzzxxB1zeHl5ERkZydy5c5k+fToVFRUsWbKEiooKysvL8fHxYfXq1bRv357g4GDCwsI4dOgQly9fZubMmXz33Xf88MMPuLi4sG7dOjp37sy+fftYv349JpOJyspKwsPDmTdvHnD1RQ4pKSm0bt2agQMHsnfvXjIzMzGZTMTHx3P06FEsFguPPvoo0dHReHp6PtCvg7i/5ByusBuj0cjYsWNt/9asWWN7X2xsLO3atSM9PZ2tW7dy5swZNmzYcNv97d69m5qaGtLS0khJSQGgpKSEwsJCEhISSExMZNu2bSxbtow33niD2trau8rZp08fysvLuXTpEl999RUDBgwgOTmZvXv34u7uTlpamm3b+vp6Nm/eTEREBEuWLMFoNLJ9+3a8vb358ssvUUqxYcMGli9fTmpqKsnJySQmJlJZWcmBAwdITU0lJSWF1NTUGxa4TkxMxNnZmdTUVLZv306nTp2Ij4+/l3ELByBHuMJurv/THf44hwvw7bff8sUXX6DT6XB1dWXy5Mls2rSJWbNm3XJ/Tz31FAkJCUydOpWAgACMRiM9evQgKSmJixcv8vLLL9u21el0FBcX06dPnzvmvLYqlJubG0ajkWPHjrFx40YKCwvJz8+nf//+tm1HjhwJQLdu3ejQoYNt/927d+fy5cvodDo++ugjsrKyyMjIoKCgAKUUdXV17N+/n5CQENq0aQPAlClTOHToEABZWVlUVVWRk5MDgNlsti1oI5oPKVzhkBovk2e1Wpu8tM21y6LA1ZLbvXs3hw8f5tChQ0yfPp2YmBisViv+/v6sXr3atm1paeldr/Z06tQpunbtSuvWrXn//ffJy8uzLefX0NDA9a+Ov36NBb1ef9O+amtrGTduHCNGjGDgwIFMmDCBPXv22B6gu35f169eZrVaWbx4MUFBQQDU1NRQX19/V/mF45BTCsIhBQYG8tlnn6GUwmQysXnzZgICAoCr51VPnToFQEZGhu0+n3/+OVFRUQQGBvLmm28SGBjIjz/+iL+/P9nZ2RQUFACwf/9+nn/+ea5cuXLHHGVlZcTHx9seMDt48CBGo5Hw8HDat29PTk4OFovlrj+voqIiqqurmTdvHsHBwRw+fBiTyYTVaiUoKIhdu3ZRVVUFYDstcm0eSUlJtm3ffvttVq1addcfVzgGOcIVDik6OprY2FgMBgNms5khQ4bYLtsTHR1NTEwMbdq0ISAgwLZCf3h4OEeOHGHMmDF4eHjg7e3N1KlTadu2LTExMSxYsMB2JLlu3Tpat27d5Mc2Go04OTnZjjCvf1rYnDlzWLlyJR988AF6vZ4nn3yS4uLiu/68evfuzbBhwxg9ejSurq74+fnRq1cvioqKGDJkCC+88AKTJk3C3d0dX19fPDw8AHj99ddZsWIF48aNw2Kx0LdvX9tFOkXzIauFCeEgTp06xYkTJ5g2bRpwdX3hkydP3nAqRDRvUrhCOIjq6moWL17M2bNn0el0eHt7s2zZMjp37mzvaOI+kcIVQgiNyINmQgihESlcIYTQiBSuEEJoRApXCCE0IoUrhBAakcIVQgiN/B+Grw90xzgLO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1504950"/>
            <a:ext cx="3121025" cy="312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740883492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70164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20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7848600" cy="93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Daerah Kecamatan dengan Kerusakan Paling Parah Berdasarkan Jumlah Korban Jiwa</a:t>
            </a:r>
            <a:endParaRPr sz="3200" dirty="0"/>
          </a:p>
        </p:txBody>
      </p:sp>
      <p:sp>
        <p:nvSpPr>
          <p:cNvPr id="1001" name="Google Shape;1001;p2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4" name="AutoShape 2" descr="data:image/png;base64,iVBORw0KGgoAAAANSUhEUgAAAVwAAAFcCAYAAACEFgYsAAAABHNCSVQICAgIfAhkiAAAAAlwSFlzAAALEgAACxIB0t1+/AAAADh0RVh0U29mdHdhcmUAbWF0cGxvdGxpYiB2ZXJzaW9uMy4xLjEsIGh0dHA6Ly9tYXRwbG90bGliLm9yZy8QZhcZAAAgAElEQVR4nOzdeXib9Znv//ez6NFqyXZsZ4MkJCEJhCbQBlKgJIVCYhLCkimFkimUMz8onOky51xDLwY4MFzX9OIcTk/pzOlA29MpW6EdKDQJIXGglD1shdI0IQtNCCG7d1uStTzL7w/ZihfJlhRLtuz79U+wrEf6xiSfPPou9604juMghBCi6NSRHoAQQowXErhCCFEiErhCCFEiErhCCFEiErhCCFEiErhCCFEi+kgPoNiam8PYdmE736qqfLS2Rod5RMOvXMYJ5TPWchknlM9Yx8s4a2srsn5P7nAHoevaSA8hJ+UyTiifsZbLOKF8xirjlMAVQoiSkcAVQogSkcAVQogSkcAVQogSkcAVQogSkcAVQogSkcAVQogSkcAVQogSkcAVQogSkcAVQogSkcAVQogSkcAVQogSkcAVQohh1BFOZP1e0QP3f/2v/8Xtt98OwI4dO1i9ejXLly/nzjvvxDRNAA4dOsSaNWuor6/n1ltvJRKJpAbe0cHNN9/MpZdeypo1a2hsbCz2cIUQomBtkTgJ08r6/aIG7ltvvcXvfve79Ne33XYbd999N5s3b8ZxHJ566ikA7r33Xq677joaGho444wzePDBBwH48Y9/zKJFi9i0aRNXX301P/jBD4o5XCGEKIiDQ1s4TiyePWyhiIHb1tbGAw88wC233ALAwYMHicVinHnmmQCsXr2ahoYGkskk7733HsuXL+/zOMArr7zCqlWrALjssst47bXXSCaTxRqyEELkzXYc2joTxBKDhy0UsePD3XffzX/7b/+Nw4cPA3Ds2DFqa2vT36+treXo0aO0trYSCATQdb3P4/2v0XWdQCBAS0sLEydOzHkcEyYETuj3MVj19tGkXMYJ5TPWchknlM9Yx9o4k6ZNa0cMf4WKP4fnFyVwn376aSZPnsy5557Ls88+C4Bt2yiKkn6O4zgoipL+tbf+X/e+RlXzuyk/kRY7tbUVNDZ2FnRtKZXLOKF8xlou44TyGetYG6dlO7SH4yRMu8/jkycGs15TlMDduHEjjY2NXHHFFbS3txONRlEUpc+iV1NTE3V1dVRXV9PZ2YllWWiaRmNjI3V1dQDU1dXR1NTEpEmTME2TSCRCZWVlMYYshBA5s22btnCcpJnfzVxR5nAffvhhNmzYwLp16/jud7/LRRddxH333Yfb7eb9998HYN26dSxZsgSXy8WiRYvYuHEjAGvXrmXJkiUALF26lLVr1wKpEF+0aBEul6sYQxZCiJxYtk1LZ/5hCyXeh/vDH/6Q++67j/r6eqLRKNdffz0A99xzD0899RQrVqzgj3/8I//wD/8AwPe+9z0+/PBDVq5cyZNPPsndd99dyuEKIUQfpu3Q2hHHtAqbplQcxynsyjIhc7ijS7mMtVzGCeUz1nIfZ9KyaeuMYw2RJ5MnBqmp9Gb8XtF2KQghxFiRMG3aw0OH7VAkcIUQYhCJpE1bJF7wJ+XeJHCFECKLRNKiLZzAHqaZVwlcIYTIIJa0aA/HGc5VLqkWJoQQ/XQlzILC9uMDbYN+XwJXCCF66YzE6Ygk8g7bN/9ymEc27hz0OTKlIIQQgKJAOGaSQMkrbG3HYfM7+3l96+EhnyuBK4QY9xQFwl1Jwl1Jqty5n2Y1LZtnX93Lh39tAuD0GVWDPl8CVwgxzjl0Rk0iXUnymUWIJyyeeHE3fz3YDsDi0yey6rwZg14jgSuEGMccOrtSYZuPzmiCRzft5FBzFICLF53EhWdNzVrpsIcErhBiXHKAzmiSaMzM67qmti4e3rST1s44qgJXLZnJF+bW5XStBK4QYtxxgI5Igq54fmH72bFOHm3YRTRm4tJVrrv4VOZOG3zetjcJXCHEuNMeGbr/WH8797fy699/TNK08Xl0bqifx8l1+XWUkcAVQowbDg7t4dz6j/X23s5jrHt9L7YDVRVublwxj5pQ5opgg5HAFUKMCw4O7Z0JYsncw9ZxHP7wwUFeev8AAFNq/NxQP5cKn1HQGCRwhRBjnu04tIUTJPIIW8t2WP/GJ7y38xgAp54U4rqL5+A2tILHIYErhBjTCgnbhGnxny/9lR2ftgJw5uwaVi+dia6dWDUECVwhxJhl2w6t4TjJfp11BxPuSvLL53ew/2gYgCULp7D8nJOH3GObCwlcIcSYZDs2LeE4Zh7NHls74zz+zFaONEdRgJXnzeC8MyYN25gkcIUQY45pO7R15tfs8XBzhEc27aQzmkRTFb520Ww+N3PCsI5LAlcIMaaYlkNbZwwzj5Y4ew6186vNu4knLbxunTWXzGHmlOCwj00CVwgxZuTaWbe3rXuaePrlPVi2Q9Bv8L1rzsKrFzZfqyjgdmVfWJPAFUKMCYV01n1j62E2vv0pALWVXm5cMY+pdQFaWiJ5v7+qKlT6DSr87qzPkcAdZlv3NNHwzn6a2mPUhDzUL57Gglk1Iz0sIca0fDvr2o5Dwzv7eaO7aPj0SRV8Y9lcfJ7CIlHXFSr9HnRNqoWVzNY9TTzx4m40TcXn0WmLJHjixd0AErpCFEk8adGeR2dd07J55tU9/PmvzUCqaPg1F52KSy9sj63bpREKGKg5bBuTnmbDqOGd/WiaituloSgKbpeGpqk0vLN/pIcmxJgUS1q0heM5h20sYfJYw6502C4+fSLXXTyn4LD1eXSqKtw5hS3IHe6wamqPDfhIYugqTe2xERqREGNXV8LMq9ljR3fR8MPdRcOXnX0yS8+cUtCBBkWBgM/A787vmK8E7jCqCXloiyRwu47/T0iYNjUhzwiOSoixJ5ow6cwjbBvbunikwKLh/amqQshv9Pl7nisJ3GFUv3gaT7y4mzipO9uEaWNZNvWLp4300IQoK9kWn3s664ajuYft/qOdPNawi2i8sKLhvemaQmVg6MWxrNcXdJXIqGdhTHYpCFG4bIvPqgozJoeIRHNv9rjj01Z+8/uPSVo2/u6i4SflWTS8h9ulEfQbaGrhNRUkcIfZglk1ErBCnIDei8+QCjrVrfH6n49QE/Ll/Drv7TzG2tf34jhQXeHmxhWnMaHA6T2fRydYYA3c3iRwhRCjSv/FZ69bw6Wr7D3UntP1/YuGT63xc32BRcMVBQJeF/4C9+f2J4ErhBhVei8++zw6Ll3lSHOUkH/owMxYNPySOQUtcKmKQjBg4Cng2qyvOWyvJIQQw6B+8TQsy8alq2iqwuHmCEnT4oKFUwa9LmFaPPni7nTYnnVqDdfXzy1sN4GmUBV0D2vYgtzhCiFGmQWzatB1lZc/OMgnh9qpDLi5YOGUQXcWRGNJHtu8K100fOmZU1h2dmFFw12aSlWF54QWx7KRwBVCjCoODlMm+PmbpbNyen5rZ4yHN+6kqT2GAlx23gzOLbBouNetM6HSS0tzuKDrhyKBK4QYNWwn1cY8nmP/scPNER7ZuJPOriS6pnD1hYUVDVcU8HtdBDx6Ue5se0jgCiFGhXybPe452M6vXkgVDfcYGt9YPpdTJudfNLwYi2PZSOAKIUacZTu0R3IP2z//tYnfvpIqGh7yG9xw6TwmVee+R7eHrioEA26MAovX5P1+JXkXIYTIwrYd2vLorNu7aHhdlZdvXjqPykD2ot/ZGC6NSr8LVS3dZi0JXCHEiLFsm9YcO+vajkPD2/t54y+pouEzJlXwjeVz8brzjzGvWyfod6FQvPnaTCRwhRAjIp/OuqZl89tX9rB1T6qO7fxTqvnahbPzrmN7fHHMVdCYT5QErhCi5PLprBtLmPzqhd3sPdQBwBfnT+Syc2eg5rmboGdxzGtoOVcaG24SuEKIksqn2WNHJMGjDceLhi8/52SWLMy/aHjvxbGRCluQwBVClFDCtFMtcXII22NtXTyycQdt4QSqorB66Uw+P6c27/ccicWxbCRwhRAlEY0laevMrf/Y/qOdPNqwi664iaGrXHfJHOacXJn3e3rcGiG/UfLFsWwkcIUQRRdPWiRzDNsBRcMvncdJtfkVDVcU8HlcBLyuURK1KRK4QoiiiiUt2sNxqqqGjpt3dxxl3RufpIqGB7uLhgfzKxquKBD0G/jc+ojO12YigSuEKJpcO+s6jsNL7x/gDx8cBGBqrZ8b6ucR8Oa3fUtTFUKjYHEsGwlcIcSwUxSIxEw6c2j2aNkO6974hD9217Gdc3IlX7/41Lzr2Bq6SihgoI2CxbFsJHCFEHnL1lUXyKuzbsK0+M3vP2bn/jYAPj+nlquWnJJ3aHrcGkGfgVpA/dtSksAVQuQlW1ddgAWzJtDZZebUWTcSS/JYwy4+O5aqPfvls6ZyyaKT8tpjqwA+7+hbHMtGAlcIkZdMXXXjwCt/OsgpU0JEupJDvkZLR4xHNh0vGr7q/Bl8cX5+RcMVBSr8Bv5RuDiWjQSuECIv/bvqAlT6DSJxK6ewPdQU4dFNx4uGf+2iUznjlOq8xqCpCiG/G8M1OhfHsinq7PK//uu/smLFClauXMnDDz8MwJYtW1i1ahXLli3jgQceSD93x44drF69muXLl3PnnXdimiYAhw4dYs2aNdTX13PrrbcSiUSKOWQhxBBqQh4SvUop+jw6KOBYQ5dX/OuBdv7fcx/R2ZXEY2jcuOK0vMPWpatUB1NhW26KNuJ3332Xt99+m/Xr1/PMM8/w+OOPs3PnTu644w4efPBBNm7cyLZt23j11VcBuO2227j77rvZvHkzjuPw1FNPAXDvvfdy3XXX0dDQwBlnnMGDDz5YrCELIXLQ01U3nrTweTRs2+FYa5TzF0we9Lp3tx/h0YadxJMWIb/Bty6fn3eHBo+hUVXhLspOhK17mrj/yQ/4ux+8yP1PfsDWPU3D/h5FC9xzzjmHxx57DF3XaW5uxrIsOjo6mD59OieffDK6rrNq1SoaGho4ePAgsViMM888E4DVq1fT0NBAMpnkvffeY/ny5X0eF0KMnAWzalhzyRxOqvGTSDqYSYtV550yaFfd17ce4pfPbceyHSZWebnlivlMzKNDg0KqrGIo4C7KToSehcC2SIIK7/GFwOEO3aLO4bpcLv7t3/6NX/7yl9TX13Ps2DFqa48Xn6irq+Po0aMDHq+treXo0aO0trYSCATQdb3P40KIkfW5WROYNrGCWGLwlji247Dp7U958y9HAJgxuYJvLMuvaLiiQIXPwO8p3uJY74VARVHSC4EN7+xPb3cbDkVfNPvud7/LTTfdxC233MK+ffv6bPlwHAdFUbBtO+PjPb/2lm9ZtgkT8juD3V9tbcUJXV8q5TJOKJ+xlss4obRjNS2blo4YvoDKYPeoSdPm0ee388cdqQMNn59bx42rTsel536gQVUgFHDjK3LB8JZw6s62J19cuoquKbSGE8P6sy1a4O7Zs4dEIsFpp52G1+tl2bJlNDQ0oGnHf9iNjY3U1dUxadIkGhsb0483NTVRV1dHdXU1nZ2dWJaFpmnp5+ejuTmcUym4TGprK2hs7Czo2lIql3FC+Yy1XMYJpR1rrp11+xcNP3f+JL6x8nTa2qI5v5dLVwgFPEQ6Y0Q6Yyc07qFUBwzaIgncLg2XrpI0U3PUVQEj75/tYAFdtDncAwcOcNddd5FIJEgkErz00ktce+21fPLJJ3z66adYlsWGDRtYsmQJU6dOxe128/777wOwbt06lixZgsvlYtGiRWzcuBGAtWvXsmTJkmINWQgxCKu7Jc5QYdsRSfDz9R+lw7b+nGlcdt70vDo0pBbHPOh5dnUoVO+FQMdxiCctLMumfvG0YX2fot3hLl26lK1bt3LllVeiaRrLli1j5cqVVFdX853vfId4PM7SpUupr68H4Ic//CF33XUX4XCY+fPnc/311wNwzz33cPvtt/PQQw8xefJkfvSjHxVryEKILGzb7u6sO/inxWOtXTyy6XjR8L9ZOpOz8igargBej06FzyjpybGeedqGd/bTGk5QFTD6HFceLorjlNO24fzJlMLoUi5jLZdxQvHHmmtn3U+PdPLY5p10xS0MXWXNsjmcetLxouHV1X5aWrLvo+9ZHPO5NRjBg7on+vMcbEpBTpoJIbIybYe2jviQzR4/2tfCb176GNNy8HtdfLN+LlPzKBquqgqVfgMjzwph5UYCVwiRkWk5tHbGhmz2+M5HR1n/Zqpo+ISgh2+umJdX0XBdV6gMlG6+diRJ4AohBsils67jOPz+/QO83F00/KRaP9fnWTTc7dIIBUZ/WcXhIoErhOgjl866lu2w7vW9/HFXajtnIUXDfR6dCq/BOMlaQAJXCNFLImnRFk4M2uwxkbT49Usfs6u7aPgX5tRyZR5FwxUFAj4Dv3tsz9dmIoErhABSnXXbwvFBj8+Gu5I81rCTA42p3Qb5Fg1XVYWQ38i7fc5YIYErhEh31h0sbFs6Yjy8aSfNPUXDvzSDL56ee9FwTYXqCg+6No7mEPqRwBVinIsmTDqH6Kx7qCnCI5t2Eu4uGn7NRacyP486tm6XxoSQj7bW8V3PWgJXiHEq1866Hx9o44kXd5NI2njdGt9YPpcZk3KvY+vz6AR9Bi69/AqGDzcJXDGqDNYNVgwfRUnNx4a7koOG7Z8+buSZV/ZiOw4hv8E3V8xjYlVudWwVBQJeF36PxEwP+UmIUWPwbrASusPHGbKzruM4vP7nwzS8ux+ASdU+brh0HiG/kdM7jPfFsWzkHl+MGpmKQGuaSsM7+0d6aGNIKmzDg4St7Tg8/9an6bA9ZXIFN606Peew1TWFqgq3hG0GcocrRo1M3WANXaWpvbi1UMcLB+iMJonGzKzPSZo2T7/yV7btbQHgjJnVXP3l2TnPv7pdGkG/gTYOjukWQgJXjBo1IU+6CHSPhGlTE8r9XL7ILBW2iUHDtiueKhr+yeHuouFnTGLlF3OvY+t16znfBY9XMqUgRo1SFYEejzoig4dteyTB/3vuo3TY1i+exmXn5ha2qbKKLkL+4rbBGQvkDleMGr2LQMsuheHTFokTi2fv0nCstYuHN+6gPdJdNPzLMznr1NyKhquKQjBg4JH52pxI4IpRZcGsGgnYYeLg0B5ODNpZd9+RDh7fvCtVNNylsuaSvkXDB6OrCqEKNy5NPijnSgJXiDHIdlJhGx+k/9j2T1r4zz+kioYHvC5uuHQeU2v8Ob2+4dKo9Bt59SkTErhCjDm5dNZ9+6MjPPfmvlTR8JCHGy+dR3WORcO9bp2g34Uygm1wypUErhBjiGU7tIfjJEw74/cdx+HFPx7glT/lXzRcUcDvdRHw6Ixkz7FyJoErxBgxVGddy7ZZ+9onvL87VTR8bnfR8Fz6iMni2PCQwBViDLBsm9bOOKaVOWwTSYtf//5jdn3WXTR8bi1XXjAzpwMKuqoQDLgxpPjMCZPAFaLMxeMmrYN01u1fNPzCs6ZycY5Fw1OLYy7UHLs5iMFJ4ApRxpKWTUtnLGvYtnTEeHjjTpo7YigKXH7+KSw+fWJOr+1xa4T8hiyODSMJ3BxJ2UAx2vR01g1VZi6XeLAxzCMNu4h0Fw2/9iuncvqMoYuGKwr4Pa68uu+K3Ejg5kDKBorRJpG0aYtk76zbv2j49cvnMX1SxZCvqyoKFX4XPrc+aJ1cURiZmMmBlA0Uo0miu9ljtrD908eNPLppF4mkTWXA4FuXn5FT2OqqQmWFG68hYVsscoebAykbKEaLwZo9Zioa/s1L5xHMoYKXoatUVhioityDFZMEbg6kbKAYDboSJh1Zmj3adqpo+FvbjwBwyuQg31g+B48x9F9xWRwrHQncHNQvnsYTL+4mTupOIGHa465soCwajqzBOusmTYvf/OHjdNHwz82s5uoLZ6MPUVRGUcDXvTgmUVsaErg5GO9lA2XRcOQoCoRjJuEsnXW74iYP/+eHfNx9oOH8MyZx6bnTUYfYY6soEPQbsjhWYjkF7u9//3t27NjBTTfdxMsvv8yll15a7HGNOuO5bGDvRUNItVGJdz8+Xn8mpTBUZ932cJxHNu3kaGsXkPokdsGCyUMeaNBUhVD3yTEJ29Iacob8F7/4BY8++igbNmwgGo3ywAMP8NOf/rQUYxOjRFN7bMCxTlk0LDaHzmgy1ewxQygebYny03XbOdrahaoqfO3C2SxZOGXIsHXpKtVBOaY7Uob8qT/33HP84he/wOv1Ul1dzdNPP826detKMTYxStSEPAOqT8miYTF1d9btytxZd9+RDn62fjvtkQSGS+XbVy/kzFOH/qThMTSqKtxockx3xAz5k9d1Hbfbnf46FArhcskJlPFEeo2VjgN0RJNEupIZv7/9kxZ++fwOYgmLgNfFzavmc/opEwZ9TYVUWcVQwD3k3K4oriHncCdOnMjrr7+OoiiYpskvf/lLJk2aVIqxiVFivC8alopDqtljVzxzs8e3t3cXDSf1qeObORQNVxSo8Bv4ZXFsVBgycO+++27+8R//kV27drFw4ULmz5/P//k//6cUYxOjyHhZNFz/xl5eeO8AsaSFx6Wx7OyTuPxLM0vy3u1Zmj06jsOL733GKx8eAuDkugDX18/F7xn8k6amKoT8bgyXLI6NFkMG7qRJk/jVr35FOBzGtm2CwWApxiVEya1/Yy/rt+xDQUFXIZ60WL9lH0BRQ3ewZo+WbfO71z7hg+6i4fOmVXLtV4YuGu7SVSoD7pzq3YrSyRq4991336AX/tM//dOwD0aIkfTCewdQUNBUBUVR0FQHy049XqzAHazZY7y7aPju7j22i+bWckUORcM9hkbQb8h87SiUNXC9Xm8pxyHEiIslzAFhpiqpx4thsGaP4a4kjzbs5GB30fCLPj+Vr3xh8KLhCuDzysmx0Sxr4P7DP/xD+r8dx2H37t1omsbs2bNLMjAhSs1j6MSTFlqvtLIdcqpHkK/Bwra5I8YjeRYNVxSo8Bn4PbI4NpoN+Sfpww8/5Hvf+x62bWPbNn6/n3//93/n1FNPLcX4hCiZZWefxPot+7Bs0tMJDg7Lzj5pWN/Htm1awwmSGTrrHmgM8+imnURiZs5Fw1UFqgJuDJcmYTvKDRm49957L//8z//MhRdeCMCLL77I//gf/4Pf/OY3RR+cEKXUM09bzF0Klm3TGo5jZuisu/uzNp58cTcJ08br1rl++dwh69jqukJ10ENHe9ewjVEUz5CB6zhOOmwBLrnkEn7yk58UdVBCjJTLvzSTy780k9raChobO4f1tU3boS1Ls8cPdjfy7Kt7sR2HyoDBN1ecRl3l4OsoPYtj7iJMeYjiGPKk2ec+9zk2b96c/vqtt96SeVwh8mRaDm0dA5s9Oo7Dqx8e5Lev7MF2HCZP8HHLFWcMGbY+j07ILyfHys2Q/zS+/fbbPP3000yYMAFVVWlsbMTr9XL22WejKArvvvtuKcYpRNnqafZo9Qtb23bY8NY+3t5+FICZU4L87bLBi4YrCgR8Bn734Ptwxeg0ZOD+x3/8RynGIcSYlDDtjP3HkqbNUy//le2fpIqGL5g1ga9+edagRcNVVaHSbwx56EGMXkMG7rRp03jhhRd47bXXME2T888/n1WrVpVibEKUtVSzxwR2v60DXXGTx1/Yxb7DqTniL31uMvVfnDbo9ICuK1T6PeiaTCGUsyED95FHHuGZZ57hyiuvxLZtfv7zn3Po0CG+9a1vlWJ8QpSleNKiPUPYtnUXDT/WXTR8xRen86UFkwd9LbdLIxSQk2NjwZCB++yzz/Lkk09SUZHannLNNddw7bXXSuAKkUW2zrpHWqI8smknHZEEmqrw1S/PYuHswQsC+Tw6Qd/QXXdFechpP0lP2AIEg0F0XbahCJFJtmaPnxzu4PHNu4glLNwujTXL5jB7aijr68ji2Ng05LawKVOm8MQTT2BZFpZl8atf/Urq4QrRj6JAJJ45bLftbebhjami4RVeFzetOn3QsFVVhcqAG79bB6mKMKYMeat6zz338N//+39PVw+TerhC9DVYs8e3th9hQ6+i4TeumEdVRfai4bqmUBmQxbGxasjAnTx5Mr/+9a8Jh8M4jtNnekEIkeo/Fon27T/mOA4vvPcZr+ZRNNztSp0ckxq2Y9eQUwrNzc3ceuutfO1rXyORSHDzzTfT1NRUirEJMcp1N3vsF7aWbfPMq3vSYTtvWhV/d9lpg4atz6N3N3iUsB3Lhgzce++9lwsuuABd16moqGDmzJnceeedOb34T37yE1auXMnKlSu5//77AdiyZQurVq1i2bJlPPDAA+nn7tixg9WrV7N8+XLuvPNOTDNVg/TQoUOsWbOG+vp6br31ViKRSCG/TzEGbN3TxP1PfsD3H9rC/U9+wNY9I/cPf7Zmj/GkxeObd/HB7tTYzp5Xx5plczD0zItfqbKKLoI+acw6HgwZuJ999hnXXXcdqqpiGAa33347hw4dGvKFt2zZwhtvvMHvfvc71q5dy/bt29mwYQN33HEHDz74IBs3bmTbtm28+uqrANx2223cfffdbN68GcdxeOqpp4BU4F933XU0NDRwxhln8OCDD57gb1mUo617mnjixd20RRL4PDptkQRPvLh7RELXATqjCaKxvoXJO6MJfvHcR+z+rB2Ar3zhJK684JSsd62qohAKuLvvfOXOdjwYMnAVRcG2j9ftjEQiODkU3aytreX222/HMAxcLhezZs1i3759TJ8+nZNPPhld11m1ahUNDQ0cPHiQWCzGmWeeCcDq1atpaGggmUzy3nvvsXz58j6Pi/Gn4Z39aJqK26WhKApul4amqTS8s7/kY2mPxAeEbXN7jJ+t387BpgiKAlddcMqgHRp0TaEq6MYjx3THlSEXzS6++GK+//3v09nZydNPP83TTz/NJZdcMuQL9y5Qvm/fPjZt2sTf/u3fUltbm368rq6Oo0ePcuzYsT6P19bWcvToUVpbWwkEAul9vz2P52PChEBez++vtrY8FgnLZZxQ2FhbwgkqvHqfANM1hdZwomi/9/6va1k2LZ1xfH4Fn//44/sOd/Dz57bTGU3i0lVuuuIMFpxaSzYuTaUq6MaVZZphOMY6WsbLWQ4AACAASURBVI33cQ4ZuP/1v/5Xfvvb3xKPx3n55Ze58sor+frXv57zG3z88cd861vf4vvf/z6aprFv37709xzHSd9B9/6L1PN4z6+9DdbTKZPm5vCAwiG5KkZN1GIol3FC4WOtDhi0RRK4e90RxpMWVQGjKL/3/uN0cGjrHNjscfdnbTzx4m6Spo3PrXN9/VxOmuCjpSXzWoPXrWP4Ddpao0Ub62g1XsY5WFgPGrgdHR0cOnSIyy+/nK9+9at5v/H777/Pd7/7Xe644w5WrlzJu+++S2NjY/r7jY2N1NXVMWnSpD6PNzU1UVdXR3V1NZ2dnViWhaZp6eeL8ad+8TSeeHE3ccDQVRKmjWXZ1C+eVvT3ztZ/rH/R8BtXnEZtljq2igJ+r4uAR05pjmdZ53BfffVVli5dyg033MDFF1/M9u3b83rhw4cP8/d///f88Ic/ZOXKlQAsXLiQTz75hE8//RTLstiwYQNLlixh6tSpuN1u3n//fQDWrVvHkiVLcLlcLFq0iI0bNwKwdu1alixZUujvVZSxBbNqWHPJHCr9BtGYSaXfYM0lc1gwa/BaBCcqU9g6jsMrf+pXNPzKM7KGbc/iWEAWx8Y9xcmyAnb11Vfzz//8z8yfP59Nmzaxdu1afvazn+X8wv/yL//CM888w7Rpx+9Arr32WmbMmMF9991HPB5n6dKl/NM//ROKorBz507uuusuwuEw8+fP57777sMwDA4ePMjtt99Oc3MzkydP5kc/+hGhUPZjkf3JlMLoUi5jra2t4OjRDlrD8T7NHm3b4bkt+3jno9RawqypQdZckr1ouK4qhCrcuAapczscYy2Xn+l4GOdgUwpZA/fKK69k7dq16a8vu+wyNmzYUPAgRooE7uhSLmMNVvrYu7+5T7PHfIuGGy6NSr8LVS1e2EL5/EzHyzgLmsPt/4dEKoSJ8cK0HVo6ujBNh137W3n9z4do7ogRT9rEEqmphS8tmEz94uxFw71unaDfhSJTCKKXrCna/8Y3390BQpQj03Jo64wRrPSxa38r69/8BBSFSMzEtFJ/JxbNq2XFF6dnvL7v4pj8nRF9ZQ3cvXv3ctVVV2X9+ne/+11xRyZEifVv9vj6nw+ljvCGE+lpqQqfi5b2WMbrVUUhGDDwGtqAqmFCwCCB+9Of/rSU4xBiRGVq9nisrYtIzMRxUneu1RUeDJdKa2d8wPW6qhAMuDF0VcJWZJU1cM8999xSjqPsbN3TRMM7+2lqj1ET8lC/eFrRtyiJ4sjU7PH9nUcJd6WO76qqwoTuk2EJ06Kqwt3n+lItjonyJythBegppKJpap9CKoCEbpnJ1Oxxy7YjPL9lHwCqCqGAga6pJEwLy7K5YOGU9HM9bo2Q35DFMZET+Se5AKOpkIooXCxppaYRusPWcRw2v7ufDVtSHRqmTQxw9ZdnU+U3iMVNgl4Xl59/CnOnVaUXx0J+t4StyJnc4RagqT2Gr98RTUNXacqymCJGn/7NHi3b5tlX9/Knj1PlHhfMrmH1klMwdG1AZ11FgaDfwOfWZb5W5CVr4P793//9oFvBfvKTnxRlQOWgJuQZUEglYdrUhLL3qhKjg6JAJGbSGT0etvGExZO/383HB1J1bM+eV8c3L59Pe1vXgOs1NXVMVxbHRCGyBu6Xv/zlEg6jvIxkIRWRm0yLmgtn1wxo9tgZTfBowy4ONaWqe1286CQuPGsqWoYFMENXqawwUBWZiROFyRq4V199ddaLPvvss6IMplz0LIzJLoXRKdOi5jOv7sFxYFK1L91/rKm9i0c27qSlM46qwJUXzGTRvMzV6DxujaDPyHqyTIhcDDmH+/TTT/O///f/JhpN1e+0bZtgMMjbb79d9MGNZgtm1UjAjlK9FzUBKgMGiqLw/Fv7+C8rTwfgwLEwjzTsJBozcWkqX7/4VOZNrxrwWgrg87oIeF2yNCZO2JCB+9BDD/HQQw/x85//nO9973v84Q9/oLm5uRRjE6IgvRc1fW4Nl0ujuS1GNJZq+LhrfytP/v7jdNHwGy6dy8l1AwuOKApU+A38sjgmhsmQk1GVlZV84Qtf4LTTTqO1tZVvf/vbvPPOO6UYmxAFqQl5SJg2fo+Orms0t8eIdx9YeH/XMR7fvIukaVNV4eaWK+ZnDFtVgaoKDz5DwlYMnyEDV9d1Ojo6mDFjBtu2bQPAsqwhrhJi5NQvnobPrWHZDs3tXcSTFqZpEQq4eebVvdgOTJng45Yr5lOToWi4S1epDnkxdFkcE8NryCmFr371q9x888089NBDXHXVVbz00kvMmDGjBEMTojALZtWQNG0a3v6UrphJZcDAcHnSe2xnTw1x3SWnZiwa7jE0gn6jz5Y/IYbLkIH7ta99jRUrVhAIBHjiiSfYtm0b559/finGJkTeHBzawwmm1gb4u1XzSZo2//mHj/loXysAC2dP4G+WDiwaLotjohSGDNyrrroqXYpx6tSpTJ06lVWrVvHcc88VfXDlQgrZjA62kwrbns660ZjJ4y/s4tMjqer9FyyYzPIMRcNlcUyUStbAvfHGG9m+fTvhcJhzzjkn/bhpmpx22mklGVw5kEI2o0P/Zo9t4TgPb9xJY/dpsRVfnM6XFkwecJ2mKoT8bgyXnBwTxZc1cP/1X/+V1tZW7rjjDu67777045qmMXHixJIMrhz03/PpdmnEux+XwC0Ny3Zo69Xs8UhLlEc27qAjmkRTFa6+cFbG/xcuXSEU8KCrMokgSiNr4AaDQYLBIE888QRHjhzh3XffxTRNFi9eLP3NepFCNiPLtu3usE3dnu491M7jm3cTT1q4XRp/u3wOs6YM7PLcszgmJ8dEKQ257+XNN9/kyiuv5Pnnn2fTpk1cccUVvPzyy6UYW1no2fPZmxSyKQ3LtmnpPB62f9nbzMMbdxJPWgR9Lm6+/PQBYasAPo9OKOCWsBUlN+St6o9//GMee+wx5syZA8CuXbu4/fbbufDCC4s+uHIghWxGhmk7tHXEMbtb4mzZdpjnt3yKA9RWerhxxWlUBvp2ZlAUqPAZ+D2yOCZGxpCBm0wm02ELMHfuXDn40Mt4LmQzUrszkpZNW2ecj/a18NqHBznUHCWeTH3KmDYxwPXL5+LzuPpck1ocMzBc0uBRjJwhA9cwDD766CNOPz1V9GP79u0YhlH0gZWT8VjIZqR2Z/R01v1oXwvr3thLV9xKh61LV7hgweQBYavrCpWyOCZGgSED9x//8R+56aabmDlzJoqi8PHHH/PAAw+UYmxiFCvm7oxsd869O+u++qeDRGJWemeCz6PjdWu8te0I80+ZkH4tt0sjFJDFMTE6ZA3cRCKBYRicc845PPfcc3z44YfYts1ZZ53FhAkTsl0mxoli7c7YuqeJX27cSSxuYtk2HZEEj7+wmxvqFeoqfdiOQ2c0wWeNEazu+dsKX+qEGNCnhbnPo1PhNZCsFaNF1l0K11xzTfq/q6urueiii7j44oslbAVQvN0Zv31lD5GuBLYDmqqiaypul8rTL+/Bdhya2rr46brt6bANBQwqfKl6t0krVQGs5+RY0OeSsBWjStbAdWRlQQyifvE0LMsmnrRwHId40hqW3RlHW6KAgqqA4dKoDrpp6YhzuCnMZ8c6+en67bR2xtE1hYBXx6WrOI6TbmF+4RdOojLgxu/WQaoiiFEm65RCPB7no48+yhq88+fPL9qgxOhXvN0ZCoripA8mtHbESJoWjgO/2LAjVTTco3ND/VyiMZPX/3yI1s44VRVuLj77ZBbNnYiuSdCK0Slr4H722Wd85zvfyRi4iqLw0ksvFXVgYvQbandGpsWvr9QOLPbd28QqD62RBBV+F83tXSRMG9sGB7C7i4bfeOm8dB3budNSbXFkcUyUg6yBO3v2bNauXVvKsYgxJNu2sVDIx/QaHwDr39jLC+8dIJYw8Rg6y84+iWsuPpXfvbaXw01RYgkbRSHd9HHKBB83XDqPCl/fbYk+j07QJ1sVxegnJe1FUfTeNqYoCm6XhqapPPvKX4FU2K7fso940kJTFeJJi9+/f4DPjnayZOEUJlV7cekq3WtjzJ4a4qZV8/uEbe/FMSHKQdbAXbRoUSnHIcaYpvbYgBY1hq5yrCXV/fmF9w6goKCpCoqiEPS5CPgMnt+yn1Mmh/C4XeldEGfOruH6+rm4jeNdGFRVkcUxUXayTincddddpRyHGGNqQh7aIok+rWoSpk1ddWo6IZYw0bpPfvm9Ol63TlNbFwnT4T+e/4j9R8NA5qLhutZ9ckwWx0SZkSkFURTZto2t/vJsADyGju2kDi14DZ3mti6SpoMC7D8aRgEuO286l35xep+wdbs0qiokbEV5ksK2oij6bxvzGBq6ovLQs1upDhgsnFXNjs/a0DSVprYoSev44liqaPhsFszqe8hGFsdEuZPAFUXTs22s946FCm9qx0LCtDhz5gTe2XGMRK/icx5D42+XzWFmrzq2igIBrwu/R/64ivImf4JF0fXfsVAT8hBPWnx2LMwVF5zC0y/vwbIdgj4X31xxGpO653kBVEUhGDD464E2Nr716bgrgSnGFgncAkiX3txt3dPEnoMd2I6DrqucMrkC24ZwNElbZ5zfvJTaJlZb6eXGFfP6FA3XNYVQwM3OT1v41QvSqFOUPwncPEmX3tz1/KwUJbVxK+R30dTWhWnZxJM2Xd1zCdMnVvCN5XP7VB8zXBohv4GmKmx6Wxp1irFBAjdP0qU3dz0/q6oKN+Bg2tDWEceGdNeF02dUcc1Fp+LqtWfX69YJ+l0o3ftrpVGnGCskcPPU85c/GkvSEU1imja6phLpSo700HJyItMh2a7N9nhTewy/V6cy4KYtnOBQUxirV2mOxadPZNV5M1C79+MqCvi9LgKevocZsu3plUadotxI4OapJuThSEuUzq4kCqAqYFo2tu2wdU/TqL7LPZHpkGzX7jvcwZvbjmR8zdpKDygKXXGLWMLEcRR6Nn9dsuhkvnzWFJTuPbY9i2OeXqHaQxp1irFCDj7kqX7xNCIxE5xUSDgoqW1LPhcN7+wf6eENKlt9g1zGnenapGmz/s1Pae6I09we41BThMbWLtrDCZ59ZQ8rz51BOJqgsS1KU1sM00od1T3vjElc+Pmp6bDVVYXKCnfGsIXUPwZrLplDpd8gGjOp9BusuWTOqP7HTYhM5A43Twtm1eA1tNTJKdtB11SCfjceQxv1c4onMhfa/9poLElnVxLbcdAUSJqpO1dVSZXvTFgObeE4n5s5gYZ3PsN2HBQFVp5/CuedPvH4+7s0Kv0uVHXwf/vHY6NOMfZI4BZgSo1/wJxiPGmN+jnFE5kL7X9tRzTZfZcPdq9OO5qmMCHkJdKV4Lk399HSEcd2nO6i4fNYOG8iLS0RYODimBBjnUwpFKBY7WWK7UTG3f/aVLdch6DfSB/J1TWV6qCXjkicpGlztLWLpGVTXeHmlivmc3JdACA9BRPyGxK2YlyRO9wCFK+9THHlO+7+BcIXzqqmNZxI1UZwabi72+BEYiYKUB3y0N4ZBwW64qk9tlNq/NxQPzddx1YBQgE3XkND2uaJ8UYCt0DlOqeY67h7CoT31KyNJy3e2XmMy8+bweVfmpnetRBPWqndCEBrRwzLJl3HdsoEHzdddnq6jq2uKlQF3YQ7HAlbMS7JlILIqH+BcE1VUFB44b0DwPGdA7UhD0GfgQLYzvGwnTklyC1XnpEO254OvF63dGcQ45fc4YqMehcI76Eqqcd7LJhVw+yTKznSHOGxhl3Ek6mwXXrmFJadfXJ625fHrcl8rRDIHa7IoqdAOIBl2yQtm6TlAApb9zShKBCNm+w/0sFP125PFw1fdd4Mlp8zDUVR0ifHQn63hK0QyB2uyGLZ2Sexfss+EmbfyVbHcfj17z/G6f7vhzfupDOaRFMVvnbRbD43M1U0XFEg6DfwuXWZrxWiW9HvcMPhMJdddhkHDqTm/rZs2cKqVatYtmwZDzzwQPp5O3bsYPXq1Sxfvpw777wT00x9dD106BBr1qyhvr6eW2+9lUgkUuwhj3tb9zSxc38bujrwrtTn0UFRePj5j/jZuo/ojCbxGBo3rjgtHba6qlBV4cFrSNgK0VtRA/fPf/4zX//619m3bx8AsViMO+64gwcffJCNGzeybds2Xn31VQBuu+027r77bjZv3ozjODz11FMA3HvvvVx33XU0NDRwxhln8OCDDxZzyONez+6DtkgCp980QMCb6qx7rDVKR9QknrQI+g1uvnw+M6cEgdTJteqQe0DHXiFEkQP3qaee4p577qGurg6ArVu3Mn36dE4++WR0XWfVqlU0NDRw8OBBYrEYZ555JgCrV6+moaGBZDLJe++9x/Lly/s8Loqnd82EpHn8CFnQb+Dz6BxrjabvWl26yi1XzE93aPC4NaqCblRFwlaITIo6h/uDH/ygz9fHjh2jtrY2/XVdXR1Hjx4d8HhtbS1Hjx6ltbWVQCCArut9HhfF07tmQk9tr6DfwHCpHGvt6vNcn1ujMuBGUcDncRHwumRpTIhBlHTRzLbt9FYhSC26KIqS9fGeX3vr//VQJkwInNCYa2srTuj6Uhmucfp9Lo40RbBsBxSo9LvRNYWmtr4FbkJ+FxMnBJhQ7afC56LC787yisUba7GVyzihfMY63sdZ0sCdNGkSjY2N6a8bGxupq6sb8HhTUxN1dXVUV1fT2dmJZVlompZ+fj6am8PYdmErN7W1FTQ2dhZ0bSkVOs7ehcM9LpWuhEVLZxynuyhNdYUbGwZUE/MaKqqqsGTBJBzTIhZ1iEUTRR1rqZXLOKF8xjpexjlYWJd0sm3hwoV88sknfPrpp1iWxYYNG1iyZAlTp07F7Xbz/vvvA7Bu3TqWLFmCy+Vi0aJFbNy4EYC1a9eyZMmSUg55zOq9OAYOh1u6aO6Ip8orApUVHiwbWjvi6Wt0VcHn1pg8wc/XLprN4tMnyuKYEHko6R2u2+3mf/7P/8l3vvMd4vE4S5cupb6+HoAf/vCH3HXXXYTDYebPn8/1118PwD333MPtt9/OQw89xOTJk/nRj35UyiGPSVv3NPHz9R8RS1poqtJnccx2UkVoTNOmPXL8rvX8z01i5bkzgNTiWNBnoOYxvdNzN90STlAdMMqi2I8Qw01xnLG9U1KmFFJ6Au9QU4SuhIXZHbK9fzKKAhNCHmIJi3D0eI82TU111r1p1Xx83vwXx3q35/F7dCIxE8uyR3XXhnL5fw/lM9bxMs7BphTkpFkRnEijxmK8f1XA4I+7mrAdO10svP8/QapCqnB4LEk0ZvZ5vKcEY0XAwF/AybFM7Xmk07EYjyRwh9mJNGoc6nWHCvGte5r47St7ONQU6W794+JIS5Sd+9tQlVSBcKt3e4ZuqgITKr10RhLEElb6cU1N1a4N+FxMnuBn74F2Nr79ad7/kEibcyFSJHCHWe+7OWBY7uZyCfGe57SHE6mtdo5DaziRnmfNNquiqgoTgm7aO+Pp0ooAAZ9OhdfA69FxaQpTqr08/sKugv4hkTbnQqTIEvMwa2qPDVi5P9G7uVy67fY8x3YcNFVJdRS2nT4LYr0DFUBTFWpCHlr7hS2AbTq4NJUJFW4uXTydHZ+2Fdzxt1xbEgkx3OQOd5gV424u20fyg00R7n/yA1rCCVrbY4QCLnRNxbQcHMfOelcLoGsK1UEPze2x1CGHPq+tMH1KkFg8yfmfm8yCWTX86oXdBU8L9G7t0xpOUCW7FMQ4JYE7zOoXT0u1niEVSAnTPuG7uUwh3hFJEItbtEUSVHh1mtsdmtpTe2Z7juRmo2sqVRVuGtu6BiyAed0aNZVebNuhK2Gnp0JO9B+SntY+5bJSLUQxyJTCMOtpPVPpN4jGTCr9xglvf8r0kTwSMwn4XLhdGtG41Sc4VTXzf0Oq4ExlhUFThrAN+nSqgm4syyaWsPrcwcq0gBAnTu5wT1C23QPDvSNhzSVz+O0rezjcXefAdqA9HCcaN7FtJ7U4pqQet3pNx/belOB2aQR8rgF1EXRNocJn4HVr2JaD20j9seh9B1uunYqFGE0kcE/AcG8B27qnid++/FcONkdTcwJKaurg5+s/wmuotIYTKArpOQPbgWTSGjBXqygMuHt1Gxo+j05zvzlXVYGbL5+Pz6Pz2KadqJqK4zgZp0LKtVOxEKOFTCmcgFx2D+SqJ7yPtKY+6qda2IBp2UTjJs2dCVRVwbZTd609DR4zLYwNnJfV8Rhan7oIkLqznXVSJV+YW8fp06u5bpinQoQQfckd7gkYzg39PeFtWqm07Fn46h2ovRfD7ByPe3ndOpqq0B7uW83L7dKoqXTjd2vpY7pyBytEcUngnoDh3ALWE969Q7X/boM+/51D3vrcGigQ7kr2fdyjE/QbNLbGOHvuwHKXI300WYixSgL3BAznFrCe8NY1haTlZNzW1XP3mwufR8eyHeJxs8/joYCB26XR2NqFbTvs3N/G5b2+X4x56d7hfc2yeUyv8eX9OkKMBRK4J+BEVu77B9G8aZW8ue0IAZ9BW2d8QOAOtbe2t4BXJ560+5wyg1QlMCC9/1ZhYHHxhnf2kzRtOqJJTNNG11W8hlbQ0eRM4f2zZ7dy7Vdmyx2zGJckcE9QIfOe/YPoaGsXew52oGmgKiqGSyVpOtiOg6J03z0nBxadySTgddGVMLF63Q2rCtRUeoknrT5zuS5dHTD9cbApQjRuonRfZ1k2nV02VlP+7ekz1ZWwbFuqhIlxS3YpjIDeQRRLWHRGE9iOg+MoqbC1bEIBA01N7UaI5xi2FT4X0VjfsHW7NOqqfUS6kgMWzkzLTh8P3rqnCSB1rQOqoqAoqZoMOPR5zVxlqivhdmlSJUyMW3KHOwKa2mMoChztjBPvLoeoqqkA7EqAgkJX3MSla93ztpnndHsL+FyEu5J9FtN6FsdaO+LEk9aAazyGRiJps/tAOx8f+AuVAYOuhJl+DU1VundJOOha/v14My0qxpOWVAkT45bc4Y4Aj6HR0hFLFZkhNTdr2alSiaZpoyqp8A36DXKZuQ14XYSjfcM26DcIeF00tXWlw1ZRoDJg4NJUfG6NuGlj2TYKDpbt0NwRR1cVVAVs28G0U0Eb9LuZUuPP+/eZ6TiwaTpyHFiMW3KHO8xy2lLldB8j6x+mjoOuq5imjUtX8br1VEWvjljWj/Q+jz5g21d10IPXUGhqj6d3Nhi6itvQmFTt42BThETS7p6nVUj22uzrAIqqoDipgxGVFe6Cd15kWlSUXQpiPJPAHUa5bqmKJW2qKgw6u0xsO3U0V1VShxn8hkZ70iJp2Rw41onjZC8e7nVrA9rh9CyONbWbVAU9GXuH3f/kB+w+0E7PLEHvO2PHgeqgm45IkqRpUek/sVKK/RcVpVqYGM8kcIdRrt0eeuY2Q36VjkiCRE89BAc6u6cGhlqk8hgaXfHj87IuTUm3yenZZZAtLOsXT+PjA38hafVMaKRoKui6is/jQtNUKv0G37/u8yf6YxFCdJPAHUaDHfVd/8ZeXnjvALGEiUtXU6Fq29Cr/22qG87gQasALpfap/eY160RCrjTi2OKAh5DH/TO1NAVuhJ938txoMKrS+lFIYpEAncYZTvqC7B+yz6c7t1dvbd5aerxj/SOA4Pd2CpKaudA7z25FT4XPk9qcaxnvlZVUtXBsp0Qa3hnP6EKDwHr+AEHRaG7/5lywtMIQojMJHCHUbajvh2RBI6d+d7V79HpiCYzfKevnkDsfby3OuhBUaCxNZqe5/UYGkG/gdedulPNdMggXbfBpeHzuABwHIdozOT+W88r9LcvhBiCBG6BBtuN0FMoHBQmVnlIWtkPLuQStt2VGNO9x3oWxxJJm7ZwquSipqa2lsUSFrFEFwDu7h0P/UkXXSFGhuzDLUDPboS2SKLPboSe01rxpMWESi+Ta3yY3etS+Z/TSlG7pxx67mB1TaG2KnVyrCdsoW+Xhx5x0yYaGxjo0i5HiJEhd7gFGGw3AjDgez6PTiRmZnu5rFRFwe61J8zt0qgKugecHBussE00PvCEmbTLEWJkSOAWYKjC4z6PTjSWPF5xS1O799nm/h6p7g7HLwh4Xfi9fRfHehRy9yzFxoUoPQncPPTM27aH43REEoQCRnrRqfcc6JGWKJ1dyXTFLdOy0VQVe5C53N56jtb2qKxwo6lKn8UxIUT5kcDNUe9TZJUVblo6YrR0xHEcB13X0nOg+w53sOuztnS92XRLHCW3pFQVJd0+RwFqKj0kTJvm9vjgF2Yx7+RQQdcJIYafBG6O+szbdjeNbOuM0x5OMmuqN73g9Oa2I+lr8m2JoyjHe5WpCtRWeQlHkznN/yqkpiGsXrfA804O8f01X8jp91dsPZ8OWsIJqgOyz1eMTxK4Oeo/b9vTCTcaM9PHX+9/8oNUBbACPvb3bm3u0lWqg27aOhMZyypmomkKPrfOf1l52qgLst6fDiq8J962p/9ry+KfKBeyLSxHNSFP+tRYj/57V5vaY3RG8v/or3A8bD2GRlWFm+b2WO5hqypMrQ3g87oKatFebMPZTr63obbnCTHaSODmKJe9qzUhDxnOGQyp54a4wjdwJ0LPwttg5b8NV+p/Y6Et2ostU+eH4RhrsYJciGKRKYUc9d+76nGp6C6NX72wm5rQfuoXT6N+8TR27m8r6PWrKtzYjkNzvxBSVYXJ1V5QFA42RTJOV1QG3MDoPS1WrJNtQ23PE2K0kcDNQ8/e1UxNIP/vM3/BKWDyVlFS3XS7YmbGxTG/R+erF84G4JcbdxKJJfuUbvS5jx+sGK2nxXrXmNA1ZdhOtskRZVFuZEqhAL0/yh5r6aK1M45lO3nvkVUVhdpKL52RzDsRNFXpbrOTCvv/smIep04Npduqzzs5RCxhs+dgB8daupg9JTgqF4wWzKphzSVzqPQbhLtMKv3GgKLohZAjyqLcyB1uAXo+yja1dRHLcWGrP11Tqaow0r3NMnOIxMw+lHeQiQAAFC5JREFUK/o9IbX+jb2s37IPRVEwNAXLhnd2HmNi9V4u/9LMgsZUTD1jH86OD3JEWZQbCdwC1IQ8HG3tKqg+AqRqIvi9Os3tsUHvihVFpStuUlnhHlBm8YX3DqCgoKmpduaa6mDZqcdzDdyxsKVKjiiLciKBm4eegNp7qJ2EWdgZW79HR9dUWjoG3z6Wqn+bOhacaSEoljDR1L57F1Ql9Xgucu2/JoQYPjKHm6OegDrQGC44bIN+FygK7ZHE0E/uLsmoa2rGhSCPoQ+4O7ad1OO5kC1VQpSe3OHmqOGd/ZiWQ7irsGmEyoBBV8IinshtztcBHMfG63YTjZnoCnz/oS3pj/7Lzj6J9Vv2YdmkpxMcHJadfVJOry9bqoQoPbnDHcL6N/by7QdeY+f+Nlo7CzhFpqT22Ia7zEHDViG1ZUrpNUvg97jwe3RwHEyHPh/9Z0wOcvl5M3C7NEw7NS98+Xkzcp6/zeXknBBieMkd7iB+/cLOPs0f86WpChV+F+3h+JBbxhxS28RULVWAxu3S+PF3L0jVZ+j+GvoWO//+dZ/n8i/NzGnlv/8C2bxplby57ciA/muypUqI4pE73EGse21vwe1xdE3B73XR1pnIeX+u4zhYttNnamA4jsVmqjnw5rYjnH/GJCr9BtHY8O2NFUJkJ3e4g+iKmwUV/DZcKi5NpSOXxbFuipJqEukxdJadfVJ6amA4TlNlawm0c39butKZEKL4JHCz2LqnqU/XhVx5jFSo5bNHVwGm1vhpjySwLIc/fHCQnfvb0vUZMrVez+ejf6kXyIqxv3cs7BkWQqYUMti6p4lfbtyZ93V+j45p2cRy3IkAqa68XrdOuCtJNG4ST1pEYkmOtnal98X2HIst9KN/KRfIilEyUcowirFC7nAz+O0re4h05T4dABD0uQh3JfOagphQYeD1uDBth9bOeLprg+0ofU6Yff+6z5/Q3dxw3CXnarCOxoX+HorxmkKMBAncDA43R8mx3yMAoYBBRySRV6cHt0ultsqX/rhvmjbHD445xBM2ja1Rmtu62Lqn6YSCpZQ1B7JNXxxqinD/kx8U1GJH9gyLsUICt5+te5r69AUbjKKkioa3h/O7GwaIJ232HelgxqQgbZEEuq5iWTaO42BaDgqgKKk6CcNx5LZUNQcyLfJ1RpN0JSzaIomCWuxIGUYxVsgcbj+5Hm1VFQW/R6cjkiz4veJJO11i0GtoOJCuHKaqqe1ooYBRVkduM5VMDEeT+D16wceIpQyjGCvkDrefXD6maqqC4dIKPubbw3H6fty3miKEo6kAT01ppDpABLwuzEJ694yATNMXka5kuq5vj3ymBKQMoxgrJHD7qQl5Bg0Cl66iqalFrRPVM2Xb++P+bQ++SXOvSmK2Ax3RJBOCAz+MjNbW4/2nL+5/8oMTnhKQMoxiLJDA7WfetMqsfcncLg3HcfLa9jWY6qB7wGPhruNTFArHT7n1fhzKq/V4sVrsCFFuymIO97nnnmPFihUsW7aMJ554oqjvlS1sfW4dy7YH7GctlNet8Y3lcwc8njRtNDW1IOeQ+lVTU4/3Vk6tx4vVYkeIcjPq73CPHj3KAw88wLPPPothGFx77bUsXryY2bNnF+X9Mk0nBLwuuuJmzrsXMgl4dU6qDQx51+gxdOJJC5d2vGxY6siv1ud5xdoqVaw9r8VosSNEuRn1gbtlyxa++MUvUllZCcDy5ctpaGjg29/+dlHeL+hz9QmtkN8g3JXMO2x7pgMUBTwulf/vstNzCqzedW5VJTWHm6nOrbQeF6L8jPrAPXbsGLW1temv6+rq2Lp1a87XT5gQyPm5f/2sjaOtvcI2YNAZTeZVU0HXFL60cArNHXGOtUSpq/ax+suzWXTaxJyu/7urFuLzu1n32l664iZet84VS2by9WXz+jzvmmXz+NmzW7FsG91RsGwbnNTjtbUVOY+3v8m1AVo7uvD0CvJYwmRybeCEXre34XqdYiuXcUL5jHW8j3PUB65t2yi9qnI7jtPn66E0N4dzCsxte5v5999tI560UJTu02Ph3Eorul0KFT73oFMF+XyMvvisqVx81tRBr59e4+Par8ym4Z39tIYTVHXvUphe4zuhj+xfOWsKT7y4G9Ny+hwD/spZU4ZlKqBcphTKZZxQPmMdL+McLKxHfeBOmjSJP/7xj+mvGxsbqaurG9b32LLtMA9v/P/bu/egqOv9j+PPBZaLctSDV354aUZBzVNaaQahKGOKwiZeTtox3TRzLCdRf5OCkf5CCjVGzJwxOb80+0UNiiRCZl4QU8BrJv4qPQzKJSUkMOMmu+x+fn/4c1PE20m/u+D7MeOMC9/98uINvPjy3d3P9zQWq+Kvf3Fj/gv9+a8NR25Zti5OEHYPV1d4UOTS40I0Lw5fuAEBAXz44YdUVlbi4eHBrl27WLZs2X3Zt1KKrw8Xk5JVAIB3+1b856QBeLVx578XBTeb38j3mzznVYgHw+ELt3PnzsyfP59p06ZhNpuZOHEijz/++J/er9Wq+GJvPnuP/wxAL5+2zP3743i66//0voUQoikOX7gABoMBg8Fw3/ZnbrDwz/QfOXamHIABvh2YPbYfri7Od7inEEL8+5pF4d5PtVfMrNl6in+VXH2BQ1D//+ClED+cdc3iNSBCiGbsoSrcyt+vkLDlJOfLawB4/tlHCB9i3we+hBAPj4emcM+XV7Nq80kuVdXj7KTjH8/5MuyJrne+oxBC3CcPReH+q+Q31qTkUVvfgJvemVfC+jKw9/19apkQQtxJiy/c/z1bweoteTRYrHh66Hkt/G/07dHO3rGEEA+hFl+4//PNGRosV9cYmDP+MXp09uSPlWiFEEI7Lb5wFdCtkyevj/sbXbxa3dOFHoUQ4n5q8YXby6ctE4f15K9/cZOyFULYVYsv3Kmjev//lRrsnUQI8bBr8c/293Br8b9ThBDNRIsvXCGEcBRSuEIIoREpXCGE0IgUrhBCaEQKVwghNCKFK4QQGpHCFUIIjUjhCiGERqRwhRBCI1K4QgihESlcIYTQSItfaMDJ6c+tfftn76+V5pITmk/W5pITmk/Whz2nTilZR0sIIbQgpxSEEEIjUrhCCKERKVwhhNCIFK4QQmhEClcIITQihSuEEBqRwhVCCI1I4QohhEakcIUQQiNSuE1IT09nzJgxjBw5kqSkJHvHYe3atYSGhhIaGsrKlSsByMnJwWAwMHLkSBISEmzb/vTTT4wfP55Ro0bx1ltv0dDQYJfMK1asIDIy8raZLly4wJQpUwgJCeG1116jpqZGs3yZmZmMHz+e0aNHExsbCzjuTNPS0mxf/xUrVtw2kz1mWl1dTVhYGD///DNw73PUKnPjnMnJyYSFhWEwGIiKisJkMj34nErc4JdfflHDhw9Xly5dUjU1NcpgMKj8/Hy75cnOzlaTJk1S9fX1ymQyqWnTpqn09HQVFBSkiouLldlsVjNmzFBZWVlKKaVCQ0PViRMnlFJKRUVFqaSkJM0z5+TkqMGDB6tFixbdNtOsWbNURkaGUkqptWvXqpUrV2qSr7i4WAUGBqrS0lJlMpnUiy++qLKyshxyprW1tWrQoEGqoqJCmc1mNXHiRJWdne0wM/3+++9VWFiY6tevnyopKVF1dXX3PEctMjfOefbsWfXcc8+pqqoqZbVa1cKFC9XGjRsfeE45wm0kJyeHZ555hnbt2tGqVStGjRrFzp077ZanY8eOREZG4urqil6vp2fPnhQWFtKjRw+6deuGi4sLBoOBnTt3cv78ea5cucKAAQMAGD9+vObZf/vtNxISEpg9ezbALTOZzWaOHj3KqFGjNM+6e/duxowZQ5cuXdDr9SQkJODh4eGQM7VYLFitVurq6mhoaKChoQEXFxeHmenmzZtZunQpnTp1AiAvL++e5qhV5sY5XV1dWbp0KZ6enuh0Ovz8/Lhw4cIDz9niVwu7VxcvXqRjx4622506dSIvL89ueXx9fW3/Lyws5Ouvv+all166KWNZWdlN2Tt27EhZWZmmeZcsWcL8+fMpLS0Fbp7ntUyXLl3C09MTFxcXzbMWFRWh1+uZPXs2paWlDBs2DF9fX4ecqaenJxEREYwePRoPDw8GDRqEXq93mJm+++67N9xu6ufndnPUKnPjnD4+Pvj4+ABQWVlJUlIScXFxDzynHOE2YrVa0en+WJpNKXXDbXvJz89nxowZLFy4kG7dujWZ0d7Zt2zZgre3N/7+/ra33SpTU9m0ymqxWMjNzeW9994jOTmZvLw8SkpKHHKmp0+fZuvWrezbt48DBw7g5OREdna2w830mlvNyxG/DwDKysowGo1MmDCBwYMHP/CccoTbSJcuXTh27Jjtdnl5ue3PEHs5fvw4c+fOZfHixYSGhnLkyBHKy8tt77+WsUuXLje8/ddff9U0+44dOygvL2fs2LFcvnyZ2tpadDpdk5m8vLyoqqrCYrHg7Oys6Zw7dOiAv78/Xl5eAIwYMYKdO3fi7Oxs28ZRZnrw4EH8/f1p3749cPVP2Y8//tjhZnpN43ndaY72zFxQUMDMmTOZOnUqM2bMaDL//c4pR7iNBAQEkJubS2VlJXV1dezatYuhQ4faLU9paSlz5swhPj6e0NBQAPr378+5c+coKirCYrGQkZHB0KFD8fHxwc3NjePHjwNXH93WMvvGjRvJyMggLS2NuXPnEhwcTFxcXJOZ9Ho9AwcOZMeOHQBs27ZNs6zDhw/n4MGD/P7771gsFg4cOEBISIhDzrRPnz7k5ORQW1uLUorMzEyefvpph5vpNff6vWmvzNXV1bzyyitERETYyhZ44DllAfImpKens379esxmMxMnTuTVV1+1W5bY2Fi2bt1K9+7dbW+bPHkyjzzyCHFxcdTX1xMUFERUVBQ6nY7Tp08THR1NdXU1/fr1Iy4uDldXV81zp6amcuTIEZYvX37LTOfPnycyMpKKigq8vb1ZtWoVbdu21SRfSkoKn3zyCWazmWeffZbo6GgOHz7skDNNTEwkNTUVvV7PY489xtKlSzl37pxDzTQ4OJhPP/2Url27kpube09z1DLztZx79uwhPj6enj173vC+iIiIB5pTClcIITQipxSEEEIjUrhCCKERKVwhhNCIFK4QQmhEClcIITQiL3wQdtG7d29yc3NtLz6Aq08l++abb1i/fr1dc/n5+eHk5IRSChcXFyZMmMCUKVPslkm0HFK4QjSyadMm2y+CyspKZs+eTX19/Q1PkBfi3yGFKxxSVVUV77zzDqdPn0an0zFkyBAWLFiAi4vLTUfH1267ubkRFRVFUVERTk5O9OvXj5iYGJycnMjMzGTdunWYzWbc3d1ZtGgRTzzxxB1zeHl5ERkZydy5c5k+fToVFRUsWbKEiooKysvL8fHxYfXq1bRv357g4GDCwsI4dOgQly9fZubMmXz33Xf88MMPuLi4sG7dOjp37sy+fftYv349JpOJyspKwsPDmTdvHnD1RQ4pKSm0bt2agQMHsnfvXjIzMzGZTMTHx3P06FEsFguPPvoo0dHReHp6PtCvg7i/5ByusBuj0cjYsWNt/9asWWN7X2xsLO3atSM9PZ2tW7dy5swZNmzYcNv97d69m5qaGtLS0khJSQGgpKSEwsJCEhISSExMZNu2bSxbtow33niD2trau8rZp08fysvLuXTpEl999RUDBgwgOTmZvXv34u7uTlpamm3b+vp6Nm/eTEREBEuWLMFoNLJ9+3a8vb358ssvUUqxYcMGli9fTmpqKsnJySQmJlJZWcmBAwdITU0lJSWF1NTUGxa4TkxMxNnZmdTUVLZv306nTp2Ij4+/l3ELByBHuMJurv/THf44hwvw7bff8sUXX6DT6XB1dWXy5Mls2rSJWbNm3XJ/Tz31FAkJCUydOpWAgACMRiM9evQgKSmJixcv8vLLL9u21el0FBcX06dPnzvmvLYqlJubG0ajkWPHjrFx40YKCwvJz8+nf//+tm1HjhwJQLdu3ejQoYNt/927d+fy5cvodDo++ugjsrKyyMjIoKCgAKUUdXV17N+/n5CQENq0aQPAlClTOHToEABZWVlUVVWRk5MDgNlsti1oI5oPKVzhkBovk2e1Wpu8tM21y6LA1ZLbvXs3hw8f5tChQ0yfPp2YmBisViv+/v6sXr3atm1paeldr/Z06tQpunbtSuvWrXn//ffJy8uzLefX0NDA9a+Ov36NBb1ef9O+amtrGTduHCNGjGDgwIFMmDCBPXv22B6gu35f169eZrVaWbx4MUFBQQDU1NRQX19/V/mF45BTCsIhBQYG8tlnn6GUwmQysXnzZgICAoCr51VPnToFQEZGhu0+n3/+OVFRUQQGBvLmm28SGBjIjz/+iL+/P9nZ2RQUFACwf/9+nn/+ea5cuXLHHGVlZcTHx9seMDt48CBGo5Hw8HDat29PTk4OFovlrj+voqIiqqurmTdvHsHBwRw+fBiTyYTVaiUoKIhdu3ZRVVUFYDstcm0eSUlJtm3ffvttVq1addcfVzgGOcIVDik6OprY2FgMBgNms5khQ4bYLtsTHR1NTEwMbdq0ISAgwLZCf3h4OEeOHGHMmDF4eHjg7e3N1KlTadu2LTExMSxYsMB2JLlu3Tpat27d5Mc2Go04OTnZjjCvf1rYnDlzWLlyJR988AF6vZ4nn3yS4uLiu/68evfuzbBhwxg9ejSurq74+fnRq1cvioqKGDJkCC+88AKTJk3C3d0dX19fPDw8AHj99ddZsWIF48aNw2Kx0LdvX9tFOkXzIauFCeEgTp06xYkTJ5g2bRpwdX3hkydP3nAqRDRvUrhCOIjq6moWL17M2bNn0el0eHt7s2zZMjp37mzvaOI+kcIVQgiNyINmQgihESlcIYTQiBSuEEJoRApXCCE0IoUrhBAakcIVQgiN/B+Grw90xzgLO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png;base64,iVBORw0KGgoAAAANSUhEUgAAAVwAAAFcCAYAAACEFgYsAAAABHNCSVQICAgIfAhkiAAAAAlwSFlzAAALEgAACxIB0t1+/AAAADh0RVh0U29mdHdhcmUAbWF0cGxvdGxpYiB2ZXJzaW9uMy4xLjEsIGh0dHA6Ly9tYXRwbG90bGliLm9yZy8QZhcZAAAgAElEQVR4nOzdeXib9Znv//ez6NFqyXZsZ4MkJCEJhCbQBlKgJIVCYhLCkimFkimUMz8onOky51xDLwY4MFzX9OIcTk/pzOlA29MpW6EdKDQJIXGglD1shdI0IQtNCCG7d1uStTzL7w/ZihfJlhRLtuz79U+wrEf6xiSfPPou9604juMghBCi6NSRHoAQQowXErhCCFEiErhCCFEiErhCCFEiErhCCFEiErhCCFEi+kgPoNiam8PYdmE736qqfLS2Rod5RMOvXMYJ5TPWchknlM9Yx8s4a2srsn5P7nAHoevaSA8hJ+UyTiifsZbLOKF8xirjlMAVQoiSkcAVQogSkcAVQogSkcAVQogSkcAVQogSkcAVQogSkcAVQogSkcAVQogSkcAVQogSkcAVQogSkcAVQogSkcAVQogSkcAVQohh1BFOZP1e0QP3f/2v/8Xtt98OwI4dO1i9ejXLly/nzjvvxDRNAA4dOsSaNWuor6/n1ltvJRKJpAbe0cHNN9/MpZdeypo1a2hsbCz2cIUQomBtkTgJ08r6/aIG7ltvvcXvfve79Ne33XYbd999N5s3b8ZxHJ566ikA7r33Xq677joaGho444wzePDBBwH48Y9/zKJFi9i0aRNXX301P/jBD4o5XCGEKIiDQ1s4TiyePWyhiIHb1tbGAw88wC233ALAwYMHicVinHnmmQCsXr2ahoYGkskk7733HsuXL+/zOMArr7zCqlWrALjssst47bXXSCaTxRqyEELkzXYc2joTxBKDhy0UsePD3XffzX/7b/+Nw4cPA3Ds2DFqa2vT36+treXo0aO0trYSCATQdb3P4/2v0XWdQCBAS0sLEydOzHkcEyYETuj3MVj19tGkXMYJ5TPWchknlM9Yx9o4k6ZNa0cMf4WKP4fnFyVwn376aSZPnsy5557Ls88+C4Bt2yiKkn6O4zgoipL+tbf+X/e+RlXzuyk/kRY7tbUVNDZ2FnRtKZXLOKF8xlou44TyGetYG6dlO7SH4yRMu8/jkycGs15TlMDduHEjjY2NXHHFFbS3txONRlEUpc+iV1NTE3V1dVRXV9PZ2YllWWiaRmNjI3V1dQDU1dXR1NTEpEmTME2TSCRCZWVlMYYshBA5s22btnCcpJnfzVxR5nAffvhhNmzYwLp16/jud7/LRRddxH333Yfb7eb9998HYN26dSxZsgSXy8WiRYvYuHEjAGvXrmXJkiUALF26lLVr1wKpEF+0aBEul6sYQxZCiJxYtk1LZ/5hCyXeh/vDH/6Q++67j/r6eqLRKNdffz0A99xzD0899RQrVqzgj3/8I//wD/8AwPe+9z0+/PBDVq5cyZNPPsndd99dyuEKIUQfpu3Q2hHHtAqbplQcxynsyjIhc7ijS7mMtVzGCeUz1nIfZ9KyaeuMYw2RJ5MnBqmp9Gb8XtF2KQghxFiRMG3aw0OH7VAkcIUQYhCJpE1bJF7wJ+XeJHCFECKLRNKiLZzAHqaZVwlcIYTIIJa0aA/HGc5VLqkWJoQQ/XQlzILC9uMDbYN+XwJXCCF66YzE6Ygk8g7bN/9ymEc27hz0OTKlIIQQgKJAOGaSQMkrbG3HYfM7+3l96+EhnyuBK4QY9xQFwl1Jwl1Jqty5n2Y1LZtnX93Lh39tAuD0GVWDPl8CVwgxzjl0Rk0iXUnymUWIJyyeeHE3fz3YDsDi0yey6rwZg14jgSuEGMccOrtSYZuPzmiCRzft5FBzFICLF53EhWdNzVrpsIcErhBiXHKAzmiSaMzM67qmti4e3rST1s44qgJXLZnJF+bW5XStBK4QYtxxgI5Igq54fmH72bFOHm3YRTRm4tJVrrv4VOZOG3zetjcJXCHEuNMeGbr/WH8797fy699/TNK08Xl0bqifx8l1+XWUkcAVQowbDg7t4dz6j/X23s5jrHt9L7YDVRVublwxj5pQ5opgg5HAFUKMCw4O7Z0JYsncw9ZxHP7wwUFeev8AAFNq/NxQP5cKn1HQGCRwhRBjnu04tIUTJPIIW8t2WP/GJ7y38xgAp54U4rqL5+A2tILHIYErhBjTCgnbhGnxny/9lR2ftgJw5uwaVi+dia6dWDUECVwhxJhl2w6t4TjJfp11BxPuSvLL53ew/2gYgCULp7D8nJOH3GObCwlcIcSYZDs2LeE4Zh7NHls74zz+zFaONEdRgJXnzeC8MyYN25gkcIUQY45pO7R15tfs8XBzhEc27aQzmkRTFb520Ww+N3PCsI5LAlcIMaaYlkNbZwwzj5Y4ew6186vNu4knLbxunTWXzGHmlOCwj00CVwgxZuTaWbe3rXuaePrlPVi2Q9Bv8L1rzsKrFzZfqyjgdmVfWJPAFUKMCYV01n1j62E2vv0pALWVXm5cMY+pdQFaWiJ5v7+qKlT6DSr87qzPkcAdZlv3NNHwzn6a2mPUhDzUL57Gglk1Iz0sIca0fDvr2o5Dwzv7eaO7aPj0SRV8Y9lcfJ7CIlHXFSr9HnRNqoWVzNY9TTzx4m40TcXn0WmLJHjixd0AErpCFEk8adGeR2dd07J55tU9/PmvzUCqaPg1F52KSy9sj63bpREKGKg5bBuTnmbDqOGd/WiaituloSgKbpeGpqk0vLN/pIcmxJgUS1q0heM5h20sYfJYw6502C4+fSLXXTyn4LD1eXSqKtw5hS3IHe6wamqPDfhIYugqTe2xERqREGNXV8LMq9ljR3fR8MPdRcOXnX0yS8+cUtCBBkWBgM/A787vmK8E7jCqCXloiyRwu47/T0iYNjUhzwiOSoixJ5ow6cwjbBvbunikwKLh/amqQshv9Pl7nisJ3GFUv3gaT7y4mzipO9uEaWNZNvWLp4300IQoK9kWn3s664ajuYft/qOdPNawi2i8sKLhvemaQmVg6MWxrNcXdJXIqGdhTHYpCFG4bIvPqgozJoeIRHNv9rjj01Z+8/uPSVo2/u6i4SflWTS8h9ulEfQbaGrhNRUkcIfZglk1ErBCnIDei8+QCjrVrfH6n49QE/Ll/Drv7TzG2tf34jhQXeHmxhWnMaHA6T2fRydYYA3c3iRwhRCjSv/FZ69bw6Wr7D3UntP1/YuGT63xc32BRcMVBQJeF/4C9+f2J4ErhBhVei8++zw6Ll3lSHOUkH/owMxYNPySOQUtcKmKQjBg4Cng2qyvOWyvJIQQw6B+8TQsy8alq2iqwuHmCEnT4oKFUwa9LmFaPPni7nTYnnVqDdfXzy1sN4GmUBV0D2vYgtzhCiFGmQWzatB1lZc/OMgnh9qpDLi5YOGUQXcWRGNJHtu8K100fOmZU1h2dmFFw12aSlWF54QWx7KRwBVCjCoODlMm+PmbpbNyen5rZ4yHN+6kqT2GAlx23gzOLbBouNetM6HSS0tzuKDrhyKBK4QYNWwn1cY8nmP/scPNER7ZuJPOriS6pnD1hYUVDVcU8HtdBDx6Ue5se0jgCiFGhXybPe452M6vXkgVDfcYGt9YPpdTJudfNLwYi2PZSOAKIUacZTu0R3IP2z//tYnfvpIqGh7yG9xw6TwmVee+R7eHrioEA26MAovX5P1+JXkXIYTIwrYd2vLorNu7aHhdlZdvXjqPykD2ot/ZGC6NSr8LVS3dZi0JXCHEiLFsm9YcO+vajkPD2/t54y+pouEzJlXwjeVz8brzjzGvWyfod6FQvPnaTCRwhRAjIp/OuqZl89tX9rB1T6qO7fxTqvnahbPzrmN7fHHMVdCYT5QErhCi5PLprBtLmPzqhd3sPdQBwBfnT+Syc2eg5rmboGdxzGtoOVcaG24SuEKIksqn2WNHJMGjDceLhi8/52SWLMy/aHjvxbGRCluQwBVClFDCtFMtcXII22NtXTyycQdt4QSqorB66Uw+P6c27/ccicWxbCRwhRAlEY0laevMrf/Y/qOdPNqwi664iaGrXHfJHOacXJn3e3rcGiG/UfLFsWwkcIUQRRdPWiRzDNsBRcMvncdJtfkVDVcU8HlcBLyuURK1KRK4QoiiiiUt2sNxqqqGjpt3dxxl3RufpIqGB7uLhgfzKxquKBD0G/jc+ojO12YigSuEKJpcO+s6jsNL7x/gDx8cBGBqrZ8b6ucR8Oa3fUtTFUKjYHEsGwlcIcSwUxSIxEw6c2j2aNkO6974hD9217Gdc3IlX7/41Lzr2Bq6SihgoI2CxbFsJHCFEHnL1lUXyKuzbsK0+M3vP2bn/jYAPj+nlquWnJJ3aHrcGkGfgVpA/dtSksAVQuQlW1ddgAWzJtDZZebUWTcSS/JYwy4+O5aqPfvls6ZyyaKT8tpjqwA+7+hbHMtGAlcIkZdMXXXjwCt/OsgpU0JEupJDvkZLR4xHNh0vGr7q/Bl8cX5+RcMVBSr8Bv5RuDiWjQSuECIv/bvqAlT6DSJxK6ewPdQU4dFNx4uGf+2iUznjlOq8xqCpCiG/G8M1OhfHsinq7PK//uu/smLFClauXMnDDz8MwJYtW1i1ahXLli3jgQceSD93x44drF69muXLl3PnnXdimiYAhw4dYs2aNdTX13PrrbcSiUSKOWQhxBBqQh4SvUop+jw6KOBYQ5dX/OuBdv7fcx/R2ZXEY2jcuOK0vMPWpatUB1NhW26KNuJ3332Xt99+m/Xr1/PMM8/w+OOPs3PnTu644w4efPBBNm7cyLZt23j11VcBuO2227j77rvZvHkzjuPw1FNPAXDvvfdy3XXX0dDQwBlnnMGDDz5YrCELIXLQ01U3nrTweTRs2+FYa5TzF0we9Lp3tx/h0YadxJMWIb/Bty6fn3eHBo+hUVXhLspOhK17mrj/yQ/4ux+8yP1PfsDWPU3D/h5FC9xzzjmHxx57DF3XaW5uxrIsOjo6mD59OieffDK6rrNq1SoaGho4ePAgsViMM888E4DVq1fT0NBAMpnkvffeY/ny5X0eF0KMnAWzalhzyRxOqvGTSDqYSYtV550yaFfd17ce4pfPbceyHSZWebnlivlMzKNDg0KqrGIo4C7KToSehcC2SIIK7/GFwOEO3aLO4bpcLv7t3/6NX/7yl9TX13Ps2DFqa48Xn6irq+Po0aMDHq+treXo0aO0trYSCATQdb3P40KIkfW5WROYNrGCWGLwlji247Dp7U958y9HAJgxuYJvLMuvaLiiQIXPwO8p3uJY74VARVHSC4EN7+xPb3cbDkVfNPvud7/LTTfdxC233MK+ffv6bPlwHAdFUbBtO+PjPb/2lm9ZtgkT8juD3V9tbcUJXV8q5TJOKJ+xlss4obRjNS2blo4YvoDKYPeoSdPm0ee388cdqQMNn59bx42rTsel536gQVUgFHDjK3LB8JZw6s62J19cuoquKbSGE8P6sy1a4O7Zs4dEIsFpp52G1+tl2bJlNDQ0oGnHf9iNjY3U1dUxadIkGhsb0483NTVRV1dHdXU1nZ2dWJaFpmnp5+ejuTmcUym4TGprK2hs7Czo2lIql3FC+Yy1XMYJpR1rrp11+xcNP3f+JL6x8nTa2qI5v5dLVwgFPEQ6Y0Q6Yyc07qFUBwzaIgncLg2XrpI0U3PUVQEj75/tYAFdtDncAwcOcNddd5FIJEgkErz00ktce+21fPLJJ3z66adYlsWGDRtYsmQJU6dOxe128/777wOwbt06lixZgsvlYtGiRWzcuBGAtWvXsmTJkmINWQgxCKu7Jc5QYdsRSfDz9R+lw7b+nGlcdt70vDo0pBbHPOh5dnUoVO+FQMdxiCctLMumfvG0YX2fot3hLl26lK1bt3LllVeiaRrLli1j5cqVVFdX853vfId4PM7SpUupr68H4Ic//CF33XUX4XCY+fPnc/311wNwzz33cPvtt/PQQw8xefJkfvSjHxVryEKILGzb7u6sO/inxWOtXTyy6XjR8L9ZOpOz8igargBej06FzyjpybGeedqGd/bTGk5QFTD6HFceLorjlNO24fzJlMLoUi5jLZdxQvHHmmtn3U+PdPLY5p10xS0MXWXNsjmcetLxouHV1X5aWrLvo+9ZHPO5NRjBg7on+vMcbEpBTpoJIbIybYe2jviQzR4/2tfCb176GNNy8HtdfLN+LlPzKBquqgqVfgMjzwph5UYCVwiRkWk5tHbGhmz2+M5HR1n/Zqpo+ISgh2+umJdX0XBdV6gMlG6+diRJ4AohBsils67jOPz+/QO83F00/KRaP9fnWTTc7dIIBUZ/WcXhIoErhOgjl866lu2w7vW9/HFXajtnIUXDfR6dCq/BOMlaQAJXCNFLImnRFk4M2uwxkbT49Usfs6u7aPgX5tRyZR5FwxUFAj4Dv3tsz9dmIoErhABSnXXbwvFBj8+Gu5I81rCTA42p3Qb5Fg1XVYWQ38i7fc5YIYErhEh31h0sbFs6Yjy8aSfNPUXDvzSDL56ee9FwTYXqCg+6No7mEPqRwBVinIsmTDqH6Kx7qCnCI5t2Eu4uGn7NRacyP486tm6XxoSQj7bW8V3PWgJXiHEq1866Hx9o44kXd5NI2njdGt9YPpcZk3KvY+vz6AR9Bi69/AqGDzcJXDGqDNYNVgwfRUnNx4a7koOG7Z8+buSZV/ZiOw4hv8E3V8xjYlVudWwVBQJeF36PxEwP+UmIUWPwbrASusPHGbKzruM4vP7nwzS8ux+ASdU+brh0HiG/kdM7jPfFsWzkHl+MGpmKQGuaSsM7+0d6aGNIKmzDg4St7Tg8/9an6bA9ZXIFN606Peew1TWFqgq3hG0GcocrRo1M3WANXaWpvbi1UMcLB+iMJonGzKzPSZo2T7/yV7btbQHgjJnVXP3l2TnPv7pdGkG/gTYOjukWQgJXjBo1IU+6CHSPhGlTE8r9XL7ILBW2iUHDtiueKhr+yeHuouFnTGLlF3OvY+t16znfBY9XMqUgRo1SFYEejzoig4dteyTB/3vuo3TY1i+exmXn5ha2qbKKLkL+4rbBGQvkDleMGr2LQMsuheHTFokTi2fv0nCstYuHN+6gPdJdNPzLMznr1NyKhquKQjBg4JH52pxI4IpRZcGsGgnYYeLg0B5ODNpZd9+RDh7fvCtVNNylsuaSvkXDB6OrCqEKNy5NPijnSgJXiDHIdlJhGx+k/9j2T1r4zz+kioYHvC5uuHQeU2v8Ob2+4dKo9Bt59SkTErhCjDm5dNZ9+6MjPPfmvlTR8JCHGy+dR3WORcO9bp2g34Uygm1wypUErhBjiGU7tIfjJEw74/cdx+HFPx7glT/lXzRcUcDvdRHw6Ixkz7FyJoErxBgxVGddy7ZZ+9onvL87VTR8bnfR8Fz6iMni2PCQwBViDLBsm9bOOKaVOWwTSYtf//5jdn3WXTR8bi1XXjAzpwMKuqoQDLgxpPjMCZPAFaLMxeMmrYN01u1fNPzCs6ZycY5Fw1OLYy7UHLs5iMFJ4ApRxpKWTUtnLGvYtnTEeHjjTpo7YigKXH7+KSw+fWJOr+1xa4T8hiyODSMJ3BxJ2UAx2vR01g1VZi6XeLAxzCMNu4h0Fw2/9iuncvqMoYuGKwr4Pa68uu+K3Ejg5kDKBorRJpG0aYtk76zbv2j49cvnMX1SxZCvqyoKFX4XPrc+aJ1cURiZmMmBlA0Uo0miu9ljtrD908eNPLppF4mkTWXA4FuXn5FT2OqqQmWFG68hYVsscoebAykbKEaLwZo9Zioa/s1L5xHMoYKXoatUVhioityDFZMEbg6kbKAYDboSJh1Zmj3adqpo+FvbjwBwyuQg31g+B48x9F9xWRwrHQncHNQvnsYTL+4mTupOIGHa465soCwajqzBOusmTYvf/OHjdNHwz82s5uoLZ6MPUVRGUcDXvTgmUVsaErg5GO9lA2XRcOQoCoRjJuEsnXW74iYP/+eHfNx9oOH8MyZx6bnTUYfYY6soEPQbsjhWYjkF7u9//3t27NjBTTfdxMsvv8yll15a7HGNOuO5bGDvRUNItVGJdz8+Xn8mpTBUZ932cJxHNu3kaGsXkPokdsGCyUMeaNBUhVD3yTEJ29Iacob8F7/4BY8++igbNmwgGo3ywAMP8NOf/rQUYxOjRFN7bMCxTlk0LDaHzmgy1ewxQygebYny03XbOdrahaoqfO3C2SxZOGXIsHXpKtVBOaY7Uob8qT/33HP84he/wOv1Ul1dzdNPP826detKMTYxStSEPAOqT8miYTF1d9btytxZd9+RDn62fjvtkQSGS+XbVy/kzFOH/qThMTSqKtxockx3xAz5k9d1Hbfbnf46FArhcskJlPFEeo2VjgN0RJNEupIZv7/9kxZ++fwOYgmLgNfFzavmc/opEwZ9TYVUWcVQwD3k3K4oriHncCdOnMjrr7+OoiiYpskvf/lLJk2aVIqxiVFivC8alopDqtljVzxzs8e3t3cXDSf1qeObORQNVxSo8Bv4ZXFsVBgycO+++27+8R//kV27drFw4ULmz5/P//k//6cUYxOjyHhZNFz/xl5eeO8AsaSFx6Wx7OyTuPxLM0vy3u1Zmj06jsOL733GKx8eAuDkugDX18/F7xn8k6amKoT8bgyXLI6NFkMG7qRJk/jVr35FOBzGtm2CwWApxiVEya1/Yy/rt+xDQUFXIZ60WL9lH0BRQ3ewZo+WbfO71z7hg+6i4fOmVXLtV4YuGu7SVSoD7pzq3YrSyRq4991336AX/tM//dOwD0aIkfTCewdQUNBUBUVR0FQHy049XqzAHazZY7y7aPju7j22i+bWckUORcM9hkbQb8h87SiUNXC9Xm8pxyHEiIslzAFhpiqpx4thsGaP4a4kjzbs5GB30fCLPj+Vr3xh8KLhCuDzysmx0Sxr4P7DP/xD+r8dx2H37t1omsbs2bNLMjAhSs1j6MSTFlqvtLIdcqpHkK/Bwra5I8YjeRYNVxSo8Bn4PbI4NpoN+Sfpww8/5Hvf+x62bWPbNn6/n3//93/n1FNPLcX4hCiZZWefxPot+7Bs0tMJDg7Lzj5pWN/Htm1awwmSGTrrHmgM8+imnURiZs5Fw1UFqgJuDJcmYTvKDRm49957L//8z//MhRdeCMCLL77I//gf/4Pf/OY3RR+cEKXUM09bzF0Klm3TGo5jZuisu/uzNp58cTcJ08br1rl++dwh69jqukJ10ENHe9ewjVEUz5CB6zhOOmwBLrnkEn7yk58UdVBCjJTLvzSTy780k9raChobO4f1tU3boS1Ls8cPdjfy7Kt7sR2HyoDBN1ecRl3l4OsoPYtj7iJMeYjiGPKk2ec+9zk2b96c/vqtt96SeVwh8mRaDm0dA5s9Oo7Dqx8e5Lev7MF2HCZP8HHLFWcMGbY+j07ILyfHys2Q/zS+/fbbPP3000yYMAFVVWlsbMTr9XL22WejKArvvvtuKcYpRNnqafZo9Qtb23bY8NY+3t5+FICZU4L87bLBi4YrCgR8Bn734Ptwxeg0ZOD+x3/8RynGIcSYlDDtjP3HkqbNUy//le2fpIqGL5g1ga9+edagRcNVVaHSbwx56EGMXkMG7rRp03jhhRd47bXXME2T888/n1WrVpVibEKUtVSzxwR2v60DXXGTx1/Yxb7DqTniL31uMvVfnDbo9ICuK1T6PeiaTCGUsyED95FHHuGZZ57hyiuvxLZtfv7zn3Po0CG+9a1vlWJ8QpSleNKiPUPYtnUXDT/WXTR8xRen86UFkwd9LbdLIxSQk2NjwZCB++yzz/Lkk09SUZHannLNNddw7bXXSuAKkUW2zrpHWqI8smknHZEEmqrw1S/PYuHswQsC+Tw6Qd/QXXdFechpP0lP2AIEg0F0XbahCJFJtmaPnxzu4PHNu4glLNwujTXL5jB7aijr68ji2Ng05LawKVOm8MQTT2BZFpZl8atf/Urq4QrRj6JAJJ45bLftbebhjami4RVeFzetOn3QsFVVhcqAG79bB6mKMKYMeat6zz338N//+39PVw+TerhC9DVYs8e3th9hQ6+i4TeumEdVRfai4bqmUBmQxbGxasjAnTx5Mr/+9a8Jh8M4jtNnekEIkeo/Fon27T/mOA4vvPcZr+ZRNNztSp0ckxq2Y9eQUwrNzc3ceuutfO1rXyORSHDzzTfT1NRUirEJMcp1N3vsF7aWbfPMq3vSYTtvWhV/d9lpg4atz6N3N3iUsB3Lhgzce++9lwsuuABd16moqGDmzJnceeedOb34T37yE1auXMnKlSu5//77AdiyZQurVq1i2bJlPPDAA+nn7tixg9WrV7N8+XLuvPNOTDNVg/TQoUOsWbOG+vp6br31ViKRSCG/TzEGbN3TxP1PfsD3H9rC/U9+wNY9I/cPf7Zmj/GkxeObd/HB7tTYzp5Xx5plczD0zItfqbKKLoI+acw6HgwZuJ999hnXXXcdqqpiGAa33347hw4dGvKFt2zZwhtvvMHvfvc71q5dy/bt29mwYQN33HEHDz74IBs3bmTbtm28+uqrANx2223cfffdbN68GcdxeOqpp4BU4F933XU0NDRwxhln8OCDD57gb1mUo617mnjixd20RRL4PDptkQRPvLh7RELXATqjCaKxvoXJO6MJfvHcR+z+rB2Ar3zhJK684JSsd62qohAKuLvvfOXOdjwYMnAVRcG2j9ftjEQiODkU3aytreX222/HMAxcLhezZs1i3759TJ8+nZNPPhld11m1ahUNDQ0cPHiQWCzGmWeeCcDq1atpaGggmUzy3nvvsXz58j6Pi/Gn4Z39aJqK26WhKApul4amqTS8s7/kY2mPxAeEbXN7jJ+t387BpgiKAlddcMqgHRp0TaEq6MYjx3THlSEXzS6++GK+//3v09nZydNPP83TTz/NJZdcMuQL9y5Qvm/fPjZt2sTf/u3fUltbm368rq6Oo0ePcuzYsT6P19bWcvToUVpbWwkEAul9vz2P52PChEBez++vtrY8FgnLZZxQ2FhbwgkqvHqfANM1hdZwomi/9/6va1k2LZ1xfH4Fn//44/sOd/Dz57bTGU3i0lVuuuIMFpxaSzYuTaUq6MaVZZphOMY6WsbLWQ4AACAASURBVI33cQ4ZuP/1v/5Xfvvb3xKPx3n55Ze58sor+frXv57zG3z88cd861vf4vvf/z6aprFv37709xzHSd9B9/6L1PN4z6+9DdbTKZPm5vCAwiG5KkZN1GIol3FC4WOtDhi0RRK4e90RxpMWVQGjKL/3/uN0cGjrHNjscfdnbTzx4m6Spo3PrXN9/VxOmuCjpSXzWoPXrWP4Ddpao0Ub62g1XsY5WFgPGrgdHR0cOnSIyy+/nK9+9at5v/H777/Pd7/7Xe644w5WrlzJu+++S2NjY/r7jY2N1NXVMWnSpD6PNzU1UVdXR3V1NZ2dnViWhaZp6eeL8ad+8TSeeHE3ccDQVRKmjWXZ1C+eVvT3ztZ/rH/R8BtXnEZtljq2igJ+r4uAR05pjmdZ53BfffVVli5dyg033MDFF1/M9u3b83rhw4cP8/d///f88Ic/ZOXKlQAsXLiQTz75hE8//RTLstiwYQNLlixh6tSpuN1u3n//fQDWrVvHkiVLcLlcLFq0iI0bNwKwdu1alixZUujvVZSxBbNqWHPJHCr9BtGYSaXfYM0lc1gwa/BaBCcqU9g6jsMrf+pXNPzKM7KGbc/iWEAWx8Y9xcmyAnb11Vfzz//8z8yfP59Nmzaxdu1afvazn+X8wv/yL//CM888w7Rpx+9Arr32WmbMmMF9991HPB5n6dKl/NM//ROKorBz507uuusuwuEw8+fP57777sMwDA4ePMjtt99Oc3MzkydP5kc/+hGhUPZjkf3JlMLoUi5jra2t4OjRDlrD8T7NHm3b4bkt+3jno9RawqypQdZckr1ouK4qhCrcuAapczscYy2Xn+l4GOdgUwpZA/fKK69k7dq16a8vu+wyNmzYUPAgRooE7uhSLmMNVvrYu7+5T7PHfIuGGy6NSr8LVS1e2EL5/EzHyzgLmsPt/4dEKoSJ8cK0HVo6ujBNh137W3n9z4do7ogRT9rEEqmphS8tmEz94uxFw71unaDfhSJTCKKXrCna/8Y3390BQpQj03Jo64wRrPSxa38r69/8BBSFSMzEtFJ/JxbNq2XFF6dnvL7v4pj8nRF9ZQ3cvXv3ctVVV2X9+ne/+11xRyZEifVv9vj6nw+ljvCGE+lpqQqfi5b2WMbrVUUhGDDwGtqAqmFCwCCB+9Of/rSU4xBiRGVq9nisrYtIzMRxUneu1RUeDJdKa2d8wPW6qhAMuDF0VcJWZJU1cM8999xSjqPsbN3TRMM7+2lqj1ET8lC/eFrRtyiJ4sjU7PH9nUcJd6WO76qqwoTuk2EJ06Kqwt3n+lItjonyJythBegppKJpap9CKoCEbpnJ1Oxxy7YjPL9lHwCqCqGAga6pJEwLy7K5YOGU9HM9bo2Q35DFMZET+Se5AKOpkIooXCxppaYRusPWcRw2v7ufDVtSHRqmTQxw9ZdnU+U3iMVNgl4Xl59/CnOnVaUXx0J+t4StyJnc4RagqT2Gr98RTUNXacqymCJGn/7NHi3b5tlX9/Knj1PlHhfMrmH1klMwdG1AZ11FgaDfwOfWZb5W5CVr4P793//9oFvBfvKTnxRlQOWgJuQZUEglYdrUhLL3qhKjg6JAJGbSGT0etvGExZO/383HB1J1bM+eV8c3L59Pe1vXgOs1NXVMVxbHRCGyBu6Xv/zlEg6jvIxkIRWRm0yLmgtn1wxo9tgZTfBowy4ONaWqe1286CQuPGsqWoYFMENXqawwUBWZiROFyRq4V199ddaLPvvss6IMplz0LIzJLoXRKdOi5jOv7sFxYFK1L91/rKm9i0c27qSlM46qwJUXzGTRvMzV6DxujaDPyHqyTIhcDDmH+/TTT/O///f/JhpN1e+0bZtgMMjbb79d9MGNZgtm1UjAjlK9FzUBKgMGiqLw/Fv7+C8rTwfgwLEwjzTsJBozcWkqX7/4VOZNrxrwWgrg87oIeF2yNCZO2JCB+9BDD/HQQw/x85//nO9973v84Q9/oLm5uRRjE6IgvRc1fW4Nl0ujuS1GNJZq+LhrfytP/v7jdNHwGy6dy8l1AwuOKApU+A38sjgmhsmQk1GVlZV84Qtf4LTTTqO1tZVvf/vbvPPOO6UYmxAFqQl5SJg2fo+Orms0t8eIdx9YeH/XMR7fvIukaVNV4eaWK+ZnDFtVgaoKDz5DwlYMnyEDV9d1Ojo6mDFjBtu2bQPAsqwhrhJi5NQvnobPrWHZDs3tXcSTFqZpEQq4eebVvdgOTJng45Yr5lOToWi4S1epDnkxdFkcE8NryCmFr371q9x888089NBDXHXVVbz00kvMmDGjBEMTojALZtWQNG0a3v6UrphJZcDAcHnSe2xnTw1x3SWnZiwa7jE0gn6jz5Y/IYbLkIH7ta99jRUrVhAIBHjiiSfYtm0b559/finGJkTeHBzawwmm1gb4u1XzSZo2//mHj/loXysAC2dP4G+WDiwaLotjohSGDNyrrroqXYpx6tSpTJ06lVWrVvHcc88VfXDlQgrZjA62kwrbns660ZjJ4y/s4tMjqer9FyyYzPIMRcNlcUyUStbAvfHGG9m+fTvhcJhzzjkn/bhpmpx22mklGVw5kEI2o0P/Zo9t4TgPb9xJY/dpsRVfnM6XFkwecJ2mKoT8bgyXnBwTxZc1cP/1X/+V1tZW7rjjDu67777045qmMXHixJIMrhz03/PpdmnEux+XwC0Ny3Zo69Xs8UhLlEc27qAjmkRTFa6+cFbG/xcuXSEU8KCrMokgSiNr4AaDQYLBIE888QRHjhzh3XffxTRNFi9eLP3NepFCNiPLtu3usE3dnu491M7jm3cTT1q4XRp/u3wOs6YM7PLcszgmJ8dEKQ257+XNN9/kyiuv5Pnnn2fTpk1cccUVvPzyy6UYW1no2fPZmxSyKQ3LtmnpPB62f9nbzMMbdxJPWgR9Lm6+/PQBYasAPo9OKOCWsBUlN+St6o9//GMee+wx5syZA8CuXbu4/fbbufDCC4s+uHIghWxGhmk7tHXEMbtb4mzZdpjnt3yKA9RWerhxxWlUBvp2ZlAUqPAZ+D2yOCZGxpCBm0wm02ELMHfuXDn40Mt4LmQzUrszkpZNW2ecj/a18NqHBznUHCWeTH3KmDYxwPXL5+LzuPpck1ocMzBc0uBRjJwhA9cwDD766CNOPz1V9GP79u0YhlH0gZWT8VjIZqR2Z/R01v1oXwvr3thLV9xKh61LV7hgweQBYavrCpWyOCZGgSED9x//8R+56aabmDlzJoqi8PHHH/PAAw+UYmxiFCvm7oxsd869O+u++qeDRGJWemeCz6PjdWu8te0I80+ZkH4tt0sjFJDFMTE6ZA3cRCKBYRicc845PPfcc3z44YfYts1ZZ53FhAkTsl0mxoli7c7YuqeJX27cSSxuYtk2HZEEj7+wmxvqFeoqfdiOQ2c0wWeNEazu+dsKX+qEGNCnhbnPo1PhNZCsFaNF1l0K11xzTfq/q6urueiii7j44oslbAVQvN0Zv31lD5GuBLYDmqqiaypul8rTL+/Bdhya2rr46brt6bANBQwqfKl6t0krVQGs5+RY0OeSsBWjStbAdWRlQQyifvE0LMsmnrRwHId40hqW3RlHW6KAgqqA4dKoDrpp6YhzuCnMZ8c6+en67bR2xtE1hYBXx6WrOI6TbmF+4RdOojLgxu/WQaoiiFEm65RCPB7no48+yhq88+fPL9qgxOhXvN0ZCoripA8mtHbESJoWjgO/2LAjVTTco3ND/VyiMZPX/3yI1s44VRVuLj77ZBbNnYiuSdCK0Slr4H722Wd85zvfyRi4iqLw0ksvFXVgYvQbandGpsWvr9QOLPbd28QqD62RBBV+F83tXSRMG9sGB7C7i4bfeOm8dB3budNSbXFkcUyUg6yBO3v2bNauXVvKsYgxJNu2sVDIx/QaHwDr39jLC+8dIJYw8Rg6y84+iWsuPpXfvbaXw01RYgkbRSHd9HHKBB83XDqPCl/fbYk+j07QJ1sVxegnJe1FUfTeNqYoCm6XhqapPPvKX4FU2K7fso940kJTFeJJi9+/f4DPjnayZOEUJlV7cekq3WtjzJ4a4qZV8/uEbe/FMSHKQdbAXbRoUSnHIcaYpvbYgBY1hq5yrCXV/fmF9w6goKCpCoqiEPS5CPgMnt+yn1Mmh/C4XeldEGfOruH6+rm4jeNdGFRVkcUxUXayTincddddpRyHGGNqQh7aIok+rWoSpk1ddWo6IZYw0bpPfvm9Ol63TlNbFwnT4T+e/4j9R8NA5qLhutZ9ckwWx0SZkSkFURTZto2t/vJsADyGju2kDi14DZ3mti6SpoMC7D8aRgEuO286l35xep+wdbs0qiokbEV5ksK2oij6bxvzGBq6ovLQs1upDhgsnFXNjs/a0DSVprYoSev44liqaPhsFszqe8hGFsdEuZPAFUXTs22s946FCm9qx0LCtDhz5gTe2XGMRK/icx5D42+XzWFmrzq2igIBrwu/R/64ivImf4JF0fXfsVAT8hBPWnx2LMwVF5zC0y/vwbIdgj4X31xxGpO653kBVEUhGDD464E2Nr716bgrgSnGFgncAkiX3txt3dPEnoMd2I6DrqucMrkC24ZwNElbZ5zfvJTaJlZb6eXGFfP6FA3XNYVQwM3OT1v41QvSqFOUPwncPEmX3tz1/KwUJbVxK+R30dTWhWnZxJM2Xd1zCdMnVvCN5XP7VB8zXBohv4GmKmx6Wxp1irFBAjdP0qU3dz0/q6oKN+Bg2tDWEceGdNeF02dUcc1Fp+LqtWfX69YJ+l0o3ftrpVGnGCskcPPU85c/GkvSEU1imja6phLpSo700HJyItMh2a7N9nhTewy/V6cy4KYtnOBQUxirV2mOxadPZNV5M1C79+MqCvi9LgKevocZsu3plUadotxI4OapJuThSEuUzq4kCqAqYFo2tu2wdU/TqL7LPZHpkGzX7jvcwZvbjmR8zdpKDygKXXGLWMLEcRR6Nn9dsuhkvnzWFJTuPbY9i2OeXqHaQxp1irFCDj7kqX7xNCIxE5xUSDgoqW1LPhcN7+wf6eENKlt9g1zGnenapGmz/s1Pae6I09we41BThMbWLtrDCZ59ZQ8rz51BOJqgsS1KU1sM00od1T3vjElc+Pmp6bDVVYXKCnfGsIXUPwZrLplDpd8gGjOp9BusuWTOqP7HTYhM5A43Twtm1eA1tNTJKdtB11SCfjceQxv1c4onMhfa/9poLElnVxLbcdAUSJqpO1dVSZXvTFgObeE4n5s5gYZ3PsN2HBQFVp5/CuedPvH4+7s0Kv0uVHXwf/vHY6NOMfZI4BZgSo1/wJxiPGmN+jnFE5kL7X9tRzTZfZcPdq9OO5qmMCHkJdKV4Lk399HSEcd2nO6i4fNYOG8iLS0RYODimBBjnUwpFKBY7WWK7UTG3f/aVLdch6DfSB/J1TWV6qCXjkicpGlztLWLpGVTXeHmlivmc3JdACA9BRPyGxK2YlyRO9wCFK+9THHlO+7+BcIXzqqmNZxI1UZwabi72+BEYiYKUB3y0N4ZBwW64qk9tlNq/NxQPzddx1YBQgE3XkND2uaJ8UYCt0DlOqeY67h7CoT31KyNJy3e2XmMy8+bweVfmpnetRBPWqndCEBrRwzLJl3HdsoEHzdddnq6jq2uKlQF3YQ7HAlbMS7JlILIqH+BcE1VUFB44b0DwPGdA7UhD0GfgQLYzvGwnTklyC1XnpEO254OvF63dGcQ45fc4YqMehcI76Eqqcd7LJhVw+yTKznSHOGxhl3Ek6mwXXrmFJadfXJ625fHrcl8rRDIHa7IoqdAOIBl2yQtm6TlAApb9zShKBCNm+w/0sFP125PFw1fdd4Mlp8zDUVR0ifHQn63hK0QyB2uyGLZ2Sexfss+EmbfyVbHcfj17z/G6f7vhzfupDOaRFMVvnbRbD43M1U0XFEg6DfwuXWZrxWiW9HvcMPhMJdddhkHDqTm/rZs2cKqVatYtmwZDzzwQPp5O3bsYPXq1Sxfvpw777wT00x9dD106BBr1qyhvr6eW2+9lUgkUuwhj3tb9zSxc38bujrwrtTn0UFRePj5j/jZuo/ojCbxGBo3rjgtHba6qlBV4cFrSNgK0VtRA/fPf/4zX//619m3bx8AsViMO+64gwcffJCNGzeybds2Xn31VQBuu+027r77bjZv3ozjODz11FMA3HvvvVx33XU0NDRwxhln8OCDDxZzyONez+6DtkgCp980QMCb6qx7rDVKR9QknrQI+g1uvnw+M6cEgdTJteqQe0DHXiFEkQP3qaee4p577qGurg6ArVu3Mn36dE4++WR0XWfVqlU0NDRw8OBBYrEYZ555JgCrV6+moaGBZDLJe++9x/Lly/s8Loqnd82EpHn8CFnQb+Dz6BxrjabvWl26yi1XzE93aPC4NaqCblRFwlaITIo6h/uDH/ygz9fHjh2jtrY2/XVdXR1Hjx4d8HhtbS1Hjx6ltbWVQCCArut9HhfF07tmQk9tr6DfwHCpHGvt6vNcn1ujMuBGUcDncRHwumRpTIhBlHTRzLbt9FYhSC26KIqS9fGeX3vr//VQJkwInNCYa2srTuj6Uhmucfp9Lo40RbBsBxSo9LvRNYWmtr4FbkJ+FxMnBJhQ7afC56LC787yisUba7GVyzihfMY63sdZ0sCdNGkSjY2N6a8bGxupq6sb8HhTUxN1dXVUV1fT2dmJZVlompZ+fj6am8PYdmErN7W1FTQ2dhZ0bSkVOs7ehcM9LpWuhEVLZxynuyhNdYUbGwZUE/MaKqqqsGTBJBzTIhZ1iEUTRR1rqZXLOKF8xjpexjlYWJd0sm3hwoV88sknfPrpp1iWxYYNG1iyZAlTp07F7Xbz/vvvA7Bu3TqWLFmCy+Vi0aJFbNy4EYC1a9eyZMmSUg55zOq9OAYOh1u6aO6Ip8orApUVHiwbWjvi6Wt0VcHn1pg8wc/XLprN4tMnyuKYEHko6R2u2+3mf/7P/8l3vvMd4vE4S5cupb6+HoAf/vCH3HXXXYTDYebPn8/1118PwD333MPtt9/OQw89xOTJk/nRj35UyiGPSVv3NPHz9R8RS1poqtJnccx2UkVoTNOmPXL8rvX8z01i5bkzgNTiWNBnoOYxvdNzN90STlAdMMqi2I8Qw01xnLG9U1KmFFJ6Au9QU4SuhIXZHbK9fzKKAhNCHmIJi3D0eI82TU111r1p1Xx83vwXx3q35/F7dCIxE8uyR3XXhnL5fw/lM9bxMs7BphTkpFkRnEijxmK8f1XA4I+7mrAdO10svP8/QapCqnB4LEk0ZvZ5vKcEY0XAwF/AybFM7Xmk07EYjyRwh9mJNGoc6nWHCvGte5r47St7ONQU6W794+JIS5Sd+9tQlVSBcKt3e4ZuqgITKr10RhLEElb6cU1N1a4N+FxMnuBn74F2Nr79ad7/kEibcyFSJHCHWe+7OWBY7uZyCfGe57SHE6mtdo5DaziRnmfNNquiqgoTgm7aO+Pp0ooAAZ9OhdfA69FxaQpTqr08/sKugv4hkTbnQqTIEvMwa2qPDVi5P9G7uVy67fY8x3YcNFVJdRS2nT4LYr0DFUBTFWpCHlr7hS2AbTq4NJUJFW4uXTydHZ+2Fdzxt1xbEgkx3OQOd5gV424u20fyg00R7n/yA1rCCVrbY4QCLnRNxbQcHMfOelcLoGsK1UEPze2x1CGHPq+tMH1KkFg8yfmfm8yCWTX86oXdBU8L9G7t0xpOUCW7FMQ4JYE7zOoXT0u1niEVSAnTPuG7uUwh3hFJEItbtEUSVHh1mtsdmtpTe2Z7juRmo2sqVRVuGtu6BiyAed0aNZVebNuhK2Gnp0JO9B+SntY+5bJSLUQxyJTCMOtpPVPpN4jGTCr9xglvf8r0kTwSMwn4XLhdGtG41Sc4VTXzf0Oq4ExlhUFThrAN+nSqgm4syyaWsPrcwcq0gBAnTu5wT1C23QPDvSNhzSVz+O0rezjcXefAdqA9HCcaN7FtJ7U4pqQet3pNx/belOB2aQR8rgF1EXRNocJn4HVr2JaD20j9seh9B1uunYqFGE0kcE/AcG8B27qnid++/FcONkdTcwJKaurg5+s/wmuotIYTKArpOQPbgWTSGjBXqygMuHt1Gxo+j05zvzlXVYGbL5+Pz6Pz2KadqJqK4zgZp0LKtVOxEKOFTCmcgFx2D+SqJ7yPtKY+6qda2IBp2UTjJs2dCVRVwbZTd609DR4zLYwNnJfV8Rhan7oIkLqznXVSJV+YW8fp06u5bpinQoQQfckd7gkYzg39PeFtWqm07Fn46h2ovRfD7ByPe3ndOpqq0B7uW83L7dKoqXTjd2vpY7pyBytEcUngnoDh3ALWE969Q7X/boM+/51D3vrcGigQ7kr2fdyjE/QbNLbGOHvuwHKXI300WYixSgL3BAznFrCe8NY1haTlZNzW1XP3mwufR8eyHeJxs8/joYCB26XR2NqFbTvs3N/G5b2+X4x56d7hfc2yeUyv8eX9OkKMBRK4J+BEVu77B9G8aZW8ue0IAZ9BW2d8QOAOtbe2t4BXJ560+5wyg1QlMCC9/1ZhYHHxhnf2kzRtOqJJTNNG11W8hlbQ0eRM4f2zZ7dy7Vdmyx2zGJckcE9QIfOe/YPoaGsXew52oGmgKiqGSyVpOtiOg6J03z0nBxadySTgddGVMLF63Q2rCtRUeoknrT5zuS5dHTD9cbApQjRuonRfZ1k2nV02VlP+7ekz1ZWwbFuqhIlxS3YpjIDeQRRLWHRGE9iOg+MoqbC1bEIBA01N7UaI5xi2FT4X0VjfsHW7NOqqfUS6kgMWzkzLTh8P3rqnCSB1rQOqoqAoqZoMOPR5zVxlqivhdmlSJUyMW3KHOwKa2mMoChztjBPvLoeoqqkA7EqAgkJX3MSla93ztpnndHsL+FyEu5J9FtN6FsdaO+LEk9aAazyGRiJps/tAOx8f+AuVAYOuhJl+DU1VundJOOha/v14My0qxpOWVAkT45bc4Y4Aj6HR0hFLFZkhNTdr2alSiaZpoyqp8A36DXKZuQ14XYSjfcM26DcIeF00tXWlw1ZRoDJg4NJUfG6NuGlj2TYKDpbt0NwRR1cVVAVs28G0U0Eb9LuZUuPP+/eZ6TiwaTpyHFiMW3KHO8xy2lLldB8j6x+mjoOuq5imjUtX8br1VEWvjljWj/Q+jz5g21d10IPXUGhqj6d3Nhi6itvQmFTt42BThETS7p6nVUj22uzrAIqqoDipgxGVFe6Cd15kWlSUXQpiPJPAHUa5bqmKJW2qKgw6u0xsO3U0V1VShxn8hkZ70iJp2Rw41onjZC8e7nVrA9rh9CyONbWbVAU9GXuH3f/kB+w+0E7PLEHvO2PHgeqgm45IkqRpUek/sVKK/RcVpVqYGM8kcIdRrt0eeuY2Q36VjkiCRE89BAc6u6cGhlqk8hgaXfHj87IuTUm3yenZZZAtLOsXT+PjA38hafVMaKRoKui6is/jQtNUKv0G37/u8yf6YxFCdJPAHUaDHfVd/8ZeXnjvALGEiUtXU6Fq29Cr/22qG87gQasALpfap/eY160RCrjTi2OKAh5DH/TO1NAVuhJ938txoMKrS+lFIYpEAncYZTvqC7B+yz6c7t1dvbd5aerxj/SOA4Pd2CpKaudA7z25FT4XPk9qcaxnvlZVUtXBsp0Qa3hnP6EKDwHr+AEHRaG7/5lywtMIQojMJHCHUbajvh2RBI6d+d7V79HpiCYzfKevnkDsfby3OuhBUaCxNZqe5/UYGkG/gdedulPNdMggXbfBpeHzuABwHIdozOT+W88r9LcvhBiCBG6BBtuN0FMoHBQmVnlIWtkPLuQStt2VGNO9x3oWxxJJm7ZwquSipqa2lsUSFrFEFwDu7h0P/UkXXSFGhuzDLUDPboS2SKLPboSe01rxpMWESi+Ta3yY3etS+Z/TSlG7pxx67mB1TaG2KnVyrCdsoW+Xhx5x0yYaGxjo0i5HiJEhd7gFGGw3AjDgez6PTiRmZnu5rFRFwe61J8zt0qgKugecHBussE00PvCEmbTLEWJkSOAWYKjC4z6PTjSWPF5xS1O799nm/h6p7g7HLwh4Xfi9fRfHehRy9yzFxoUoPQncPPTM27aH43REEoQCRnrRqfcc6JGWKJ1dyXTFLdOy0VQVe5C53N56jtb2qKxwo6lKn8UxIUT5kcDNUe9TZJUVblo6YrR0xHEcB13X0nOg+w53sOuztnS92XRLHCW3pFQVJd0+RwFqKj0kTJvm9vjgF2Yx7+RQQdcJIYafBG6O+szbdjeNbOuM0x5OMmuqN73g9Oa2I+lr8m2JoyjHe5WpCtRWeQlHkznN/yqkpiGsXrfA804O8f01X8jp91dsPZ8OWsIJqgOyz1eMTxK4Oeo/b9vTCTcaM9PHX+9/8oNUBbACPvb3bm3u0lWqg27aOhMZyypmomkKPrfOf1l52qgLst6fDiq8J962p/9ry+KfKBeyLSxHNSFP+tRYj/57V5vaY3RG8v/or3A8bD2GRlWFm+b2WO5hqypMrQ3g87oKatFebMPZTr63obbnCTHaSODmKJe9qzUhDxnOGQyp54a4wjdwJ0LPwttg5b8NV+p/Y6Et2ostU+eH4RhrsYJciGKRKYUc9d+76nGp6C6NX72wm5rQfuoXT6N+8TR27m8r6PWrKtzYjkNzvxBSVYXJ1V5QFA42RTJOV1QG3MDoPS1WrJNtQ23PE2K0kcDNQ8/e1UxNIP/vM3/BKWDyVlFS3XS7YmbGxTG/R+erF84G4JcbdxKJJfuUbvS5jx+sGK2nxXrXmNA1ZdhOtskRZVFuZEqhAL0/yh5r6aK1M45lO3nvkVUVhdpKL52RzDsRNFXpbrOTCvv/smIep04Npduqzzs5RCxhs+dgB8daupg9JTgqF4wWzKphzSVzqPQbhLtMKv3GgKLohZAjyqLcyB1uAXo+yja1dRHLcWGrP11Tqaow0r3NMnOIxMw+lHeQiQAAFC5JREFUK/o9IbX+jb2s37IPRVEwNAXLhnd2HmNi9V4u/9LMgsZUTD1jH86OD3JEWZQbCdwC1IQ8HG3tKqg+AqRqIvi9Os3tsUHvihVFpStuUlnhHlBm8YX3DqCgoKmpduaa6mDZqcdzDdyxsKVKjiiLciKBm4eegNp7qJ2EWdgZW79HR9dUWjoG3z6Wqn+bOhacaSEoljDR1L57F1Ql9Xgucu2/JoQYPjKHm6OegDrQGC44bIN+FygK7ZHE0E/uLsmoa2rGhSCPoQ+4O7ad1OO5kC1VQpSe3OHmqOGd/ZiWQ7irsGmEyoBBV8IinshtztcBHMfG63YTjZnoCnz/oS3pj/7Lzj6J9Vv2YdmkpxMcHJadfVJOry9bqoQoPbnDHcL6N/by7QdeY+f+Nlo7CzhFpqT22Ia7zEHDViG1ZUrpNUvg97jwe3RwHEyHPh/9Z0wOcvl5M3C7NEw7NS98+Xkzcp6/zeXknBBieMkd7iB+/cLOPs0f86WpChV+F+3h+JBbxhxS28RULVWAxu3S+PF3L0jVZ+j+GvoWO//+dZ/n8i/NzGnlv/8C2bxplby57ciA/muypUqI4pE73EGse21vwe1xdE3B73XR1pnIeX+u4zhYttNnamA4jsVmqjnw5rYjnH/GJCr9BtHY8O2NFUJkJ3e4g+iKmwUV/DZcKi5NpSOXxbFuipJqEukxdJadfVJ6amA4TlNlawm0c39butKZEKL4JHCz2LqnqU/XhVx5jFSo5bNHVwGm1vhpjySwLIc/fHCQnfvb0vUZMrVez+ejf6kXyIqxv3cs7BkWQqYUMti6p4lfbtyZ93V+j45p2cRy3IkAqa68XrdOuCtJNG4ST1pEYkmOtnal98X2HIst9KN/KRfIilEyUcowirFC7nAz+O0re4h05T4dABD0uQh3JfOagphQYeD1uDBth9bOeLprg+0ofU6Yff+6z5/Q3dxw3CXnarCOxoX+HorxmkKMBAncDA43R8mx3yMAoYBBRySRV6cHt0ultsqX/rhvmjbHD445xBM2ja1Rmtu62Lqn6YSCpZQ1B7JNXxxqinD/kx8U1GJH9gyLsUICt5+te5r69AUbjKKkioa3h/O7GwaIJ232HelgxqQgbZEEuq5iWTaO42BaDgqgKKk6CcNx5LZUNQcyLfJ1RpN0JSzaIomCWuxIGUYxVsgcbj+5Hm1VFQW/R6cjkiz4veJJO11i0GtoOJCuHKaqqe1ooYBRVkduM5VMDEeT+D16wceIpQyjGCvkDrefXD6maqqC4dIKPubbw3H6fty3miKEo6kAT01ppDpABLwuzEJ694yATNMXka5kuq5vj3ymBKQMoxgrJHD7qQl5Bg0Cl66iqalFrRPVM2Xb++P+bQ++SXOvSmK2Ax3RJBOCAz+MjNbW4/2nL+5/8oMTnhKQMoxiLJDA7WfetMqsfcncLg3HcfLa9jWY6qB7wGPhruNTFArHT7n1fhzKq/V4sVrsCFFuymIO97nnnmPFihUsW7aMJ554oqjvlS1sfW4dy7YH7GctlNet8Y3lcwc8njRtNDW1IOeQ+lVTU4/3Vk6tx4vVYkeIcjPq73CPHj3KAw88wLPPPothGFx77bUsXryY2bNnF+X9Mk0nBLwuuuJmzrsXMgl4dU6qDQx51+gxdOJJC5d2vGxY6siv1ud5xdoqVaw9r8VosSNEuRn1gbtlyxa++MUvUllZCcDy5ctpaGjg29/+dlHeL+hz9QmtkN8g3JXMO2x7pgMUBTwulf/vstNzCqzedW5VJTWHm6nOrbQeF6L8jPrAPXbsGLW1temv6+rq2Lp1a87XT5gQyPm5f/2sjaOtvcI2YNAZTeZVU0HXFL60cArNHXGOtUSpq/ax+suzWXTaxJyu/7urFuLzu1n32l664iZet84VS2by9WXz+jzvmmXz+NmzW7FsG91RsGwbnNTjtbUVOY+3v8m1AVo7uvD0CvJYwmRybeCEXre34XqdYiuXcUL5jHW8j3PUB65t2yi9qnI7jtPn66E0N4dzCsxte5v5999tI560UJTu02Ph3Eorul0KFT73oFMF+XyMvvisqVx81tRBr59e4+Par8ym4Z39tIYTVHXvUphe4zuhj+xfOWsKT7y4G9Ny+hwD/spZU4ZlKqBcphTKZZxQPmMdL+McLKxHfeBOmjSJP/7xj+mvGxsbqaurG9b32LLtMA9v/P/bu/egqOv9j+PPBZaLctSDV354aUZBzVNaaQahKGOKwiZeTtox3TRzLCdRf5OCkf5CCjVGzJwxOb80+0UNiiRCZl4QU8BrJv4qPQzKJSUkMOMmu+x+fn/4c1PE20m/u+D7MeOMC9/98uINvPjy3d3P9zQWq+Kvf3Fj/gv9+a8NR25Zti5OEHYPV1d4UOTS40I0Lw5fuAEBAXz44YdUVlbi4eHBrl27WLZs2X3Zt1KKrw8Xk5JVAIB3+1b856QBeLVx578XBTeb38j3mzznVYgHw+ELt3PnzsyfP59p06ZhNpuZOHEijz/++J/er9Wq+GJvPnuP/wxAL5+2zP3743i66//0voUQoikOX7gABoMBg8Fw3/ZnbrDwz/QfOXamHIABvh2YPbYfri7Od7inEEL8+5pF4d5PtVfMrNl6in+VXH2BQ1D//+ClED+cdc3iNSBCiGbsoSrcyt+vkLDlJOfLawB4/tlHCB9i3we+hBAPj4emcM+XV7Nq80kuVdXj7KTjH8/5MuyJrne+oxBC3CcPReH+q+Q31qTkUVvfgJvemVfC+jKw9/19apkQQtxJiy/c/z1bweoteTRYrHh66Hkt/G/07dHO3rGEEA+hFl+4//PNGRosV9cYmDP+MXp09uSPlWiFEEI7Lb5wFdCtkyevj/sbXbxa3dOFHoUQ4n5q8YXby6ctE4f15K9/cZOyFULYVYsv3Kmjev//lRrsnUQI8bBr8c/293Br8b9ThBDNRIsvXCGEcBRSuEIIoREpXCGE0IgUrhBCaEQKVwghNCKFK4QQGpHCFUIIjUjhCiGERqRwhRBCI1K4QgihESlcIYTQSItfaMDJ6c+tfftn76+V5pITmk/W5pITmk/Whz2nTilZR0sIIbQgpxSEEEIjUrhCCKERKVwhhNCIFK4QQmhEClcIITQihSuEEBqRwhVCCI1I4QohhEakcIUQQiNSuE1IT09nzJgxjBw5kqSkJHvHYe3atYSGhhIaGsrKlSsByMnJwWAwMHLkSBISEmzb/vTTT4wfP55Ro0bx1ltv0dDQYJfMK1asIDIy8raZLly4wJQpUwgJCeG1116jpqZGs3yZmZmMHz+e0aNHExsbCzjuTNPS0mxf/xUrVtw2kz1mWl1dTVhYGD///DNw73PUKnPjnMnJyYSFhWEwGIiKisJkMj34nErc4JdfflHDhw9Xly5dUjU1NcpgMKj8/Hy75cnOzlaTJk1S9fX1ymQyqWnTpqn09HQVFBSkiouLldlsVjNmzFBZWVlKKaVCQ0PViRMnlFJKRUVFqaSkJM0z5+TkqMGDB6tFixbdNtOsWbNURkaGUkqptWvXqpUrV2qSr7i4WAUGBqrS0lJlMpnUiy++qLKyshxyprW1tWrQoEGqoqJCmc1mNXHiRJWdne0wM/3+++9VWFiY6tevnyopKVF1dXX3PEctMjfOefbsWfXcc8+pqqoqZbVa1cKFC9XGjRsfeE45wm0kJyeHZ555hnbt2tGqVStGjRrFzp077ZanY8eOREZG4urqil6vp2fPnhQWFtKjRw+6deuGi4sLBoOBnTt3cv78ea5cucKAAQMAGD9+vObZf/vtNxISEpg9ezbALTOZzWaOHj3KqFGjNM+6e/duxowZQ5cuXdDr9SQkJODh4eGQM7VYLFitVurq6mhoaKChoQEXFxeHmenmzZtZunQpnTp1AiAvL++e5qhV5sY5XV1dWbp0KZ6enuh0Ovz8/Lhw4cIDz9niVwu7VxcvXqRjx4622506dSIvL89ueXx9fW3/Lyws5Ouvv+all166KWNZWdlN2Tt27EhZWZmmeZcsWcL8+fMpLS0Fbp7ntUyXLl3C09MTFxcXzbMWFRWh1+uZPXs2paWlDBs2DF9fX4ecqaenJxEREYwePRoPDw8GDRqEXq93mJm+++67N9xu6ufndnPUKnPjnD4+Pvj4+ABQWVlJUlIScXFxDzynHOE2YrVa0en+WJpNKXXDbXvJz89nxowZLFy4kG7dujWZ0d7Zt2zZgre3N/7+/ra33SpTU9m0ymqxWMjNzeW9994jOTmZvLw8SkpKHHKmp0+fZuvWrezbt48DBw7g5OREdna2w830mlvNyxG/DwDKysowGo1MmDCBwYMHP/CccoTbSJcuXTh27Jjtdnl5ue3PEHs5fvw4c+fOZfHixYSGhnLkyBHKy8tt77+WsUuXLje8/ddff9U0+44dOygvL2fs2LFcvnyZ2tpadDpdk5m8vLyoqqrCYrHg7Oys6Zw7dOiAv78/Xl5eAIwYMYKdO3fi7Oxs28ZRZnrw4EH8/f1p3749cPVP2Y8//tjhZnpN43ndaY72zFxQUMDMmTOZOnUqM2bMaDL//c4pR7iNBAQEkJubS2VlJXV1dezatYuhQ4faLU9paSlz5swhPj6e0NBQAPr378+5c+coKirCYrGQkZHB0KFD8fHxwc3NjePHjwNXH93WMvvGjRvJyMggLS2NuXPnEhwcTFxcXJOZ9Ho9AwcOZMeOHQBs27ZNs6zDhw/n4MGD/P7771gsFg4cOEBISIhDzrRPnz7k5ORQW1uLUorMzEyefvpph5vpNff6vWmvzNXV1bzyyitERETYyhZ44DllAfImpKens379esxmMxMnTuTVV1+1W5bY2Fi2bt1K9+7dbW+bPHkyjzzyCHFxcdTX1xMUFERUVBQ6nY7Tp08THR1NdXU1/fr1Iy4uDldXV81zp6amcuTIEZYvX37LTOfPnycyMpKKigq8vb1ZtWoVbdu21SRfSkoKn3zyCWazmWeffZbo6GgOHz7skDNNTEwkNTUVvV7PY489xtKlSzl37pxDzTQ4OJhPP/2Url27kpube09z1DLztZx79uwhPj6enj173vC+iIiIB5pTClcIITQipxSEEEIjUrhCCKERKVwhhNCIFK4QQmhEClcIITQiL3wQdtG7d29yc3NtLz6Aq08l++abb1i/fr1dc/n5+eHk5IRSChcXFyZMmMCUKVPslkm0HFK4QjSyadMm2y+CyspKZs+eTX19/Q1PkBfi3yGFKxxSVVUV77zzDqdPn0an0zFkyBAWLFiAi4vLTUfH1267ubkRFRVFUVERTk5O9OvXj5iYGJycnMjMzGTdunWYzWbc3d1ZtGgRTzzxxB1zeHl5ERkZydy5c5k+fToVFRUsWbKEiooKysvL8fHxYfXq1bRv357g4GDCwsI4dOgQly9fZubMmXz33Xf88MMPuLi4sG7dOjp37sy+fftYv349JpOJyspKwsPDmTdvHnD1RQ4pKSm0bt2agQMHsnfvXjIzMzGZTMTHx3P06FEsFguPPvoo0dHReHp6PtCvg7i/5ByusBuj0cjYsWNt/9asWWN7X2xsLO3atSM9PZ2tW7dy5swZNmzYcNv97d69m5qaGtLS0khJSQGgpKSEwsJCEhISSExMZNu2bSxbtow33niD2trau8rZp08fysvLuXTpEl999RUDBgwgOTmZvXv34u7uTlpamm3b+vp6Nm/eTEREBEuWLMFoNLJ9+3a8vb358ssvUUqxYcMGli9fTmpqKsnJySQmJlJZWcmBAwdITU0lJSWF1NTUGxa4TkxMxNnZmdTUVLZv306nTp2Ij4+/l3ELByBHuMJurv/THf44hwvw7bff8sUXX6DT6XB1dWXy5Mls2rSJWbNm3XJ/Tz31FAkJCUydOpWAgACMRiM9evQgKSmJixcv8vLLL9u21el0FBcX06dPnzvmvLYqlJubG0ajkWPHjrFx40YKCwvJz8+nf//+tm1HjhwJQLdu3ejQoYNt/927d+fy5cvodDo++ugjsrKyyMjIoKCgAKUUdXV17N+/n5CQENq0aQPAlClTOHToEABZWVlUVVWRk5MDgNlsti1oI5oPKVzhkBovk2e1Wpu8tM21y6LA1ZLbvXs3hw8f5tChQ0yfPp2YmBisViv+/v6sXr3atm1paeldr/Z06tQpunbtSuvWrXn//ffJy8uzLefX0NDA9a+Ov36NBb1ef9O+amtrGTduHCNGjGDgwIFMmDCBPXv22B6gu35f169eZrVaWbx4MUFBQQDU1NRQX19/V/mF45BTCsIhBQYG8tlnn6GUwmQysXnzZgICAoCr51VPnToFQEZGhu0+n3/+OVFRUQQGBvLmm28SGBjIjz/+iL+/P9nZ2RQUFACwf/9+nn/+ea5cuXLHHGVlZcTHx9seMDt48CBGo5Hw8HDat29PTk4OFovlrj+voqIiqqurmTdvHsHBwRw+fBiTyYTVaiUoKIhdu3ZRVVUFYDstcm0eSUlJtm3ffvttVq1addcfVzgGOcIVDik6OprY2FgMBgNms5khQ4bYLtsTHR1NTEwMbdq0ISAgwLZCf3h4OEeOHGHMmDF4eHjg7e3N1KlTadu2LTExMSxYsMB2JLlu3Tpat27d5Mc2Go04OTnZjjCvf1rYnDlzWLlyJR988AF6vZ4nn3yS4uLiu/68evfuzbBhwxg9ejSurq74+fnRq1cvioqKGDJkCC+88AKTJk3C3d0dX19fPDw8AHj99ddZsWIF48aNw2Kx0LdvX9tFOkXzIauFCeEgTp06xYkTJ5g2bRpwdX3hkydP3nAqRDRvUrhCOIjq6moWL17M2bNn0el0eHt7s2zZMjp37mzvaOI+kcIVQgiNyINmQgihESlcIYTQiBSuEEJoRApXCCE0IoUrhBAakcIVQgiN/B+Grw90xzgLO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44154"/>
            <a:ext cx="4194553" cy="275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Google Shape;998;p20"/>
          <p:cNvSpPr txBox="1">
            <a:spLocks noGrp="1"/>
          </p:cNvSpPr>
          <p:nvPr>
            <p:ph type="body" idx="1"/>
          </p:nvPr>
        </p:nvSpPr>
        <p:spPr>
          <a:xfrm>
            <a:off x="4800600" y="2114550"/>
            <a:ext cx="4191000" cy="126074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Dari grafik, didapat jumlah korban tertinggi sebanyak 3500 orang di kecamatan Cakranegara. </a:t>
            </a:r>
            <a:r>
              <a:rPr lang="en" dirty="0"/>
              <a:t> </a:t>
            </a:r>
            <a:r>
              <a:rPr lang="en" dirty="0" smtClean="0"/>
              <a:t>Sedangkan, untuk jumlah korban terbanyak berada pada kecamatan Gangga.</a:t>
            </a:r>
          </a:p>
        </p:txBody>
      </p:sp>
    </p:spTree>
    <p:extLst>
      <p:ext uri="{BB962C8B-B14F-4D97-AF65-F5344CB8AC3E}">
        <p14:creationId xmlns:p14="http://schemas.microsoft.com/office/powerpoint/2010/main" val="223634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20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7848600" cy="93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just"/>
            <a:r>
              <a:rPr lang="en" sz="3200" dirty="0"/>
              <a:t>Data Perbandingan Jumlah Korban </a:t>
            </a:r>
            <a:r>
              <a:rPr lang="en" sz="3200" dirty="0" smtClean="0"/>
              <a:t>Berdasarkan Gender </a:t>
            </a:r>
            <a:endParaRPr sz="3200" dirty="0"/>
          </a:p>
        </p:txBody>
      </p:sp>
      <p:sp>
        <p:nvSpPr>
          <p:cNvPr id="1001" name="Google Shape;1001;p2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4" name="AutoShape 2" descr="data:image/png;base64,iVBORw0KGgoAAAANSUhEUgAAAVwAAAFcCAYAAACEFgYsAAAABHNCSVQICAgIfAhkiAAAAAlwSFlzAAALEgAACxIB0t1+/AAAADh0RVh0U29mdHdhcmUAbWF0cGxvdGxpYiB2ZXJzaW9uMy4xLjEsIGh0dHA6Ly9tYXRwbG90bGliLm9yZy8QZhcZAAAgAElEQVR4nOzdeXib9Znv//ez6NFqyXZsZ4MkJCEJhCbQBlKgJIVCYhLCkimFkimUMz8onOky51xDLwY4MFzX9OIcTk/pzOlA29MpW6EdKDQJIXGglD1shdI0IQtNCCG7d1uStTzL7w/ZihfJlhRLtuz79U+wrEf6xiSfPPou9604juMghBCi6NSRHoAQQowXErhCCFEiErhCCFEiErhCCFEiErhCCFEiErhCCFEi+kgPoNiam8PYdmE736qqfLS2Rod5RMOvXMYJ5TPWchknlM9Yx8s4a2srsn5P7nAHoevaSA8hJ+UyTiifsZbLOKF8xirjlMAVQoiSkcAVQogSkcAVQogSkcAVQogSkcAVQogSkcAVQogSkcAVQogSkcAVQogSkcAVQogSkcAVQogSkcAVQogSkcAVQogSkcAVQohh1BFOZP1e0QP3f/2v/8Xtt98OwI4dO1i9ejXLly/nzjvvxDRNAA4dOsSaNWuor6/n1ltvJRKJpAbe0cHNN9/MpZdeypo1a2hsbCz2cIUQomBtkTgJ08r6/aIG7ltvvcXvfve79Ne33XYbd999N5s3b8ZxHJ566ikA7r33Xq677joaGho444wzePDBBwH48Y9/zKJFi9i0aRNXX301P/jBD4o5XCGEKIiDQ1s4TiyePWyhiIHb1tbGAw88wC233ALAwYMHicVinHnmmQCsXr2ahoYGkskk7733HsuXL+/zOMArr7zCqlWrALjssst47bXXSCaTxRqyEELkzXYc2joTxBKDhy0UsePD3XffzX/7b/+Nw4cPA3Ds2DFqa2vT36+treXo0aO0trYSCATQdb3P4/2v0XWdQCBAS0sLEydOzHkcEyYETuj3MVj19tGkXMYJ5TPWchknlM9Yx9o4k6ZNa0cMf4WKP4fnFyVwn376aSZPnsy5557Ls88+C4Bt2yiKkn6O4zgoipL+tbf+X/e+RlXzuyk/kRY7tbUVNDZ2FnRtKZXLOKF8xlou44TyGetYG6dlO7SH4yRMu8/jkycGs15TlMDduHEjjY2NXHHFFbS3txONRlEUpc+iV1NTE3V1dVRXV9PZ2YllWWiaRmNjI3V1dQDU1dXR1NTEpEmTME2TSCRCZWVlMYYshBA5s22btnCcpJnfzVxR5nAffvhhNmzYwLp16/jud7/LRRddxH333Yfb7eb9998HYN26dSxZsgSXy8WiRYvYuHEjAGvXrmXJkiUALF26lLVr1wKpEF+0aBEul6sYQxZCiJxYtk1LZ/5hCyXeh/vDH/6Q++67j/r6eqLRKNdffz0A99xzD0899RQrVqzgj3/8I//wD/8AwPe+9z0+/PBDVq5cyZNPPsndd99dyuEKIUQfpu3Q2hHHtAqbplQcxynsyjIhc7ijS7mMtVzGCeUz1nIfZ9KyaeuMYw2RJ5MnBqmp9Gb8XtF2KQghxFiRMG3aw0OH7VAkcIUQYhCJpE1bJF7wJ+XeJHCFECKLRNKiLZzAHqaZVwlcIYTIIJa0aA/HGc5VLqkWJoQQ/XQlzILC9uMDbYN+XwJXCCF66YzE6Ygk8g7bN/9ymEc27hz0OTKlIIQQgKJAOGaSQMkrbG3HYfM7+3l96+EhnyuBK4QY9xQFwl1Jwl1Jqty5n2Y1LZtnX93Lh39tAuD0GVWDPl8CVwgxzjl0Rk0iXUnymUWIJyyeeHE3fz3YDsDi0yey6rwZg14jgSuEGMccOrtSYZuPzmiCRzft5FBzFICLF53EhWdNzVrpsIcErhBiXHKAzmiSaMzM67qmti4e3rST1s44qgJXLZnJF+bW5XStBK4QYtxxgI5Igq54fmH72bFOHm3YRTRm4tJVrrv4VOZOG3zetjcJXCHEuNMeGbr/WH8797fy699/TNK08Xl0bqifx8l1+XWUkcAVQowbDg7t4dz6j/X23s5jrHt9L7YDVRVublwxj5pQ5opgg5HAFUKMCw4O7Z0JYsncw9ZxHP7wwUFeev8AAFNq/NxQP5cKn1HQGCRwhRBjnu04tIUTJPIIW8t2WP/GJ7y38xgAp54U4rqL5+A2tILHIYErhBjTCgnbhGnxny/9lR2ftgJw5uwaVi+dia6dWDUECVwhxJhl2w6t4TjJfp11BxPuSvLL53ew/2gYgCULp7D8nJOH3GObCwlcIcSYZDs2LeE4Zh7NHls74zz+zFaONEdRgJXnzeC8MyYN25gkcIUQY45pO7R15tfs8XBzhEc27aQzmkRTFb520Ww+N3PCsI5LAlcIMaaYlkNbZwwzj5Y4ew6186vNu4knLbxunTWXzGHmlOCwj00CVwgxZuTaWbe3rXuaePrlPVi2Q9Bv8L1rzsKrFzZfqyjgdmVfWJPAFUKMCYV01n1j62E2vv0pALWVXm5cMY+pdQFaWiJ5v7+qKlT6DSr87qzPkcAdZlv3NNHwzn6a2mPUhDzUL57Gglk1Iz0sIca0fDvr2o5Dwzv7eaO7aPj0SRV8Y9lcfJ7CIlHXFSr9HnRNqoWVzNY9TTzx4m40TcXn0WmLJHjixd0AErpCFEk8adGeR2dd07J55tU9/PmvzUCqaPg1F52KSy9sj63bpREKGKg5bBuTnmbDqOGd/WiaituloSgKbpeGpqk0vLN/pIcmxJgUS1q0heM5h20sYfJYw6502C4+fSLXXTyn4LD1eXSqKtw5hS3IHe6wamqPDfhIYugqTe2xERqREGNXV8LMq9ljR3fR8MPdRcOXnX0yS8+cUtCBBkWBgM/A787vmK8E7jCqCXloiyRwu47/T0iYNjUhzwiOSoixJ5ow6cwjbBvbunikwKLh/amqQshv9Pl7nisJ3GFUv3gaT7y4mzipO9uEaWNZNvWLp4300IQoK9kWn3s664ajuYft/qOdPNawi2i8sKLhvemaQmVg6MWxrNcXdJXIqGdhTHYpCFG4bIvPqgozJoeIRHNv9rjj01Z+8/uPSVo2/u6i4SflWTS8h9ulEfQbaGrhNRUkcIfZglk1ErBCnIDei8+QCjrVrfH6n49QE/Ll/Drv7TzG2tf34jhQXeHmxhWnMaHA6T2fRydYYA3c3iRwhRCjSv/FZ69bw6Wr7D3UntP1/YuGT63xc32BRcMVBQJeF/4C9+f2J4ErhBhVei8++zw6Ll3lSHOUkH/owMxYNPySOQUtcKmKQjBg4Cng2qyvOWyvJIQQw6B+8TQsy8alq2iqwuHmCEnT4oKFUwa9LmFaPPni7nTYnnVqDdfXzy1sN4GmUBV0D2vYgtzhCiFGmQWzatB1lZc/OMgnh9qpDLi5YOGUQXcWRGNJHtu8K100fOmZU1h2dmFFw12aSlWF54QWx7KRwBVCjCoODlMm+PmbpbNyen5rZ4yHN+6kqT2GAlx23gzOLbBouNetM6HSS0tzuKDrhyKBK4QYNWwn1cY8nmP/scPNER7ZuJPOriS6pnD1hYUVDVcU8HtdBDx6Ue5se0jgCiFGhXybPe452M6vXkgVDfcYGt9YPpdTJudfNLwYi2PZSOAKIUacZTu0R3IP2z//tYnfvpIqGh7yG9xw6TwmVee+R7eHrioEA26MAovX5P1+JXkXIYTIwrYd2vLorNu7aHhdlZdvXjqPykD2ot/ZGC6NSr8LVS3dZi0JXCHEiLFsm9YcO+vajkPD2/t54y+pouEzJlXwjeVz8brzjzGvWyfod6FQvPnaTCRwhRAjIp/OuqZl89tX9rB1T6qO7fxTqvnahbPzrmN7fHHMVdCYT5QErhCi5PLprBtLmPzqhd3sPdQBwBfnT+Syc2eg5rmboGdxzGtoOVcaG24SuEKIksqn2WNHJMGjDceLhi8/52SWLMy/aHjvxbGRCluQwBVClFDCtFMtcXII22NtXTyycQdt4QSqorB66Uw+P6c27/ccicWxbCRwhRAlEY0laevMrf/Y/qOdPNqwi664iaGrXHfJHOacXJn3e3rcGiG/UfLFsWwkcIUQRRdPWiRzDNsBRcMvncdJtfkVDVcU8HlcBLyuURK1KRK4QoiiiiUt2sNxqqqGjpt3dxxl3RufpIqGB7uLhgfzKxquKBD0G/jc+ojO12YigSuEKJpcO+s6jsNL7x/gDx8cBGBqrZ8b6ucR8Oa3fUtTFUKjYHEsGwlcIcSwUxSIxEw6c2j2aNkO6974hD9217Gdc3IlX7/41Lzr2Bq6SihgoI2CxbFsJHCFEHnL1lUXyKuzbsK0+M3vP2bn/jYAPj+nlquWnJJ3aHrcGkGfgVpA/dtSksAVQuQlW1ddgAWzJtDZZebUWTcSS/JYwy4+O5aqPfvls6ZyyaKT8tpjqwA+7+hbHMtGAlcIkZdMXXXjwCt/OsgpU0JEupJDvkZLR4xHNh0vGr7q/Bl8cX5+RcMVBSr8Bv5RuDiWjQSuECIv/bvqAlT6DSJxK6ewPdQU4dFNx4uGf+2iUznjlOq8xqCpCiG/G8M1OhfHsinq7PK//uu/smLFClauXMnDDz8MwJYtW1i1ahXLli3jgQceSD93x44drF69muXLl3PnnXdimiYAhw4dYs2aNdTX13PrrbcSiUSKOWQhxBBqQh4SvUop+jw6KOBYQ5dX/OuBdv7fcx/R2ZXEY2jcuOK0vMPWpatUB1NhW26KNuJ3332Xt99+m/Xr1/PMM8/w+OOPs3PnTu644w4efPBBNm7cyLZt23j11VcBuO2227j77rvZvHkzjuPw1FNPAXDvvfdy3XXX0dDQwBlnnMGDDz5YrCELIXLQ01U3nrTweTRs2+FYa5TzF0we9Lp3tx/h0YadxJMWIb/Bty6fn3eHBo+hUVXhLspOhK17mrj/yQ/4ux+8yP1PfsDWPU3D/h5FC9xzzjmHxx57DF3XaW5uxrIsOjo6mD59OieffDK6rrNq1SoaGho4ePAgsViMM888E4DVq1fT0NBAMpnkvffeY/ny5X0eF0KMnAWzalhzyRxOqvGTSDqYSYtV550yaFfd17ce4pfPbceyHSZWebnlivlMzKNDg0KqrGIo4C7KToSehcC2SIIK7/GFwOEO3aLO4bpcLv7t3/6NX/7yl9TX13Ps2DFqa48Xn6irq+Po0aMDHq+treXo0aO0trYSCATQdb3P40KIkfW5WROYNrGCWGLwlji247Dp7U958y9HAJgxuYJvLMuvaLiiQIXPwO8p3uJY74VARVHSC4EN7+xPb3cbDkVfNPvud7/LTTfdxC233MK+ffv6bPlwHAdFUbBtO+PjPb/2lm9ZtgkT8juD3V9tbcUJXV8q5TJOKJ+xlss4obRjNS2blo4YvoDKYPeoSdPm0ee388cdqQMNn59bx42rTsel536gQVUgFHDjK3LB8JZw6s62J19cuoquKbSGE8P6sy1a4O7Zs4dEIsFpp52G1+tl2bJlNDQ0oGnHf9iNjY3U1dUxadIkGhsb0483NTVRV1dHdXU1nZ2dWJaFpmnp5+ejuTmcUym4TGprK2hs7Czo2lIql3FC+Yy1XMYJpR1rrp11+xcNP3f+JL6x8nTa2qI5v5dLVwgFPEQ6Y0Q6Yyc07qFUBwzaIgncLg2XrpI0U3PUVQEj75/tYAFdtDncAwcOcNddd5FIJEgkErz00ktce+21fPLJJ3z66adYlsWGDRtYsmQJU6dOxe128/777wOwbt06lixZgsvlYtGiRWzcuBGAtWvXsmTJkmINWQgxCKu7Jc5QYdsRSfDz9R+lw7b+nGlcdt70vDo0pBbHPOh5dnUoVO+FQMdxiCctLMumfvG0YX2fot3hLl26lK1bt3LllVeiaRrLli1j5cqVVFdX853vfId4PM7SpUupr68H4Ic//CF33XUX4XCY+fPnc/311wNwzz33cPvtt/PQQw8xefJkfvSjHxVryEKILGzb7u6sO/inxWOtXTyy6XjR8L9ZOpOz8igargBej06FzyjpybGeedqGd/bTGk5QFTD6HFceLorjlNO24fzJlMLoUi5jLZdxQvHHmmtn3U+PdPLY5p10xS0MXWXNsjmcetLxouHV1X5aWrLvo+9ZHPO5NRjBg7on+vMcbEpBTpoJIbIybYe2jviQzR4/2tfCb176GNNy8HtdfLN+LlPzKBquqgqVfgMjzwph5UYCVwiRkWk5tHbGhmz2+M5HR1n/Zqpo+ISgh2+umJdX0XBdV6gMlG6+diRJ4AohBsils67jOPz+/QO83F00/KRaP9fnWTTc7dIIBUZ/WcXhIoErhOgjl866lu2w7vW9/HFXajtnIUXDfR6dCq/BOMlaQAJXCNFLImnRFk4M2uwxkbT49Usfs6u7aPgX5tRyZR5FwxUFAj4Dv3tsz9dmIoErhABSnXXbwvFBj8+Gu5I81rCTA42p3Qb5Fg1XVYWQ38i7fc5YIYErhEh31h0sbFs6Yjy8aSfNPUXDvzSDL56ee9FwTYXqCg+6No7mEPqRwBVinIsmTDqH6Kx7qCnCI5t2Eu4uGn7NRacyP486tm6XxoSQj7bW8V3PWgJXiHEq1866Hx9o44kXd5NI2njdGt9YPpcZk3KvY+vz6AR9Bi69/AqGDzcJXDGqDNYNVgwfRUnNx4a7koOG7Z8+buSZV/ZiOw4hv8E3V8xjYlVudWwVBQJeF36PxEwP+UmIUWPwbrASusPHGbKzruM4vP7nwzS8ux+ASdU+brh0HiG/kdM7jPfFsWzkHl+MGpmKQGuaSsM7+0d6aGNIKmzDg4St7Tg8/9an6bA9ZXIFN606Peew1TWFqgq3hG0GcocrRo1M3WANXaWpvbi1UMcLB+iMJonGzKzPSZo2T7/yV7btbQHgjJnVXP3l2TnPv7pdGkG/gTYOjukWQgJXjBo1IU+6CHSPhGlTE8r9XL7ILBW2iUHDtiueKhr+yeHuouFnTGLlF3OvY+t16znfBY9XMqUgRo1SFYEejzoig4dteyTB/3vuo3TY1i+exmXn5ha2qbKKLkL+4rbBGQvkDleMGr2LQMsuheHTFokTi2fv0nCstYuHN+6gPdJdNPzLMznr1NyKhquKQjBg4JH52pxI4IpRZcGsGgnYYeLg0B5ODNpZd9+RDh7fvCtVNNylsuaSvkXDB6OrCqEKNy5NPijnSgJXiDHIdlJhGx+k/9j2T1r4zz+kioYHvC5uuHQeU2v8Ob2+4dKo9Bt59SkTErhCjDm5dNZ9+6MjPPfmvlTR8JCHGy+dR3WORcO9bp2g34Uygm1wypUErhBjiGU7tIfjJEw74/cdx+HFPx7glT/lXzRcUcDvdRHw6Ixkz7FyJoErxBgxVGddy7ZZ+9onvL87VTR8bnfR8Fz6iMni2PCQwBViDLBsm9bOOKaVOWwTSYtf//5jdn3WXTR8bi1XXjAzpwMKuqoQDLgxpPjMCZPAFaLMxeMmrYN01u1fNPzCs6ZycY5Fw1OLYy7UHLs5iMFJ4ApRxpKWTUtnLGvYtnTEeHjjTpo7YigKXH7+KSw+fWJOr+1xa4T8hiyODSMJ3BxJ2UAx2vR01g1VZi6XeLAxzCMNu4h0Fw2/9iuncvqMoYuGKwr4Pa68uu+K3Ejg5kDKBorRJpG0aYtk76zbv2j49cvnMX1SxZCvqyoKFX4XPrc+aJ1cURiZmMmBlA0Uo0miu9ljtrD908eNPLppF4mkTWXA4FuXn5FT2OqqQmWFG68hYVsscoebAykbKEaLwZo9Zioa/s1L5xHMoYKXoatUVhioityDFZMEbg6kbKAYDboSJh1Zmj3adqpo+FvbjwBwyuQg31g+B48x9F9xWRwrHQncHNQvnsYTL+4mTupOIGHa465soCwajqzBOusmTYvf/OHjdNHwz82s5uoLZ6MPUVRGUcDXvTgmUVsaErg5GO9lA2XRcOQoCoRjJuEsnXW74iYP/+eHfNx9oOH8MyZx6bnTUYfYY6soEPQbsjhWYjkF7u9//3t27NjBTTfdxMsvv8yll15a7HGNOuO5bGDvRUNItVGJdz8+Xn8mpTBUZ932cJxHNu3kaGsXkPokdsGCyUMeaNBUhVD3yTEJ29Iacob8F7/4BY8++igbNmwgGo3ywAMP8NOf/rQUYxOjRFN7bMCxTlk0LDaHzmgy1ewxQygebYny03XbOdrahaoqfO3C2SxZOGXIsHXpKtVBOaY7Uob8qT/33HP84he/wOv1Ul1dzdNPP826detKMTYxStSEPAOqT8miYTF1d9btytxZd9+RDn62fjvtkQSGS+XbVy/kzFOH/qThMTSqKtxockx3xAz5k9d1Hbfbnf46FArhcskJlPFEeo2VjgN0RJNEupIZv7/9kxZ++fwOYgmLgNfFzavmc/opEwZ9TYVUWcVQwD3k3K4oriHncCdOnMjrr7+OoiiYpskvf/lLJk2aVIqxiVFivC8alopDqtljVzxzs8e3t3cXDSf1qeObORQNVxSo8Bv4ZXFsVBgycO+++27+8R//kV27drFw4ULmz5/P//k//6cUYxOjyHhZNFz/xl5eeO8AsaSFx6Wx7OyTuPxLM0vy3u1Zmj06jsOL733GKx8eAuDkugDX18/F7xn8k6amKoT8bgyXLI6NFkMG7qRJk/jVr35FOBzGtm2CwWApxiVEya1/Yy/rt+xDQUFXIZ60WL9lH0BRQ3ewZo+WbfO71z7hg+6i4fOmVXLtV4YuGu7SVSoD7pzq3YrSyRq4991336AX/tM//dOwD0aIkfTCewdQUNBUBUVR0FQHy049XqzAHazZY7y7aPju7j22i+bWckUORcM9hkbQb8h87SiUNXC9Xm8pxyHEiIslzAFhpiqpx4thsGaP4a4kjzbs5GB30fCLPj+Vr3xh8KLhCuDzysmx0Sxr4P7DP/xD+r8dx2H37t1omsbs2bNLMjAhSs1j6MSTFlqvtLIdcqpHkK/Bwra5I8YjeRYNVxSo8Bn4PbI4NpoN+Sfpww8/5Hvf+x62bWPbNn6/n3//93/n1FNPLcX4hCiZZWefxPot+7Bs0tMJDg7Lzj5pWN/Htm1awwmSGTrrHmgM8+imnURiZs5Fw1UFqgJuDJcmYTvKDRm49957L//8z//MhRdeCMCLL77I//gf/4Pf/OY3RR+cEKXUM09bzF0Klm3TGo5jZuisu/uzNp58cTcJ08br1rl++dwh69jqukJ10ENHe9ewjVEUz5CB6zhOOmwBLrnkEn7yk58UdVBCjJTLvzSTy780k9raChobO4f1tU3boS1Ls8cPdjfy7Kt7sR2HyoDBN1ecRl3l4OsoPYtj7iJMeYjiGPKk2ec+9zk2b96c/vqtt96SeVwh8mRaDm0dA5s9Oo7Dqx8e5Lev7MF2HCZP8HHLFWcMGbY+j07ILyfHys2Q/zS+/fbbPP3000yYMAFVVWlsbMTr9XL22WejKArvvvtuKcYpRNnqafZo9Qtb23bY8NY+3t5+FICZU4L87bLBi4YrCgR8Bn734Ptwxeg0ZOD+x3/8RynGIcSYlDDtjP3HkqbNUy//le2fpIqGL5g1ga9+edagRcNVVaHSbwx56EGMXkMG7rRp03jhhRd47bXXME2T888/n1WrVpVibEKUtVSzxwR2v60DXXGTx1/Yxb7DqTniL31uMvVfnDbo9ICuK1T6PeiaTCGUsyED95FHHuGZZ57hyiuvxLZtfv7zn3Po0CG+9a1vlWJ8QpSleNKiPUPYtnUXDT/WXTR8xRen86UFkwd9LbdLIxSQk2NjwZCB++yzz/Lkk09SUZHannLNNddw7bXXSuAKkUW2zrpHWqI8smknHZEEmqrw1S/PYuHswQsC+Tw6Qd/QXXdFechpP0lP2AIEg0F0XbahCJFJtmaPnxzu4PHNu4glLNwujTXL5jB7aijr68ji2Ng05LawKVOm8MQTT2BZFpZl8atf/Urq4QrRj6JAJJ45bLftbebhjami4RVeFzetOn3QsFVVhcqAG79bB6mKMKYMeat6zz338N//+39PVw+TerhC9DVYs8e3th9hQ6+i4TeumEdVRfai4bqmUBmQxbGxasjAnTx5Mr/+9a8Jh8M4jtNnekEIkeo/Fon27T/mOA4vvPcZr+ZRNNztSp0ckxq2Y9eQUwrNzc3ceuutfO1rXyORSHDzzTfT1NRUirEJMcp1N3vsF7aWbfPMq3vSYTtvWhV/d9lpg4atz6N3N3iUsB3Lhgzce++9lwsuuABd16moqGDmzJnceeedOb34T37yE1auXMnKlSu5//77AdiyZQurVq1i2bJlPPDAA+nn7tixg9WrV7N8+XLuvPNOTDNVg/TQoUOsWbOG+vp6br31ViKRSCG/TzEGbN3TxP1PfsD3H9rC/U9+wNY9I/cPf7Zmj/GkxeObd/HB7tTYzp5Xx5plczD0zItfqbKKLoI+acw6HgwZuJ999hnXXXcdqqpiGAa33347hw4dGvKFt2zZwhtvvMHvfvc71q5dy/bt29mwYQN33HEHDz74IBs3bmTbtm28+uqrANx2223cfffdbN68GcdxeOqpp4BU4F933XU0NDRwxhln8OCDD57gb1mUo617mnjixd20RRL4PDptkQRPvLh7RELXATqjCaKxvoXJO6MJfvHcR+z+rB2Ar3zhJK684JSsd62qohAKuLvvfOXOdjwYMnAVRcG2j9ftjEQiODkU3aytreX222/HMAxcLhezZs1i3759TJ8+nZNPPhld11m1ahUNDQ0cPHiQWCzGmWeeCcDq1atpaGggmUzy3nvvsXz58j6Pi/Gn4Z39aJqK26WhKApul4amqTS8s7/kY2mPxAeEbXN7jJ+t387BpgiKAlddcMqgHRp0TaEq6MYjx3THlSEXzS6++GK+//3v09nZydNPP83TTz/NJZdcMuQL9y5Qvm/fPjZt2sTf/u3fUltbm368rq6Oo0ePcuzYsT6P19bWcvToUVpbWwkEAul9vz2P52PChEBez++vtrY8FgnLZZxQ2FhbwgkqvHqfANM1hdZwomi/9/6va1k2LZ1xfH4Fn//44/sOd/Dz57bTGU3i0lVuuuIMFpxaSzYuTaUq6MaVZZphOMY6WsbLWQ4AACAASURBVI33cQ4ZuP/1v/5Xfvvb3xKPx3n55Ze58sor+frXv57zG3z88cd861vf4vvf/z6aprFv37709xzHSd9B9/6L1PN4z6+9DdbTKZPm5vCAwiG5KkZN1GIol3FC4WOtDhi0RRK4e90RxpMWVQGjKL/3/uN0cGjrHNjscfdnbTzx4m6Spo3PrXN9/VxOmuCjpSXzWoPXrWP4Ddpao0Ub62g1XsY5WFgPGrgdHR0cOnSIyy+/nK9+9at5v/H777/Pd7/7Xe644w5WrlzJu+++S2NjY/r7jY2N1NXVMWnSpD6PNzU1UVdXR3V1NZ2dnViWhaZp6eeL8ad+8TSeeHE3ccDQVRKmjWXZ1C+eVvT3ztZ/rH/R8BtXnEZtljq2igJ+r4uAR05pjmdZ53BfffVVli5dyg033MDFF1/M9u3b83rhw4cP8/d///f88Ic/ZOXKlQAsXLiQTz75hE8//RTLstiwYQNLlixh6tSpuN1u3n//fQDWrVvHkiVLcLlcLFq0iI0bNwKwdu1alixZUujvVZSxBbNqWHPJHCr9BtGYSaXfYM0lc1gwa/BaBCcqU9g6jsMrf+pXNPzKM7KGbc/iWEAWx8Y9xcmyAnb11Vfzz//8z8yfP59Nmzaxdu1afvazn+X8wv/yL//CM888w7Rpx+9Arr32WmbMmMF9991HPB5n6dKl/NM//ROKorBz507uuusuwuEw8+fP57777sMwDA4ePMjtt99Oc3MzkydP5kc/+hGhUPZjkf3JlMLoUi5jra2t4OjRDlrD8T7NHm3b4bkt+3jno9RawqypQdZckr1ouK4qhCrcuAapczscYy2Xn+l4GOdgUwpZA/fKK69k7dq16a8vu+wyNmzYUPAgRooE7uhSLmMNVvrYu7+5T7PHfIuGGy6NSr8LVS1e2EL5/EzHyzgLmsPt/4dEKoSJ8cK0HVo6ujBNh137W3n9z4do7ogRT9rEEqmphS8tmEz94uxFw71unaDfhSJTCKKXrCna/8Y3390BQpQj03Jo64wRrPSxa38r69/8BBSFSMzEtFJ/JxbNq2XFF6dnvL7v4pj8nRF9ZQ3cvXv3ctVVV2X9+ne/+11xRyZEifVv9vj6nw+ljvCGE+lpqQqfi5b2WMbrVUUhGDDwGtqAqmFCwCCB+9Of/rSU4xBiRGVq9nisrYtIzMRxUneu1RUeDJdKa2d8wPW6qhAMuDF0VcJWZJU1cM8999xSjqPsbN3TRMM7+2lqj1ET8lC/eFrRtyiJ4sjU7PH9nUcJd6WO76qqwoTuk2EJ06Kqwt3n+lItjonyJythBegppKJpap9CKoCEbpnJ1Oxxy7YjPL9lHwCqCqGAga6pJEwLy7K5YOGU9HM9bo2Q35DFMZET+Se5AKOpkIooXCxppaYRusPWcRw2v7ufDVtSHRqmTQxw9ZdnU+U3iMVNgl4Xl59/CnOnVaUXx0J+t4StyJnc4RagqT2Gr98RTUNXacqymCJGn/7NHi3b5tlX9/Knj1PlHhfMrmH1klMwdG1AZ11FgaDfwOfWZb5W5CVr4P793//9oFvBfvKTnxRlQOWgJuQZUEglYdrUhLL3qhKjg6JAJGbSGT0etvGExZO/383HB1J1bM+eV8c3L59Pe1vXgOs1NXVMVxbHRCGyBu6Xv/zlEg6jvIxkIRWRm0yLmgtn1wxo9tgZTfBowy4ONaWqe1286CQuPGsqWoYFMENXqawwUBWZiROFyRq4V199ddaLPvvss6IMplz0LIzJLoXRKdOi5jOv7sFxYFK1L91/rKm9i0c27qSlM46qwJUXzGTRvMzV6DxujaDPyHqyTIhcDDmH+/TTT/O///f/JhpN1e+0bZtgMMjbb79d9MGNZgtm1UjAjlK9FzUBKgMGiqLw/Fv7+C8rTwfgwLEwjzTsJBozcWkqX7/4VOZNrxrwWgrg87oIeF2yNCZO2JCB+9BDD/HQQw/x85//nO9973v84Q9/oLm5uRRjE6IgvRc1fW4Nl0ujuS1GNJZq+LhrfytP/v7jdNHwGy6dy8l1AwuOKApU+A38sjgmhsmQk1GVlZV84Qtf4LTTTqO1tZVvf/vbvPPOO6UYmxAFqQl5SJg2fo+Orms0t8eIdx9YeH/XMR7fvIukaVNV4eaWK+ZnDFtVgaoKDz5DwlYMnyEDV9d1Ojo6mDFjBtu2bQPAsqwhrhJi5NQvnobPrWHZDs3tXcSTFqZpEQq4eebVvdgOTJng45Yr5lOToWi4S1epDnkxdFkcE8NryCmFr371q9x888089NBDXHXVVbz00kvMmDGjBEMTojALZtWQNG0a3v6UrphJZcDAcHnSe2xnTw1x3SWnZiwa7jE0gn6jz5Y/IYbLkIH7ta99jRUrVhAIBHjiiSfYtm0b559/finGJkTeHBzawwmm1gb4u1XzSZo2//mHj/loXysAC2dP4G+WDiwaLotjohSGDNyrrroqXYpx6tSpTJ06lVWrVvHcc88VfXDlQgrZjA62kwrbns660ZjJ4y/s4tMjqer9FyyYzPIMRcNlcUyUStbAvfHGG9m+fTvhcJhzzjkn/bhpmpx22mklGVw5kEI2o0P/Zo9t4TgPb9xJY/dpsRVfnM6XFkwecJ2mKoT8bgyXnBwTxZc1cP/1X/+V1tZW7rjjDu67777045qmMXHixJIMrhz03/PpdmnEux+XwC0Ny3Zo69Xs8UhLlEc27qAjmkRTFa6+cFbG/xcuXSEU8KCrMokgSiNr4AaDQYLBIE888QRHjhzh3XffxTRNFi9eLP3NepFCNiPLtu3usE3dnu491M7jm3cTT1q4XRp/u3wOs6YM7PLcszgmJ8dEKQ257+XNN9/kyiuv5Pnnn2fTpk1cccUVvPzyy6UYW1no2fPZmxSyKQ3LtmnpPB62f9nbzMMbdxJPWgR9Lm6+/PQBYasAPo9OKOCWsBUlN+St6o9//GMee+wx5syZA8CuXbu4/fbbufDCC4s+uHIghWxGhmk7tHXEMbtb4mzZdpjnt3yKA9RWerhxxWlUBvp2ZlAUqPAZ+D2yOCZGxpCBm0wm02ELMHfuXDn40Mt4LmQzUrszkpZNW2ecj/a18NqHBznUHCWeTH3KmDYxwPXL5+LzuPpck1ocMzBc0uBRjJwhA9cwDD766CNOPz1V9GP79u0YhlH0gZWT8VjIZqR2Z/R01v1oXwvr3thLV9xKh61LV7hgweQBYavrCpWyOCZGgSED9x//8R+56aabmDlzJoqi8PHHH/PAAw+UYmxiFCvm7oxsd869O+u++qeDRGJWemeCz6PjdWu8te0I80+ZkH4tt0sjFJDFMTE6ZA3cRCKBYRicc845PPfcc3z44YfYts1ZZ53FhAkTsl0mxoli7c7YuqeJX27cSSxuYtk2HZEEj7+wmxvqFeoqfdiOQ2c0wWeNEazu+dsKX+qEGNCnhbnPo1PhNZCsFaNF1l0K11xzTfq/q6urueiii7j44oslbAVQvN0Zv31lD5GuBLYDmqqiaypul8rTL+/Bdhya2rr46brt6bANBQwqfKl6t0krVQGs5+RY0OeSsBWjStbAdWRlQQyifvE0LMsmnrRwHId40hqW3RlHW6KAgqqA4dKoDrpp6YhzuCnMZ8c6+en67bR2xtE1hYBXx6WrOI6TbmF+4RdOojLgxu/WQaoiiFEm65RCPB7no48+yhq88+fPL9qgxOhXvN0ZCoripA8mtHbESJoWjgO/2LAjVTTco3ND/VyiMZPX/3yI1s44VRVuLj77ZBbNnYiuSdCK0Slr4H722Wd85zvfyRi4iqLw0ksvFXVgYvQbandGpsWvr9QOLPbd28QqD62RBBV+F83tXSRMG9sGB7C7i4bfeOm8dB3budNSbXFkcUyUg6yBO3v2bNauXVvKsYgxJNu2sVDIx/QaHwDr39jLC+8dIJYw8Rg6y84+iWsuPpXfvbaXw01RYgkbRSHd9HHKBB83XDqPCl/fbYk+j07QJ1sVxegnJe1FUfTeNqYoCm6XhqapPPvKX4FU2K7fso940kJTFeJJi9+/f4DPjnayZOEUJlV7cekq3WtjzJ4a4qZV8/uEbe/FMSHKQdbAXbRoUSnHIcaYpvbYgBY1hq5yrCXV/fmF9w6goKCpCoqiEPS5CPgMnt+yn1Mmh/C4XeldEGfOruH6+rm4jeNdGFRVkcUxUXayTincddddpRyHGGNqQh7aIok+rWoSpk1ddWo6IZYw0bpPfvm9Ol63TlNbFwnT4T+e/4j9R8NA5qLhutZ9ckwWx0SZkSkFURTZto2t/vJsADyGju2kDi14DZ3mti6SpoMC7D8aRgEuO286l35xep+wdbs0qiokbEV5ksK2oij6bxvzGBq6ovLQs1upDhgsnFXNjs/a0DSVprYoSev44liqaPhsFszqe8hGFsdEuZPAFUXTs22s946FCm9qx0LCtDhz5gTe2XGMRK/icx5D42+XzWFmrzq2igIBrwu/R/64ivImf4JF0fXfsVAT8hBPWnx2LMwVF5zC0y/vwbIdgj4X31xxGpO653kBVEUhGDD464E2Nr716bgrgSnGFgncAkiX3txt3dPEnoMd2I6DrqucMrkC24ZwNElbZ5zfvJTaJlZb6eXGFfP6FA3XNYVQwM3OT1v41QvSqFOUPwncPEmX3tz1/KwUJbVxK+R30dTWhWnZxJM2Xd1zCdMnVvCN5XP7VB8zXBohv4GmKmx6Wxp1irFBAjdP0qU3dz0/q6oKN+Bg2tDWEceGdNeF02dUcc1Fp+LqtWfX69YJ+l0o3ftrpVGnGCskcPPU85c/GkvSEU1imja6phLpSo700HJyItMh2a7N9nhTewy/V6cy4KYtnOBQUxirV2mOxadPZNV5M1C79+MqCvi9LgKevocZsu3plUadotxI4OapJuThSEuUzq4kCqAqYFo2tu2wdU/TqL7LPZHpkGzX7jvcwZvbjmR8zdpKDygKXXGLWMLEcRR6Nn9dsuhkvnzWFJTuPbY9i2OeXqHaQxp1irFCDj7kqX7xNCIxE5xUSDgoqW1LPhcN7+wf6eENKlt9g1zGnenapGmz/s1Pae6I09we41BThMbWLtrDCZ59ZQ8rz51BOJqgsS1KU1sM00od1T3vjElc+Pmp6bDVVYXKCnfGsIXUPwZrLplDpd8gGjOp9BusuWTOqP7HTYhM5A43Twtm1eA1tNTJKdtB11SCfjceQxv1c4onMhfa/9poLElnVxLbcdAUSJqpO1dVSZXvTFgObeE4n5s5gYZ3PsN2HBQFVp5/CuedPvH4+7s0Kv0uVHXwf/vHY6NOMfZI4BZgSo1/wJxiPGmN+jnFE5kL7X9tRzTZfZcPdq9OO5qmMCHkJdKV4Lk399HSEcd2nO6i4fNYOG8iLS0RYODimBBjnUwpFKBY7WWK7UTG3f/aVLdch6DfSB/J1TWV6qCXjkicpGlztLWLpGVTXeHmlivmc3JdACA9BRPyGxK2YlyRO9wCFK+9THHlO+7+BcIXzqqmNZxI1UZwabi72+BEYiYKUB3y0N4ZBwW64qk9tlNq/NxQPzddx1YBQgE3XkND2uaJ8UYCt0DlOqeY67h7CoT31KyNJy3e2XmMy8+bweVfmpnetRBPWqndCEBrRwzLJl3HdsoEHzdddnq6jq2uKlQF3YQ7HAlbMS7JlILIqH+BcE1VUFB44b0DwPGdA7UhD0GfgQLYzvGwnTklyC1XnpEO254OvF63dGcQ45fc4YqMehcI76Eqqcd7LJhVw+yTKznSHOGxhl3Ek6mwXXrmFJadfXJ625fHrcl8rRDIHa7IoqdAOIBl2yQtm6TlAApb9zShKBCNm+w/0sFP125PFw1fdd4Mlp8zDUVR0ifHQn63hK0QyB2uyGLZ2Sexfss+EmbfyVbHcfj17z/G6f7vhzfupDOaRFMVvnbRbD43M1U0XFEg6DfwuXWZrxWiW9HvcMPhMJdddhkHDqTm/rZs2cKqVatYtmwZDzzwQPp5O3bsYPXq1Sxfvpw777wT00x9dD106BBr1qyhvr6eW2+9lUgkUuwhj3tb9zSxc38bujrwrtTn0UFRePj5j/jZuo/ojCbxGBo3rjgtHba6qlBV4cFrSNgK0VtRA/fPf/4zX//619m3bx8AsViMO+64gwcffJCNGzeybds2Xn31VQBuu+027r77bjZv3ozjODz11FMA3HvvvVx33XU0NDRwxhln8OCDDxZzyONez+6DtkgCp980QMCb6qx7rDVKR9QknrQI+g1uvnw+M6cEgdTJteqQe0DHXiFEkQP3qaee4p577qGurg6ArVu3Mn36dE4++WR0XWfVqlU0NDRw8OBBYrEYZ555JgCrV6+moaGBZDLJe++9x/Lly/s8Loqnd82EpHn8CFnQb+Dz6BxrjabvWl26yi1XzE93aPC4NaqCblRFwlaITIo6h/uDH/ygz9fHjh2jtrY2/XVdXR1Hjx4d8HhtbS1Hjx6ltbWVQCCArut9HhfF07tmQk9tr6DfwHCpHGvt6vNcn1ujMuBGUcDncRHwumRpTIhBlHTRzLbt9FYhSC26KIqS9fGeX3vr//VQJkwInNCYa2srTuj6Uhmucfp9Lo40RbBsBxSo9LvRNYWmtr4FbkJ+FxMnBJhQ7afC56LC787yisUba7GVyzihfMY63sdZ0sCdNGkSjY2N6a8bGxupq6sb8HhTUxN1dXVUV1fT2dmJZVlompZ+fj6am8PYdmErN7W1FTQ2dhZ0bSkVOs7ehcM9LpWuhEVLZxynuyhNdYUbGwZUE/MaKqqqsGTBJBzTIhZ1iEUTRR1rqZXLOKF8xjpexjlYWJd0sm3hwoV88sknfPrpp1iWxYYNG1iyZAlTp07F7Xbz/vvvA7Bu3TqWLFmCy+Vi0aJFbNy4EYC1a9eyZMmSUg55zOq9OAYOh1u6aO6Ip8orApUVHiwbWjvi6Wt0VcHn1pg8wc/XLprN4tMnyuKYEHko6R2u2+3mf/7P/8l3vvMd4vE4S5cupb6+HoAf/vCH3HXXXYTDYebPn8/1118PwD333MPtt9/OQw89xOTJk/nRj35UyiGPSVv3NPHz9R8RS1poqtJnccx2UkVoTNOmPXL8rvX8z01i5bkzgNTiWNBnoOYxvdNzN90STlAdMMqi2I8Qw01xnLG9U1KmFFJ6Au9QU4SuhIXZHbK9fzKKAhNCHmIJi3D0eI82TU111r1p1Xx83vwXx3q35/F7dCIxE8uyR3XXhnL5fw/lM9bxMs7BphTkpFkRnEijxmK8f1XA4I+7mrAdO10svP8/QapCqnB4LEk0ZvZ5vKcEY0XAwF/AybFM7Xmk07EYjyRwh9mJNGoc6nWHCvGte5r47St7ONQU6W794+JIS5Sd+9tQlVSBcKt3e4ZuqgITKr10RhLEElb6cU1N1a4N+FxMnuBn74F2Nr79ad7/kEibcyFSJHCHWe+7OWBY7uZyCfGe57SHE6mtdo5DaziRnmfNNquiqgoTgm7aO+Pp0ooAAZ9OhdfA69FxaQpTqr08/sKugv4hkTbnQqTIEvMwa2qPDVi5P9G7uVy67fY8x3YcNFVJdRS2nT4LYr0DFUBTFWpCHlr7hS2AbTq4NJUJFW4uXTydHZ+2Fdzxt1xbEgkx3OQOd5gV424u20fyg00R7n/yA1rCCVrbY4QCLnRNxbQcHMfOelcLoGsK1UEPze2x1CGHPq+tMH1KkFg8yfmfm8yCWTX86oXdBU8L9G7t0xpOUCW7FMQ4JYE7zOoXT0u1niEVSAnTPuG7uUwh3hFJEItbtEUSVHh1mtsdmtpTe2Z7juRmo2sqVRVuGtu6BiyAed0aNZVebNuhK2Gnp0JO9B+SntY+5bJSLUQxyJTCMOtpPVPpN4jGTCr9xglvf8r0kTwSMwn4XLhdGtG41Sc4VTXzf0Oq4ExlhUFThrAN+nSqgm4syyaWsPrcwcq0gBAnTu5wT1C23QPDvSNhzSVz+O0rezjcXefAdqA9HCcaN7FtJ7U4pqQet3pNx/belOB2aQR8rgF1EXRNocJn4HVr2JaD20j9seh9B1uunYqFGE0kcE/AcG8B27qnid++/FcONkdTcwJKaurg5+s/wmuotIYTKArpOQPbgWTSGjBXqygMuHt1Gxo+j05zvzlXVYGbL5+Pz6Pz2KadqJqK4zgZp0LKtVOxEKOFTCmcgFx2D+SqJ7yPtKY+6qda2IBp2UTjJs2dCVRVwbZTd609DR4zLYwNnJfV8Rhan7oIkLqznXVSJV+YW8fp06u5bpinQoQQfckd7gkYzg39PeFtWqm07Fn46h2ovRfD7ByPe3ndOpqq0B7uW83L7dKoqXTjd2vpY7pyBytEcUngnoDh3ALWE969Q7X/boM+/51D3vrcGigQ7kr2fdyjE/QbNLbGOHvuwHKXI300WYixSgL3BAznFrCe8NY1haTlZNzW1XP3mwufR8eyHeJxs8/joYCB26XR2NqFbTvs3N/G5b2+X4x56d7hfc2yeUyv8eX9OkKMBRK4J+BEVu77B9G8aZW8ue0IAZ9BW2d8QOAOtbe2t4BXJ560+5wyg1QlMCC9/1ZhYHHxhnf2kzRtOqJJTNNG11W8hlbQ0eRM4f2zZ7dy7Vdmyx2zGJckcE9QIfOe/YPoaGsXew52oGmgKiqGSyVpOtiOg6J03z0nBxadySTgddGVMLF63Q2rCtRUeoknrT5zuS5dHTD9cbApQjRuonRfZ1k2nV02VlP+7ekz1ZWwbFuqhIlxS3YpjIDeQRRLWHRGE9iOg+MoqbC1bEIBA01N7UaI5xi2FT4X0VjfsHW7NOqqfUS6kgMWzkzLTh8P3rqnCSB1rQOqoqAoqZoMOPR5zVxlqivhdmlSJUyMW3KHOwKa2mMoChztjBPvLoeoqqkA7EqAgkJX3MSla93ztpnndHsL+FyEu5J9FtN6FsdaO+LEk9aAazyGRiJps/tAOx8f+AuVAYOuhJl+DU1VundJOOha/v14My0qxpOWVAkT45bc4Y4Aj6HR0hFLFZkhNTdr2alSiaZpoyqp8A36DXKZuQ14XYSjfcM26DcIeF00tXWlw1ZRoDJg4NJUfG6NuGlj2TYKDpbt0NwRR1cVVAVs28G0U0Eb9LuZUuPP+/eZ6TiwaTpyHFiMW3KHO8xy2lLldB8j6x+mjoOuq5imjUtX8br1VEWvjljWj/Q+jz5g21d10IPXUGhqj6d3Nhi6itvQmFTt42BThETS7p6nVUj22uzrAIqqoDipgxGVFe6Cd15kWlSUXQpiPJPAHUa5bqmKJW2qKgw6u0xsO3U0V1VShxn8hkZ70iJp2Rw41onjZC8e7nVrA9rh9CyONbWbVAU9GXuH3f/kB+w+0E7PLEHvO2PHgeqgm45IkqRpUek/sVKK/RcVpVqYGM8kcIdRrt0eeuY2Q36VjkiCRE89BAc6u6cGhlqk8hgaXfHj87IuTUm3yenZZZAtLOsXT+PjA38hafVMaKRoKui6is/jQtNUKv0G37/u8yf6YxFCdJPAHUaDHfVd/8ZeXnjvALGEiUtXU6Fq29Cr/22qG87gQasALpfap/eY160RCrjTi2OKAh5DH/TO1NAVuhJ938txoMKrS+lFIYpEAncYZTvqC7B+yz6c7t1dvbd5aerxj/SOA4Pd2CpKaudA7z25FT4XPk9qcaxnvlZVUtXBsp0Qa3hnP6EKDwHr+AEHRaG7/5lywtMIQojMJHCHUbajvh2RBI6d+d7V79HpiCYzfKevnkDsfby3OuhBUaCxNZqe5/UYGkG/gdedulPNdMggXbfBpeHzuABwHIdozOT+W88r9LcvhBiCBG6BBtuN0FMoHBQmVnlIWtkPLuQStt2VGNO9x3oWxxJJm7ZwquSipqa2lsUSFrFEFwDu7h0P/UkXXSFGhuzDLUDPboS2SKLPboSe01rxpMWESi+Ta3yY3etS+Z/TSlG7pxx67mB1TaG2KnVyrCdsoW+Xhx5x0yYaGxjo0i5HiJEhd7gFGGw3AjDgez6PTiRmZnu5rFRFwe61J8zt0qgKugecHBussE00PvCEmbTLEWJkSOAWYKjC4z6PTjSWPF5xS1O799nm/h6p7g7HLwh4Xfi9fRfHehRy9yzFxoUoPQncPPTM27aH43REEoQCRnrRqfcc6JGWKJ1dyXTFLdOy0VQVe5C53N56jtb2qKxwo6lKn8UxIUT5kcDNUe9TZJUVblo6YrR0xHEcB13X0nOg+w53sOuztnS92XRLHCW3pFQVJd0+RwFqKj0kTJvm9vjgF2Yx7+RQQdcJIYafBG6O+szbdjeNbOuM0x5OMmuqN73g9Oa2I+lr8m2JoyjHe5WpCtRWeQlHkznN/yqkpiGsXrfA804O8f01X8jp91dsPZ8OWsIJqgOyz1eMTxK4Oeo/b9vTCTcaM9PHX+9/8oNUBbACPvb3bm3u0lWqg27aOhMZyypmomkKPrfOf1l52qgLst6fDiq8J962p/9ry+KfKBeyLSxHNSFP+tRYj/57V5vaY3RG8v/or3A8bD2GRlWFm+b2WO5hqypMrQ3g87oKatFebMPZTr63obbnCTHaSODmKJe9qzUhDxnOGQyp54a4wjdwJ0LPwttg5b8NV+p/Y6Et2ostU+eH4RhrsYJciGKRKYUc9d+76nGp6C6NX72wm5rQfuoXT6N+8TR27m8r6PWrKtzYjkNzvxBSVYXJ1V5QFA42RTJOV1QG3MDoPS1WrJNtQ23PE2K0kcDNQ8/e1UxNIP/vM3/BKWDyVlFS3XS7YmbGxTG/R+erF84G4JcbdxKJJfuUbvS5jx+sGK2nxXrXmNA1ZdhOtskRZVFuZEqhAL0/yh5r6aK1M45lO3nvkVUVhdpKL52RzDsRNFXpbrOTCvv/smIep04Npduqzzs5RCxhs+dgB8daupg9JTgqF4wWzKphzSVzqPQbhLtMKv3GgKLohZAjyqLcyB1uAXo+yja1dRHLcWGrP11Tqaow0r3NMnOIxMw+lHeQiQAAFC5JREFUK/o9IbX+jb2s37IPRVEwNAXLhnd2HmNi9V4u/9LMgsZUTD1jH86OD3JEWZQbCdwC1IQ8HG3tKqg+AqRqIvi9Os3tsUHvihVFpStuUlnhHlBm8YX3DqCgoKmpduaa6mDZqcdzDdyxsKVKjiiLciKBm4eegNp7qJ2EWdgZW79HR9dUWjoG3z6Wqn+bOhacaSEoljDR1L57F1Ql9Xgucu2/JoQYPjKHm6OegDrQGC44bIN+FygK7ZHE0E/uLsmoa2rGhSCPoQ+4O7ad1OO5kC1VQpSe3OHmqOGd/ZiWQ7irsGmEyoBBV8IinshtztcBHMfG63YTjZnoCnz/oS3pj/7Lzj6J9Vv2YdmkpxMcHJadfVJOry9bqoQoPbnDHcL6N/by7QdeY+f+Nlo7CzhFpqT22Ia7zEHDViG1ZUrpNUvg97jwe3RwHEyHPh/9Z0wOcvl5M3C7NEw7NS98+Xkzcp6/zeXknBBieMkd7iB+/cLOPs0f86WpChV+F+3h+JBbxhxS28RULVWAxu3S+PF3L0jVZ+j+GvoWO//+dZ/n8i/NzGnlv/8C2bxplby57ciA/muypUqI4pE73EGse21vwe1xdE3B73XR1pnIeX+u4zhYttNnamA4jsVmqjnw5rYjnH/GJCr9BtHY8O2NFUJkJ3e4g+iKmwUV/DZcKi5NpSOXxbFuipJqEukxdJadfVJ6amA4TlNlawm0c39butKZEKL4JHCz2LqnqU/XhVx5jFSo5bNHVwGm1vhpjySwLIc/fHCQnfvb0vUZMrVez+ejf6kXyIqxv3cs7BkWQqYUMti6p4lfbtyZ93V+j45p2cRy3IkAqa68XrdOuCtJNG4ST1pEYkmOtnal98X2HIst9KN/KRfIilEyUcowirFC7nAz+O0re4h05T4dABD0uQh3JfOagphQYeD1uDBth9bOeLprg+0ofU6Yff+6z5/Q3dxw3CXnarCOxoX+HorxmkKMBAncDA43R8mx3yMAoYBBRySRV6cHt0ultsqX/rhvmjbHD445xBM2ja1Rmtu62Lqn6YSCpZQ1B7JNXxxqinD/kx8U1GJH9gyLsUICt5+te5r69AUbjKKkioa3h/O7GwaIJ232HelgxqQgbZEEuq5iWTaO42BaDgqgKKk6CcNx5LZUNQcyLfJ1RpN0JSzaIomCWuxIGUYxVsgcbj+5Hm1VFQW/R6cjkiz4veJJO11i0GtoOJCuHKaqqe1ooYBRVkduM5VMDEeT+D16wceIpQyjGCvkDrefXD6maqqC4dIKPubbw3H6fty3miKEo6kAT01ppDpABLwuzEJ694yATNMXka5kuq5vj3ymBKQMoxgrJHD7qQl5Bg0Cl66iqalFrRPVM2Xb++P+bQ++SXOvSmK2Ax3RJBOCAz+MjNbW4/2nL+5/8oMTnhKQMoxiLJDA7WfetMqsfcncLg3HcfLa9jWY6qB7wGPhruNTFArHT7n1fhzKq/V4sVrsCFFuymIO97nnnmPFihUsW7aMJ554oqjvlS1sfW4dy7YH7GctlNet8Y3lcwc8njRtNDW1IOeQ+lVTU4/3Vk6tx4vVYkeIcjPq73CPHj3KAw88wLPPPothGFx77bUsXryY2bNnF+X9Mk0nBLwuuuJmzrsXMgl4dU6qDQx51+gxdOJJC5d2vGxY6siv1ud5xdoqVaw9r8VosSNEuRn1gbtlyxa++MUvUllZCcDy5ctpaGjg29/+dlHeL+hz9QmtkN8g3JXMO2x7pgMUBTwulf/vstNzCqzedW5VJTWHm6nOrbQeF6L8jPrAPXbsGLW1temv6+rq2Lp1a87XT5gQyPm5f/2sjaOtvcI2YNAZTeZVU0HXFL60cArNHXGOtUSpq/ax+suzWXTaxJyu/7urFuLzu1n32l664iZet84VS2by9WXz+jzvmmXz+NmzW7FsG91RsGwbnNTjtbUVOY+3v8m1AVo7uvD0CvJYwmRybeCEXre34XqdYiuXcUL5jHW8j3PUB65t2yi9qnI7jtPn66E0N4dzCsxte5v5999tI560UJTu02Ph3Eorul0KFT73oFMF+XyMvvisqVx81tRBr59e4+Par8ym4Z39tIYTVHXvUphe4zuhj+xfOWsKT7y4G9Ny+hwD/spZU4ZlKqBcphTKZZxQPmMdL+McLKxHfeBOmjSJP/7xj+mvGxsbqaurG9b32LLtMA9v/P/bu/egqOv9j+PPBZaLctSDV354aUZBzVNaaQahKGOKwiZeTtox3TRzLCdRf5OCkf5CCjVGzJwxOb80+0UNiiRCZl4QU8BrJv4qPQzKJSUkMOMmu+x+fn/4c1PE20m/u+D7MeOMC9/98uINvPjy3d3P9zQWq+Kvf3Fj/gv9+a8NR25Zti5OEHYPV1d4UOTS40I0Lw5fuAEBAXz44YdUVlbi4eHBrl27WLZs2X3Zt1KKrw8Xk5JVAIB3+1b856QBeLVx578XBTeb38j3mzznVYgHw+ELt3PnzsyfP59p06ZhNpuZOHEijz/++J/er9Wq+GJvPnuP/wxAL5+2zP3743i66//0voUQoikOX7gABoMBg8Fw3/ZnbrDwz/QfOXamHIABvh2YPbYfri7Od7inEEL8+5pF4d5PtVfMrNl6in+VXH2BQ1D//+ClED+cdc3iNSBCiGbsoSrcyt+vkLDlJOfLawB4/tlHCB9i3we+hBAPj4emcM+XV7Nq80kuVdXj7KTjH8/5MuyJrne+oxBC3CcPReH+q+Q31qTkUVvfgJvemVfC+jKw9/19apkQQtxJiy/c/z1bweoteTRYrHh66Hkt/G/07dHO3rGEEA+hFl+4//PNGRosV9cYmDP+MXp09uSPlWiFEEI7Lb5wFdCtkyevj/sbXbxa3dOFHoUQ4n5q8YXby6ctE4f15K9/cZOyFULYVYsv3Kmjev//lRrsnUQI8bBr8c/293Br8b9ThBDNRIsvXCGEcBRSuEIIoREpXCGE0IgUrhBCaEQKVwghNCKFK4QQGpHCFUIIjUjhCiGERqRwhRBCI1K4QgihESlcIYTQSItfaMDJ6c+tfftn76+V5pITmk/W5pITmk/Whz2nTilZR0sIIbQgpxSEEEIjUrhCCKERKVwhhNCIFK4QQmhEClcIITQihSuEEBqRwhVCCI1I4QohhEakcIUQQiNSuE1IT09nzJgxjBw5kqSkJHvHYe3atYSGhhIaGsrKlSsByMnJwWAwMHLkSBISEmzb/vTTT4wfP55Ro0bx1ltv0dDQYJfMK1asIDIy8raZLly4wJQpUwgJCeG1116jpqZGs3yZmZmMHz+e0aNHExsbCzjuTNPS0mxf/xUrVtw2kz1mWl1dTVhYGD///DNw73PUKnPjnMnJyYSFhWEwGIiKisJkMj34nErc4JdfflHDhw9Xly5dUjU1NcpgMKj8/Hy75cnOzlaTJk1S9fX1ymQyqWnTpqn09HQVFBSkiouLldlsVjNmzFBZWVlKKaVCQ0PViRMnlFJKRUVFqaSkJM0z5+TkqMGDB6tFixbdNtOsWbNURkaGUkqptWvXqpUrV2qSr7i4WAUGBqrS0lJlMpnUiy++qLKyshxyprW1tWrQoEGqoqJCmc1mNXHiRJWdne0wM/3+++9VWFiY6tevnyopKVF1dXX3PEctMjfOefbsWfXcc8+pqqoqZbVa1cKFC9XGjRsfeE45wm0kJyeHZ555hnbt2tGqVStGjRrFzp077ZanY8eOREZG4urqil6vp2fPnhQWFtKjRw+6deuGi4sLBoOBnTt3cv78ea5cucKAAQMAGD9+vObZf/vtNxISEpg9ezbALTOZzWaOHj3KqFGjNM+6e/duxowZQ5cuXdDr9SQkJODh4eGQM7VYLFitVurq6mhoaKChoQEXFxeHmenmzZtZunQpnTp1AiAvL++e5qhV5sY5XV1dWbp0KZ6enuh0Ovz8/Lhw4cIDz9niVwu7VxcvXqRjx4622506dSIvL89ueXx9fW3/Lyws5Ouvv+all166KWNZWdlN2Tt27EhZWZmmeZcsWcL8+fMpLS0Fbp7ntUyXLl3C09MTFxcXzbMWFRWh1+uZPXs2paWlDBs2DF9fX4ecqaenJxEREYwePRoPDw8GDRqEXq93mJm+++67N9xu6ufndnPUKnPjnD4+Pvj4+ABQWVlJUlIScXFxDzynHOE2YrVa0en+WJpNKXXDbXvJz89nxowZLFy4kG7dujWZ0d7Zt2zZgre3N/7+/ra33SpTU9m0ymqxWMjNzeW9994jOTmZvLw8SkpKHHKmp0+fZuvWrezbt48DBw7g5OREdna2w830mlvNyxG/DwDKysowGo1MmDCBwYMHP/CccoTbSJcuXTh27Jjtdnl5ue3PEHs5fvw4c+fOZfHixYSGhnLkyBHKy8tt77+WsUuXLje8/ddff9U0+44dOygvL2fs2LFcvnyZ2tpadDpdk5m8vLyoqqrCYrHg7Oys6Zw7dOiAv78/Xl5eAIwYMYKdO3fi7Oxs28ZRZnrw4EH8/f1p3749cPVP2Y8//tjhZnpN43ndaY72zFxQUMDMmTOZOnUqM2bMaDL//c4pR7iNBAQEkJubS2VlJXV1dezatYuhQ4faLU9paSlz5swhPj6e0NBQAPr378+5c+coKirCYrGQkZHB0KFD8fHxwc3NjePHjwNXH93WMvvGjRvJyMggLS2NuXPnEhwcTFxcXJOZ9Ho9AwcOZMeOHQBs27ZNs6zDhw/n4MGD/P7771gsFg4cOEBISIhDzrRPnz7k5ORQW1uLUorMzEyefvpph5vpNff6vWmvzNXV1bzyyitERETYyhZ44DllAfImpKens379esxmMxMnTuTVV1+1W5bY2Fi2bt1K9+7dbW+bPHkyjzzyCHFxcdTX1xMUFERUVBQ6nY7Tp08THR1NdXU1/fr1Iy4uDldXV81zp6amcuTIEZYvX37LTOfPnycyMpKKigq8vb1ZtWoVbdu21SRfSkoKn3zyCWazmWeffZbo6GgOHz7skDNNTEwkNTUVvV7PY489xtKlSzl37pxDzTQ4OJhPP/2Url27kpube09z1DLztZx79uwhPj6enj173vC+iIiIB5pTClcIITQipxSEEEIjUrhCCKERKVwhhNCIFK4QQmhEClcIITQiL3wQdtG7d29yc3NtLz6Aq08l++abb1i/fr1dc/n5+eHk5IRSChcXFyZMmMCUKVPslkm0HFK4QjSyadMm2y+CyspKZs+eTX19/Q1PkBfi3yGFKxxSVVUV77zzDqdPn0an0zFkyBAWLFiAi4vLTUfH1267ubkRFRVFUVERTk5O9OvXj5iYGJycnMjMzGTdunWYzWbc3d1ZtGgRTzzxxB1zeHl5ERkZydy5c5k+fToVFRUsWbKEiooKysvL8fHxYfXq1bRv357g4GDCwsI4dOgQly9fZubMmXz33Xf88MMPuLi4sG7dOjp37sy+fftYv349JpOJyspKwsPDmTdvHnD1RQ4pKSm0bt2agQMHsnfvXjIzMzGZTMTHx3P06FEsFguPPvoo0dHReHp6PtCvg7i/5ByusBuj0cjYsWNt/9asWWN7X2xsLO3atSM9PZ2tW7dy5swZNmzYcNv97d69m5qaGtLS0khJSQGgpKSEwsJCEhISSExMZNu2bSxbtow33niD2trau8rZp08fysvLuXTpEl999RUDBgwgOTmZvXv34u7uTlpamm3b+vp6Nm/eTEREBEuWLMFoNLJ9+3a8vb358ssvUUqxYcMGli9fTmpqKsnJySQmJlJZWcmBAwdITU0lJSWF1NTUGxa4TkxMxNnZmdTUVLZv306nTp2Ij4+/l3ELByBHuMJurv/THf44hwvw7bff8sUXX6DT6XB1dWXy5Mls2rSJWbNm3XJ/Tz31FAkJCUydOpWAgACMRiM9evQgKSmJixcv8vLLL9u21el0FBcX06dPnzvmvLYqlJubG0ajkWPHjrFx40YKCwvJz8+nf//+tm1HjhwJQLdu3ejQoYNt/927d+fy5cvodDo++ugjsrKyyMjIoKCgAKUUdXV17N+/n5CQENq0aQPAlClTOHToEABZWVlUVVWRk5MDgNlsti1oI5oPKVzhkBovk2e1Wpu8tM21y6LA1ZLbvXs3hw8f5tChQ0yfPp2YmBisViv+/v6sXr3atm1paeldr/Z06tQpunbtSuvWrXn//ffJy8uzLefX0NDA9a+Ov36NBb1ef9O+amtrGTduHCNGjGDgwIFMmDCBPXv22B6gu35f169eZrVaWbx4MUFBQQDU1NRQX19/V/mF45BTCsIhBQYG8tlnn6GUwmQysXnzZgICAoCr51VPnToFQEZGhu0+n3/+OVFRUQQGBvLmm28SGBjIjz/+iL+/P9nZ2RQUFACwf/9+nn/+ea5cuXLHHGVlZcTHx9seMDt48CBGo5Hw8HDat29PTk4OFovlrj+voqIiqqurmTdvHsHBwRw+fBiTyYTVaiUoKIhdu3ZRVVUFYDstcm0eSUlJtm3ffvttVq1addcfVzgGOcIVDik6OprY2FgMBgNms5khQ4bYLtsTHR1NTEwMbdq0ISAgwLZCf3h4OEeOHGHMmDF4eHjg7e3N1KlTadu2LTExMSxYsMB2JLlu3Tpat27d5Mc2Go04OTnZjjCvf1rYnDlzWLlyJR988AF6vZ4nn3yS4uLiu/68evfuzbBhwxg9ejSurq74+fnRq1cvioqKGDJkCC+88AKTJk3C3d0dX19fPDw8AHj99ddZsWIF48aNw2Kx0LdvX9tFOkXzIauFCeEgTp06xYkTJ5g2bRpwdX3hkydP3nAqRDRvUrhCOIjq6moWL17M2bNn0el0eHt7s2zZMjp37mzvaOI+kcIVQgiNyINmQgihESlcIYTQiBSuEEJoRApXCCE0IoUrhBAakcIVQgiN/B+Grw90xzgLO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png;base64,iVBORw0KGgoAAAANSUhEUgAAAVwAAAFcCAYAAACEFgYsAAAABHNCSVQICAgIfAhkiAAAAAlwSFlzAAALEgAACxIB0t1+/AAAADh0RVh0U29mdHdhcmUAbWF0cGxvdGxpYiB2ZXJzaW9uMy4xLjEsIGh0dHA6Ly9tYXRwbG90bGliLm9yZy8QZhcZAAAgAElEQVR4nOzdeXib9Znv//ez6NFqyXZsZ4MkJCEJhCbQBlKgJIVCYhLCkimFkimUMz8onOky51xDLwY4MFzX9OIcTk/pzOlA29MpW6EdKDQJIXGglD1shdI0IQtNCCG7d1uStTzL7w/ZihfJlhRLtuz79U+wrEf6xiSfPPou9604juMghBCi6NSRHoAQQowXErhCCFEiErhCCFEiErhCCFEiErhCCFEiErhCCFEi+kgPoNiam8PYdmE736qqfLS2Rod5RMOvXMYJ5TPWchknlM9Yx8s4a2srsn5P7nAHoevaSA8hJ+UyTiifsZbLOKF8xirjlMAVQoiSkcAVQogSkcAVQogSkcAVQogSkcAVQogSkcAVQogSkcAVQogSkcAVQogSkcAVQogSkcAVQogSkcAVQogSkcAVQogSkcAVQohh1BFOZP1e0QP3f/2v/8Xtt98OwI4dO1i9ejXLly/nzjvvxDRNAA4dOsSaNWuor6/n1ltvJRKJpAbe0cHNN9/MpZdeypo1a2hsbCz2cIUQomBtkTgJ08r6/aIG7ltvvcXvfve79Ne33XYbd999N5s3b8ZxHJ566ikA7r33Xq677joaGho444wzePDBBwH48Y9/zKJFi9i0aRNXX301P/jBD4o5XCGEKIiDQ1s4TiyePWyhiIHb1tbGAw88wC233ALAwYMHicVinHnmmQCsXr2ahoYGkskk7733HsuXL+/zOMArr7zCqlWrALjssst47bXXSCaTxRqyEELkzXYc2joTxBKDhy0UsePD3XffzX/7b/+Nw4cPA3Ds2DFqa2vT36+treXo0aO0trYSCATQdb3P4/2v0XWdQCBAS0sLEydOzHkcEyYETuj3MVj19tGkXMYJ5TPWchknlM9Yx9o4k6ZNa0cMf4WKP4fnFyVwn376aSZPnsy5557Ls88+C4Bt2yiKkn6O4zgoipL+tbf+X/e+RlXzuyk/kRY7tbUVNDZ2FnRtKZXLOKF8xlou44TyGetYG6dlO7SH4yRMu8/jkycGs15TlMDduHEjjY2NXHHFFbS3txONRlEUpc+iV1NTE3V1dVRXV9PZ2YllWWiaRmNjI3V1dQDU1dXR1NTEpEmTME2TSCRCZWVlMYYshBA5s22btnCcpJnfzVxR5nAffvhhNmzYwLp16/jud7/LRRddxH333Yfb7eb9998HYN26dSxZsgSXy8WiRYvYuHEjAGvXrmXJkiUALF26lLVr1wKpEF+0aBEul6sYQxZCiJxYtk1LZ/5hCyXeh/vDH/6Q++67j/r6eqLRKNdffz0A99xzD0899RQrVqzgj3/8I//wD/8AwPe+9z0+/PBDVq5cyZNPPsndd99dyuEKIUQfpu3Q2hHHtAqbplQcxynsyjIhc7ijS7mMtVzGCeUz1nIfZ9KyaeuMYw2RJ5MnBqmp9Gb8XtF2KQghxFiRMG3aw0OH7VAkcIUQYhCJpE1bJF7wJ+XeJHCFECKLRNKiLZzAHqaZVwlcIYTIIJa0aA/HGc5VLqkWJoQQ/XQlzILC9uMDbYN+XwJXCCF66YzE6Ygk8g7bN/9ymEc27hz0OTKlIIQQgKJAOGaSQMkrbG3HYfM7+3l96+EhnyuBK4QY9xQFwl1Jwl1Jqty5n2Y1LZtnX93Lh39tAuD0GVWDPl8CVwgxzjl0Rk0iXUnymUWIJyyeeHE3fz3YDsDi0yey6rwZg14jgSuEGMccOrtSYZuPzmiCRzft5FBzFICLF53EhWdNzVrpsIcErhBiXHKAzmiSaMzM67qmti4e3rST1s44qgJXLZnJF+bW5XStBK4QYtxxgI5Igq54fmH72bFOHm3YRTRm4tJVrrv4VOZOG3zetjcJXCHEuNMeGbr/WH8797fy699/TNK08Xl0bqifx8l1+XWUkcAVQowbDg7t4dz6j/X23s5jrHt9L7YDVRVublwxj5pQ5opgg5HAFUKMCw4O7Z0JYsncw9ZxHP7wwUFeev8AAFNq/NxQP5cKn1HQGCRwhRBjnu04tIUTJPIIW8t2WP/GJ7y38xgAp54U4rqL5+A2tILHIYErhBjTCgnbhGnxny/9lR2ftgJw5uwaVi+dia6dWDUECVwhxJhl2w6t4TjJfp11BxPuSvLL53ew/2gYgCULp7D8nJOH3GObCwlcIcSYZDs2LeE4Zh7NHls74zz+zFaONEdRgJXnzeC8MyYN25gkcIUQY45pO7R15tfs8XBzhEc27aQzmkRTFb520Ww+N3PCsI5LAlcIMaaYlkNbZwwzj5Y4ew6186vNu4knLbxunTWXzGHmlOCwj00CVwgxZuTaWbe3rXuaePrlPVi2Q9Bv8L1rzsKrFzZfqyjgdmVfWJPAFUKMCYV01n1j62E2vv0pALWVXm5cMY+pdQFaWiJ5v7+qKlT6DSr87qzPkcAdZlv3NNHwzn6a2mPUhDzUL57Gglk1Iz0sIca0fDvr2o5Dwzv7eaO7aPj0SRV8Y9lcfJ7CIlHXFSr9HnRNqoWVzNY9TTzx4m40TcXn0WmLJHjixd0AErpCFEk8adGeR2dd07J55tU9/PmvzUCqaPg1F52KSy9sj63bpREKGKg5bBuTnmbDqOGd/WiaituloSgKbpeGpqk0vLN/pIcmxJgUS1q0heM5h20sYfJYw6502C4+fSLXXTyn4LD1eXSqKtw5hS3IHe6wamqPDfhIYugqTe2xERqREGNXV8LMq9ljR3fR8MPdRcOXnX0yS8+cUtCBBkWBgM/A787vmK8E7jCqCXloiyRwu47/T0iYNjUhzwiOSoixJ5ow6cwjbBvbunikwKLh/amqQshv9Pl7nisJ3GFUv3gaT7y4mzipO9uEaWNZNvWLp4300IQoK9kWn3s664ajuYft/qOdPNawi2i8sKLhvemaQmVg6MWxrNcXdJXIqGdhTHYpCFG4bIvPqgozJoeIRHNv9rjj01Z+8/uPSVo2/u6i4SflWTS8h9ulEfQbaGrhNRUkcIfZglk1ErBCnIDei8+QCjrVrfH6n49QE/Ll/Drv7TzG2tf34jhQXeHmxhWnMaHA6T2fRydYYA3c3iRwhRCjSv/FZ69bw6Wr7D3UntP1/YuGT63xc32BRcMVBQJeF/4C9+f2J4ErhBhVei8++zw6Ll3lSHOUkH/owMxYNPySOQUtcKmKQjBg4Cng2qyvOWyvJIQQw6B+8TQsy8alq2iqwuHmCEnT4oKFUwa9LmFaPPni7nTYnnVqDdfXzy1sN4GmUBV0D2vYgtzhCiFGmQWzatB1lZc/OMgnh9qpDLi5YOGUQXcWRGNJHtu8K100fOmZU1h2dmFFw12aSlWF54QWx7KRwBVCjCoODlMm+PmbpbNyen5rZ4yHN+6kqT2GAlx23gzOLbBouNetM6HSS0tzuKDrhyKBK4QYNWwn1cY8nmP/scPNER7ZuJPOriS6pnD1hYUVDVcU8HtdBDx6Ue5se0jgCiFGhXybPe452M6vXkgVDfcYGt9YPpdTJudfNLwYi2PZSOAKIUacZTu0R3IP2z//tYnfvpIqGh7yG9xw6TwmVee+R7eHrioEA26MAovX5P1+JXkXIYTIwrYd2vLorNu7aHhdlZdvXjqPykD2ot/ZGC6NSr8LVS3dZi0JXCHEiLFsm9YcO+vajkPD2/t54y+pouEzJlXwjeVz8brzjzGvWyfod6FQvPnaTCRwhRAjIp/OuqZl89tX9rB1T6qO7fxTqvnahbPzrmN7fHHMVdCYT5QErhCi5PLprBtLmPzqhd3sPdQBwBfnT+Syc2eg5rmboGdxzGtoOVcaG24SuEKIksqn2WNHJMGjDceLhi8/52SWLMy/aHjvxbGRCluQwBVClFDCtFMtcXII22NtXTyycQdt4QSqorB66Uw+P6c27/ccicWxbCRwhRAlEY0laevMrf/Y/qOdPNqwi664iaGrXHfJHOacXJn3e3rcGiG/UfLFsWwkcIUQRRdPWiRzDNsBRcMvncdJtfkVDVcU8HlcBLyuURK1KRK4QoiiiiUt2sNxqqqGjpt3dxxl3RufpIqGB7uLhgfzKxquKBD0G/jc+ojO12YigSuEKJpcO+s6jsNL7x/gDx8cBGBqrZ8b6ucR8Oa3fUtTFUKjYHEsGwlcIcSwUxSIxEw6c2j2aNkO6974hD9217Gdc3IlX7/41Lzr2Bq6SihgoI2CxbFsJHCFEHnL1lUXyKuzbsK0+M3vP2bn/jYAPj+nlquWnJJ3aHrcGkGfgVpA/dtSksAVQuQlW1ddgAWzJtDZZebUWTcSS/JYwy4+O5aqPfvls6ZyyaKT8tpjqwA+7+hbHMtGAlcIkZdMXXXjwCt/OsgpU0JEupJDvkZLR4xHNh0vGr7q/Bl8cX5+RcMVBSr8Bv5RuDiWjQSuECIv/bvqAlT6DSJxK6ewPdQU4dFNx4uGf+2iUznjlOq8xqCpCiG/G8M1OhfHsinq7PK//uu/smLFClauXMnDDz8MwJYtW1i1ahXLli3jgQceSD93x44drF69muXLl3PnnXdimiYAhw4dYs2aNdTX13PrrbcSiUSKOWQhxBBqQh4SvUop+jw6KOBYQ5dX/OuBdv7fcx/R2ZXEY2jcuOK0vMPWpatUB1NhW26KNuJ3332Xt99+m/Xr1/PMM8/w+OOPs3PnTu644w4efPBBNm7cyLZt23j11VcBuO2227j77rvZvHkzjuPw1FNPAXDvvfdy3XXX0dDQwBlnnMGDDz5YrCELIXLQ01U3nrTweTRs2+FYa5TzF0we9Lp3tx/h0YadxJMWIb/Bty6fn3eHBo+hUVXhLspOhK17mrj/yQ/4ux+8yP1PfsDWPU3D/h5FC9xzzjmHxx57DF3XaW5uxrIsOjo6mD59OieffDK6rrNq1SoaGho4ePAgsViMM888E4DVq1fT0NBAMpnkvffeY/ny5X0eF0KMnAWzalhzyRxOqvGTSDqYSYtV550yaFfd17ce4pfPbceyHSZWebnlivlMzKNDg0KqrGIo4C7KToSehcC2SIIK7/GFwOEO3aLO4bpcLv7t3/6NX/7yl9TX13Ps2DFqa48Xn6irq+Po0aMDHq+treXo0aO0trYSCATQdb3P40KIkfW5WROYNrGCWGLwlji247Dp7U958y9HAJgxuYJvLMuvaLiiQIXPwO8p3uJY74VARVHSC4EN7+xPb3cbDkVfNPvud7/LTTfdxC233MK+ffv6bPlwHAdFUbBtO+PjPb/2lm9ZtgkT8juD3V9tbcUJXV8q5TJOKJ+xlss4obRjNS2blo4YvoDKYPeoSdPm0ee388cdqQMNn59bx42rTsel536gQVUgFHDjK3LB8JZw6s62J19cuoquKbSGE8P6sy1a4O7Zs4dEIsFpp52G1+tl2bJlNDQ0oGnHf9iNjY3U1dUxadIkGhsb0483NTVRV1dHdXU1nZ2dWJaFpmnp5+ejuTmcUym4TGprK2hs7Czo2lIql3FC+Yy1XMYJpR1rrp11+xcNP3f+JL6x8nTa2qI5v5dLVwgFPEQ6Y0Q6Yyc07qFUBwzaIgncLg2XrpI0U3PUVQEj75/tYAFdtDncAwcOcNddd5FIJEgkErz00ktce+21fPLJJ3z66adYlsWGDRtYsmQJU6dOxe128/777wOwbt06lixZgsvlYtGiRWzcuBGAtWvXsmTJkmINWQgxCKu7Jc5QYdsRSfDz9R+lw7b+nGlcdt70vDo0pBbHPOh5dnUoVO+FQMdxiCctLMumfvG0YX2fot3hLl26lK1bt3LllVeiaRrLli1j5cqVVFdX853vfId4PM7SpUupr68H4Ic//CF33XUX4XCY+fPnc/311wNwzz33cPvtt/PQQw8xefJkfvSjHxVryEKILGzb7u6sO/inxWOtXTyy6XjR8L9ZOpOz8igargBej06FzyjpybGeedqGd/bTGk5QFTD6HFceLorjlNO24fzJlMLoUi5jLZdxQvHHmmtn3U+PdPLY5p10xS0MXWXNsjmcetLxouHV1X5aWrLvo+9ZHPO5NRjBg7on+vMcbEpBTpoJIbIybYe2jviQzR4/2tfCb176GNNy8HtdfLN+LlPzKBquqgqVfgMjzwph5UYCVwiRkWk5tHbGhmz2+M5HR1n/Zqpo+ISgh2+umJdX0XBdV6gMlG6+diRJ4AohBsils67jOPz+/QO83F00/KRaP9fnWTTc7dIIBUZ/WcXhIoErhOgjl866lu2w7vW9/HFXajtnIUXDfR6dCq/BOMlaQAJXCNFLImnRFk4M2uwxkbT49Usfs6u7aPgX5tRyZR5FwxUFAj4Dv3tsz9dmIoErhABSnXXbwvFBj8+Gu5I81rCTA42p3Qb5Fg1XVYWQ38i7fc5YIYErhEh31h0sbFs6Yjy8aSfNPUXDvzSDL56ee9FwTYXqCg+6No7mEPqRwBVinIsmTDqH6Kx7qCnCI5t2Eu4uGn7NRacyP486tm6XxoSQj7bW8V3PWgJXiHEq1866Hx9o44kXd5NI2njdGt9YPpcZk3KvY+vz6AR9Bi69/AqGDzcJXDGqDNYNVgwfRUnNx4a7koOG7Z8+buSZV/ZiOw4hv8E3V8xjYlVudWwVBQJeF36PxEwP+UmIUWPwbrASusPHGbKzruM4vP7nwzS8ux+ASdU+brh0HiG/kdM7jPfFsWzkHl+MGpmKQGuaSsM7+0d6aGNIKmzDg4St7Tg8/9an6bA9ZXIFN606Peew1TWFqgq3hG0GcocrRo1M3WANXaWpvbi1UMcLB+iMJonGzKzPSZo2T7/yV7btbQHgjJnVXP3l2TnPv7pdGkG/gTYOjukWQgJXjBo1IU+6CHSPhGlTE8r9XL7ILBW2iUHDtiueKhr+yeHuouFnTGLlF3OvY+t16znfBY9XMqUgRo1SFYEejzoig4dteyTB/3vuo3TY1i+exmXn5ha2qbKKLkL+4rbBGQvkDleMGr2LQMsuheHTFokTi2fv0nCstYuHN+6gPdJdNPzLMznr1NyKhquKQjBg4JH52pxI4IpRZcGsGgnYYeLg0B5ODNpZd9+RDh7fvCtVNNylsuaSvkXDB6OrCqEKNy5NPijnSgJXiDHIdlJhGx+k/9j2T1r4zz+kioYHvC5uuHQeU2v8Ob2+4dKo9Bt59SkTErhCjDm5dNZ9+6MjPPfmvlTR8JCHGy+dR3WORcO9bp2g34Uygm1wypUErhBjiGU7tIfjJEw74/cdx+HFPx7glT/lXzRcUcDvdRHw6Ixkz7FyJoErxBgxVGddy7ZZ+9onvL87VTR8bnfR8Fz6iMni2PCQwBViDLBsm9bOOKaVOWwTSYtf//5jdn3WXTR8bi1XXjAzpwMKuqoQDLgxpPjMCZPAFaLMxeMmrYN01u1fNPzCs6ZycY5Fw1OLYy7UHLs5iMFJ4ApRxpKWTUtnLGvYtnTEeHjjTpo7YigKXH7+KSw+fWJOr+1xa4T8hiyODSMJ3BxJ2UAx2vR01g1VZi6XeLAxzCMNu4h0Fw2/9iuncvqMoYuGKwr4Pa68uu+K3Ejg5kDKBorRJpG0aYtk76zbv2j49cvnMX1SxZCvqyoKFX4XPrc+aJ1cURiZmMmBlA0Uo0miu9ljtrD908eNPLppF4mkTWXA4FuXn5FT2OqqQmWFG68hYVsscoebAykbKEaLwZo9Zioa/s1L5xHMoYKXoatUVhioityDFZMEbg6kbKAYDboSJh1Zmj3adqpo+FvbjwBwyuQg31g+B48x9F9xWRwrHQncHNQvnsYTL+4mTupOIGHa465soCwajqzBOusmTYvf/OHjdNHwz82s5uoLZ6MPUVRGUcDXvTgmUVsaErg5GO9lA2XRcOQoCoRjJuEsnXW74iYP/+eHfNx9oOH8MyZx6bnTUYfYY6soEPQbsjhWYjkF7u9//3t27NjBTTfdxMsvv8yll15a7HGNOuO5bGDvRUNItVGJdz8+Xn8mpTBUZ932cJxHNu3kaGsXkPokdsGCyUMeaNBUhVD3yTEJ29Iacob8F7/4BY8++igbNmwgGo3ywAMP8NOf/rQUYxOjRFN7bMCxTlk0LDaHzmgy1ewxQygebYny03XbOdrahaoqfO3C2SxZOGXIsHXpKtVBOaY7Uob8qT/33HP84he/wOv1Ul1dzdNPP826detKMTYxStSEPAOqT8miYTF1d9btytxZd9+RDn62fjvtkQSGS+XbVy/kzFOH/qThMTSqKtxockx3xAz5k9d1Hbfbnf46FArhcskJlPFEeo2VjgN0RJNEupIZv7/9kxZ++fwOYgmLgNfFzavmc/opEwZ9TYVUWcVQwD3k3K4oriHncCdOnMjrr7+OoiiYpskvf/lLJk2aVIqxiVFivC8alopDqtljVzxzs8e3t3cXDSf1qeObORQNVxSo8Bv4ZXFsVBgycO+++27+8R//kV27drFw4ULmz5/P//k//6cUYxOjyHhZNFz/xl5eeO8AsaSFx6Wx7OyTuPxLM0vy3u1Zmj06jsOL733GKx8eAuDkugDX18/F7xn8k6amKoT8bgyXLI6NFkMG7qRJk/jVr35FOBzGtm2CwWApxiVEya1/Yy/rt+xDQUFXIZ60WL9lH0BRQ3ewZo+WbfO71z7hg+6i4fOmVXLtV4YuGu7SVSoD7pzq3YrSyRq4991336AX/tM//dOwD0aIkfTCewdQUNBUBUVR0FQHy049XqzAHazZY7y7aPju7j22i+bWckUORcM9hkbQb8h87SiUNXC9Xm8pxyHEiIslzAFhpiqpx4thsGaP4a4kjzbs5GB30fCLPj+Vr3xh8KLhCuDzysmx0Sxr4P7DP/xD+r8dx2H37t1omsbs2bNLMjAhSs1j6MSTFlqvtLIdcqpHkK/Bwra5I8YjeRYNVxSo8Bn4PbI4NpoN+Sfpww8/5Hvf+x62bWPbNn6/n3//93/n1FNPLcX4hCiZZWefxPot+7Bs0tMJDg7Lzj5pWN/Htm1awwmSGTrrHmgM8+imnURiZs5Fw1UFqgJuDJcmYTvKDRm49957L//8z//MhRdeCMCLL77I//gf/4Pf/OY3RR+cEKXUM09bzF0Klm3TGo5jZuisu/uzNp58cTcJ08br1rl++dwh69jqukJ10ENHe9ewjVEUz5CB6zhOOmwBLrnkEn7yk58UdVBCjJTLvzSTy780k9raChobO4f1tU3boS1Ls8cPdjfy7Kt7sR2HyoDBN1ecRl3l4OsoPYtj7iJMeYjiGPKk2ec+9zk2b96c/vqtt96SeVwh8mRaDm0dA5s9Oo7Dqx8e5Lev7MF2HCZP8HHLFWcMGbY+j07ILyfHys2Q/zS+/fbbPP3000yYMAFVVWlsbMTr9XL22WejKArvvvtuKcYpRNnqafZo9Qtb23bY8NY+3t5+FICZU4L87bLBi4YrCgR8Bn734Ptwxeg0ZOD+x3/8RynGIcSYlDDtjP3HkqbNUy//le2fpIqGL5g1ga9+edagRcNVVaHSbwx56EGMXkMG7rRp03jhhRd47bXXME2T888/n1WrVpVibEKUtVSzxwR2v60DXXGTx1/Yxb7DqTniL31uMvVfnDbo9ICuK1T6PeiaTCGUsyED95FHHuGZZ57hyiuvxLZtfv7zn3Po0CG+9a1vlWJ8QpSleNKiPUPYtnUXDT/WXTR8xRen86UFkwd9LbdLIxSQk2NjwZCB++yzz/Lkk09SUZHannLNNddw7bXXSuAKkUW2zrpHWqI8smknHZEEmqrw1S/PYuHswQsC+Tw6Qd/QXXdFechpP0lP2AIEg0F0XbahCJFJtmaPnxzu4PHNu4glLNwujTXL5jB7aijr68ji2Ng05LawKVOm8MQTT2BZFpZl8atf/Urq4QrRj6JAJJ45bLftbebhjami4RVeFzetOn3QsFVVhcqAG79bB6mKMKYMeat6zz338N//+39PVw+TerhC9DVYs8e3th9hQ6+i4TeumEdVRfai4bqmUBmQxbGxasjAnTx5Mr/+9a8Jh8M4jtNnekEIkeo/Fon27T/mOA4vvPcZr+ZRNNztSp0ckxq2Y9eQUwrNzc3ceuutfO1rXyORSHDzzTfT1NRUirEJMcp1N3vsF7aWbfPMq3vSYTtvWhV/d9lpg4atz6N3N3iUsB3Lhgzce++9lwsuuABd16moqGDmzJnceeedOb34T37yE1auXMnKlSu5//77AdiyZQurVq1i2bJlPPDAA+nn7tixg9WrV7N8+XLuvPNOTDNVg/TQoUOsWbOG+vp6br31ViKRSCG/TzEGbN3TxP1PfsD3H9rC/U9+wNY9I/cPf7Zmj/GkxeObd/HB7tTYzp5Xx5plczD0zItfqbKKLoI+acw6HgwZuJ999hnXXXcdqqpiGAa33347hw4dGvKFt2zZwhtvvMHvfvc71q5dy/bt29mwYQN33HEHDz74IBs3bmTbtm28+uqrANx2223cfffdbN68GcdxeOqpp4BU4F933XU0NDRwxhln8OCDD57gb1mUo617mnjixd20RRL4PDptkQRPvLh7RELXATqjCaKxvoXJO6MJfvHcR+z+rB2Ar3zhJK684JSsd62qohAKuLvvfOXOdjwYMnAVRcG2j9ftjEQiODkU3aytreX222/HMAxcLhezZs1i3759TJ8+nZNPPhld11m1ahUNDQ0cPHiQWCzGmWeeCcDq1atpaGggmUzy3nvvsXz58j6Pi/Gn4Z39aJqK26WhKApul4amqTS8s7/kY2mPxAeEbXN7jJ+t387BpgiKAlddcMqgHRp0TaEq6MYjx3THlSEXzS6++GK+//3v09nZydNPP83TTz/NJZdcMuQL9y5Qvm/fPjZt2sTf/u3fUltbm368rq6Oo0ePcuzYsT6P19bWcvToUVpbWwkEAul9vz2P52PChEBez++vtrY8FgnLZZxQ2FhbwgkqvHqfANM1hdZwomi/9/6va1k2LZ1xfH4Fn//44/sOd/Dz57bTGU3i0lVuuuIMFpxaSzYuTaUq6MaVZZphOMY6WsbLWQ4AACAASURBVI33cQ4ZuP/1v/5Xfvvb3xKPx3n55Ze58sor+frXv57zG3z88cd861vf4vvf/z6aprFv37709xzHSd9B9/6L1PN4z6+9DdbTKZPm5vCAwiG5KkZN1GIol3FC4WOtDhi0RRK4e90RxpMWVQGjKL/3/uN0cGjrHNjscfdnbTzx4m6Spo3PrXN9/VxOmuCjpSXzWoPXrWP4Ddpao0Ub62g1XsY5WFgPGrgdHR0cOnSIyy+/nK9+9at5v/H777/Pd7/7Xe644w5WrlzJu+++S2NjY/r7jY2N1NXVMWnSpD6PNzU1UVdXR3V1NZ2dnViWhaZp6eeL8ad+8TSeeHE3ccDQVRKmjWXZ1C+eVvT3ztZ/rH/R8BtXnEZtljq2igJ+r4uAR05pjmdZ53BfffVVli5dyg033MDFF1/M9u3b83rhw4cP8/d///f88Ic/ZOXKlQAsXLiQTz75hE8//RTLstiwYQNLlixh6tSpuN1u3n//fQDWrVvHkiVLcLlcLFq0iI0bNwKwdu1alixZUujvVZSxBbNqWHPJHCr9BtGYSaXfYM0lc1gwa/BaBCcqU9g6jsMrf+pXNPzKM7KGbc/iWEAWx8Y9xcmyAnb11Vfzz//8z8yfP59Nmzaxdu1afvazn+X8wv/yL//CM888w7Rpx+9Arr32WmbMmMF9991HPB5n6dKl/NM//ROKorBz507uuusuwuEw8+fP57777sMwDA4ePMjtt99Oc3MzkydP5kc/+hGhUPZjkf3JlMLoUi5jra2t4OjRDlrD8T7NHm3b4bkt+3jno9RawqypQdZckr1ouK4qhCrcuAapczscYy2Xn+l4GOdgUwpZA/fKK69k7dq16a8vu+wyNmzYUPAgRooE7uhSLmMNVvrYu7+5T7PHfIuGGy6NSr8LVS1e2EL5/EzHyzgLmsPt/4dEKoSJ8cK0HVo6ujBNh137W3n9z4do7ogRT9rEEqmphS8tmEz94uxFw71unaDfhSJTCKKXrCna/8Y3390BQpQj03Jo64wRrPSxa38r69/8BBSFSMzEtFJ/JxbNq2XFF6dnvL7v4pj8nRF9ZQ3cvXv3ctVVV2X9+ne/+11xRyZEifVv9vj6nw+ljvCGE+lpqQqfi5b2WMbrVUUhGDDwGtqAqmFCwCCB+9Of/rSU4xBiRGVq9nisrYtIzMRxUneu1RUeDJdKa2d8wPW6qhAMuDF0VcJWZJU1cM8999xSjqPsbN3TRMM7+2lqj1ET8lC/eFrRtyiJ4sjU7PH9nUcJd6WO76qqwoTuk2EJ06Kqwt3n+lItjonyJythBegppKJpap9CKoCEbpnJ1Oxxy7YjPL9lHwCqCqGAga6pJEwLy7K5YOGU9HM9bo2Q35DFMZET+Se5AKOpkIooXCxppaYRusPWcRw2v7ufDVtSHRqmTQxw9ZdnU+U3iMVNgl4Xl59/CnOnVaUXx0J+t4StyJnc4RagqT2Gr98RTUNXacqymCJGn/7NHi3b5tlX9/Knj1PlHhfMrmH1klMwdG1AZ11FgaDfwOfWZb5W5CVr4P793//9oFvBfvKTnxRlQOWgJuQZUEglYdrUhLL3qhKjg6JAJGbSGT0etvGExZO/383HB1J1bM+eV8c3L59Pe1vXgOs1NXVMVxbHRCGyBu6Xv/zlEg6jvIxkIRWRm0yLmgtn1wxo9tgZTfBowy4ONaWqe1286CQuPGsqWoYFMENXqawwUBWZiROFyRq4V199ddaLPvvss6IMplz0LIzJLoXRKdOi5jOv7sFxYFK1L91/rKm9i0c27qSlM46qwJUXzGTRvMzV6DxujaDPyHqyTIhcDDmH+/TTT/O///f/JhpN1e+0bZtgMMjbb79d9MGNZgtm1UjAjlK9FzUBKgMGiqLw/Fv7+C8rTwfgwLEwjzTsJBozcWkqX7/4VOZNrxrwWgrg87oIeF2yNCZO2JCB+9BDD/HQQw/x85//nO9973v84Q9/oLm5uRRjE6IgvRc1fW4Nl0ujuS1GNJZq+LhrfytP/v7jdNHwGy6dy8l1AwuOKApU+A38sjgmhsmQk1GVlZV84Qtf4LTTTqO1tZVvf/vbvPPOO6UYmxAFqQl5SJg2fo+Orms0t8eIdx9YeH/XMR7fvIukaVNV4eaWK+ZnDFtVgaoKDz5DwlYMnyEDV9d1Ojo6mDFjBtu2bQPAsqwhrhJi5NQvnobPrWHZDs3tXcSTFqZpEQq4eebVvdgOTJng45Yr5lOToWi4S1epDnkxdFkcE8NryCmFr371q9x888089NBDXHXVVbz00kvMmDGjBEMTojALZtWQNG0a3v6UrphJZcDAcHnSe2xnTw1x3SWnZiwa7jE0gn6jz5Y/IYbLkIH7ta99jRUrVhAIBHjiiSfYtm0b559/finGJkTeHBzawwmm1gb4u1XzSZo2//mHj/loXysAC2dP4G+WDiwaLotjohSGDNyrrroqXYpx6tSpTJ06lVWrVvHcc88VfXDlQgrZjA62kwrbns660ZjJ4y/s4tMjqer9FyyYzPIMRcNlcUyUStbAvfHGG9m+fTvhcJhzzjkn/bhpmpx22mklGVw5kEI2o0P/Zo9t4TgPb9xJY/dpsRVfnM6XFkwecJ2mKoT8bgyXnBwTxZc1cP/1X/+V1tZW7rjjDu67777045qmMXHixJIMrhz03/PpdmnEux+XwC0Ny3Zo69Xs8UhLlEc27qAjmkRTFa6+cFbG/xcuXSEU8KCrMokgSiNr4AaDQYLBIE888QRHjhzh3XffxTRNFi9eLP3NepFCNiPLtu3usE3dnu491M7jm3cTT1q4XRp/u3wOs6YM7PLcszgmJ8dEKQ257+XNN9/kyiuv5Pnnn2fTpk1cccUVvPzyy6UYW1no2fPZmxSyKQ3LtmnpPB62f9nbzMMbdxJPWgR9Lm6+/PQBYasAPo9OKOCWsBUlN+St6o9//GMee+wx5syZA8CuXbu4/fbbufDCC4s+uHIghWxGhmk7tHXEMbtb4mzZdpjnt3yKA9RWerhxxWlUBvp2ZlAUqPAZ+D2yOCZGxpCBm0wm02ELMHfuXDn40Mt4LmQzUrszkpZNW2ecj/a18NqHBznUHCWeTH3KmDYxwPXL5+LzuPpck1ocMzBc0uBRjJwhA9cwDD766CNOPz1V9GP79u0YhlH0gZWT8VjIZqR2Z/R01v1oXwvr3thLV9xKh61LV7hgweQBYavrCpWyOCZGgSED9x//8R+56aabmDlzJoqi8PHHH/PAAw+UYmxiFCvm7oxsd869O+u++qeDRGJWemeCz6PjdWu8te0I80+ZkH4tt0sjFJDFMTE6ZA3cRCKBYRicc845PPfcc3z44YfYts1ZZ53FhAkTsl0mxoli7c7YuqeJX27cSSxuYtk2HZEEj7+wmxvqFeoqfdiOQ2c0wWeNEazu+dsKX+qEGNCnhbnPo1PhNZCsFaNF1l0K11xzTfq/q6urueiii7j44oslbAVQvN0Zv31lD5GuBLYDmqqiaypul8rTL+/Bdhya2rr46brt6bANBQwqfKl6t0krVQGs5+RY0OeSsBWjStbAdWRlQQyifvE0LMsmnrRwHId40hqW3RlHW6KAgqqA4dKoDrpp6YhzuCnMZ8c6+en67bR2xtE1hYBXx6WrOI6TbmF+4RdOojLgxu/WQaoiiFEm65RCPB7no48+yhq88+fPL9qgxOhXvN0ZCoripA8mtHbESJoWjgO/2LAjVTTco3ND/VyiMZPX/3yI1s44VRVuLj77ZBbNnYiuSdCK0Slr4H722Wd85zvfyRi4iqLw0ksvFXVgYvQbandGpsWvr9QOLPbd28QqD62RBBV+F83tXSRMG9sGB7C7i4bfeOm8dB3budNSbXFkcUyUg6yBO3v2bNauXVvKsYgxJNu2sVDIx/QaHwDr39jLC+8dIJYw8Rg6y84+iWsuPpXfvbaXw01RYgkbRSHd9HHKBB83XDqPCl/fbYk+j07QJ1sVxegnJe1FUfTeNqYoCm6XhqapPPvKX4FU2K7fso940kJTFeJJi9+/f4DPjnayZOEUJlV7cekq3WtjzJ4a4qZV8/uEbe/FMSHKQdbAXbRoUSnHIcaYpvbYgBY1hq5yrCXV/fmF9w6goKCpCoqiEPS5CPgMnt+yn1Mmh/C4XeldEGfOruH6+rm4jeNdGFRVkcUxUXayTincddddpRyHGGNqQh7aIok+rWoSpk1ddWo6IZYw0bpPfvm9Ol63TlNbFwnT4T+e/4j9R8NA5qLhutZ9ckwWx0SZkSkFURTZto2t/vJsADyGju2kDi14DZ3mti6SpoMC7D8aRgEuO286l35xep+wdbs0qiokbEV5ksK2oij6bxvzGBq6ovLQs1upDhgsnFXNjs/a0DSVprYoSev44liqaPhsFszqe8hGFsdEuZPAFUXTs22s946FCm9qx0LCtDhz5gTe2XGMRK/icx5D42+XzWFmrzq2igIBrwu/R/64ivImf4JF0fXfsVAT8hBPWnx2LMwVF5zC0y/vwbIdgj4X31xxGpO653kBVEUhGDD464E2Nr716bgrgSnGFgncAkiX3txt3dPEnoMd2I6DrqucMrkC24ZwNElbZ5zfvJTaJlZb6eXGFfP6FA3XNYVQwM3OT1v41QvSqFOUPwncPEmX3tz1/KwUJbVxK+R30dTWhWnZxJM2Xd1zCdMnVvCN5XP7VB8zXBohv4GmKmx6Wxp1irFBAjdP0qU3dz0/q6oKN+Bg2tDWEceGdNeF02dUcc1Fp+LqtWfX69YJ+l0o3ftrpVGnGCskcPPU85c/GkvSEU1imja6phLpSo700HJyItMh2a7N9nhTewy/V6cy4KYtnOBQUxirV2mOxadPZNV5M1C79+MqCvi9LgKevocZsu3plUadotxI4OapJuThSEuUzq4kCqAqYFo2tu2wdU/TqL7LPZHpkGzX7jvcwZvbjmR8zdpKDygKXXGLWMLEcRR6Nn9dsuhkvnzWFJTuPbY9i2OeXqHaQxp1irFCDj7kqX7xNCIxE5xUSDgoqW1LPhcN7+wf6eENKlt9g1zGnenapGmz/s1Pae6I09we41BThMbWLtrDCZ59ZQ8rz51BOJqgsS1KU1sM00od1T3vjElc+Pmp6bDVVYXKCnfGsIXUPwZrLplDpd8gGjOp9BusuWTOqP7HTYhM5A43Twtm1eA1tNTJKdtB11SCfjceQxv1c4onMhfa/9poLElnVxLbcdAUSJqpO1dVSZXvTFgObeE4n5s5gYZ3PsN2HBQFVp5/CuedPvH4+7s0Kv0uVHXwf/vHY6NOMfZI4BZgSo1/wJxiPGmN+jnFE5kL7X9tRzTZfZcPdq9OO5qmMCHkJdKV4Lk399HSEcd2nO6i4fNYOG8iLS0RYODimBBjnUwpFKBY7WWK7UTG3f/aVLdch6DfSB/J1TWV6qCXjkicpGlztLWLpGVTXeHmlivmc3JdACA9BRPyGxK2YlyRO9wCFK+9THHlO+7+BcIXzqqmNZxI1UZwabi72+BEYiYKUB3y0N4ZBwW64qk9tlNq/NxQPzddx1YBQgE3XkND2uaJ8UYCt0DlOqeY67h7CoT31KyNJy3e2XmMy8+bweVfmpnetRBPWqndCEBrRwzLJl3HdsoEHzdddnq6jq2uKlQF3YQ7HAlbMS7JlILIqH+BcE1VUFB44b0DwPGdA7UhD0GfgQLYzvGwnTklyC1XnpEO254OvF63dGcQ45fc4YqMehcI76Eqqcd7LJhVw+yTKznSHOGxhl3Ek6mwXXrmFJadfXJ625fHrcl8rRDIHa7IoqdAOIBl2yQtm6TlAApb9zShKBCNm+w/0sFP125PFw1fdd4Mlp8zDUVR0ifHQn63hK0QyB2uyGLZ2Sexfss+EmbfyVbHcfj17z/G6f7vhzfupDOaRFMVvnbRbD43M1U0XFEg6DfwuXWZrxWiW9HvcMPhMJdddhkHDqTm/rZs2cKqVatYtmwZDzzwQPp5O3bsYPXq1Sxfvpw777wT00x9dD106BBr1qyhvr6eW2+9lUgkUuwhj3tb9zSxc38bujrwrtTn0UFRePj5j/jZuo/ojCbxGBo3rjgtHba6qlBV4cFrSNgK0VtRA/fPf/4zX//619m3bx8AsViMO+64gwcffJCNGzeybds2Xn31VQBuu+027r77bjZv3ozjODz11FMA3HvvvVx33XU0NDRwxhln8OCDDxZzyONez+6DtkgCp980QMCb6qx7rDVKR9QknrQI+g1uvnw+M6cEgdTJteqQe0DHXiFEkQP3qaee4p577qGurg6ArVu3Mn36dE4++WR0XWfVqlU0NDRw8OBBYrEYZ555JgCrV6+moaGBZDLJe++9x/Lly/s8Loqnd82EpHn8CFnQb+Dz6BxrjabvWl26yi1XzE93aPC4NaqCblRFwlaITIo6h/uDH/ygz9fHjh2jtrY2/XVdXR1Hjx4d8HhtbS1Hjx6ltbWVQCCArut9HhfF07tmQk9tr6DfwHCpHGvt6vNcn1ujMuBGUcDncRHwumRpTIhBlHTRzLbt9FYhSC26KIqS9fGeX3vr//VQJkwInNCYa2srTuj6Uhmucfp9Lo40RbBsBxSo9LvRNYWmtr4FbkJ+FxMnBJhQ7afC56LC787yisUba7GVyzihfMY63sdZ0sCdNGkSjY2N6a8bGxupq6sb8HhTUxN1dXVUV1fT2dmJZVlompZ+fj6am8PYdmErN7W1FTQ2dhZ0bSkVOs7ehcM9LpWuhEVLZxynuyhNdYUbGwZUE/MaKqqqsGTBJBzTIhZ1iEUTRR1rqZXLOKF8xjpexjlYWJd0sm3hwoV88sknfPrpp1iWxYYNG1iyZAlTp07F7Xbz/vvvA7Bu3TqWLFmCy+Vi0aJFbNy4EYC1a9eyZMmSUg55zOq9OAYOh1u6aO6Ip8orApUVHiwbWjvi6Wt0VcHn1pg8wc/XLprN4tMnyuKYEHko6R2u2+3mf/7P/8l3vvMd4vE4S5cupb6+HoAf/vCH3HXXXYTDYebPn8/1118PwD333MPtt9/OQw89xOTJk/nRj35UyiGPSVv3NPHz9R8RS1poqtJnccx2UkVoTNOmPXL8rvX8z01i5bkzgNTiWNBnoOYxvdNzN90STlAdMMqi2I8Qw01xnLG9U1KmFFJ6Au9QU4SuhIXZHbK9fzKKAhNCHmIJi3D0eI82TU111r1p1Xx83vwXx3q35/F7dCIxE8uyR3XXhnL5fw/lM9bxMs7BphTkpFkRnEijxmK8f1XA4I+7mrAdO10svP8/QapCqnB4LEk0ZvZ5vKcEY0XAwF/AybFM7Xmk07EYjyRwh9mJNGoc6nWHCvGte5r47St7ONQU6W794+JIS5Sd+9tQlVSBcKt3e4ZuqgITKr10RhLEElb6cU1N1a4N+FxMnuBn74F2Nr79ad7/kEibcyFSJHCHWe+7OWBY7uZyCfGe57SHE6mtdo5DaziRnmfNNquiqgoTgm7aO+Pp0ooAAZ9OhdfA69FxaQpTqr08/sKugv4hkTbnQqTIEvMwa2qPDVi5P9G7uVy67fY8x3YcNFVJdRS2nT4LYr0DFUBTFWpCHlr7hS2AbTq4NJUJFW4uXTydHZ+2Fdzxt1xbEgkx3OQOd5gV424u20fyg00R7n/yA1rCCVrbY4QCLnRNxbQcHMfOelcLoGsK1UEPze2x1CGHPq+tMH1KkFg8yfmfm8yCWTX86oXdBU8L9G7t0xpOUCW7FMQ4JYE7zOoXT0u1niEVSAnTPuG7uUwh3hFJEItbtEUSVHh1mtsdmtpTe2Z7juRmo2sqVRVuGtu6BiyAed0aNZVebNuhK2Gnp0JO9B+SntY+5bJSLUQxyJTCMOtpPVPpN4jGTCr9xglvf8r0kTwSMwn4XLhdGtG41Sc4VTXzf0Oq4ExlhUFThrAN+nSqgm4syyaWsPrcwcq0gBAnTu5wT1C23QPDvSNhzSVz+O0rezjcXefAdqA9HCcaN7FtJ7U4pqQet3pNx/belOB2aQR8rgF1EXRNocJn4HVr2JaD20j9seh9B1uunYqFGE0kcE/AcG8B27qnid++/FcONkdTcwJKaurg5+s/wmuotIYTKArpOQPbgWTSGjBXqygMuHt1Gxo+j05zvzlXVYGbL5+Pz6Pz2KadqJqK4zgZp0LKtVOxEKOFTCmcgFx2D+SqJ7yPtKY+6qda2IBp2UTjJs2dCVRVwbZTd609DR4zLYwNnJfV8Rhan7oIkLqznXVSJV+YW8fp06u5bpinQoQQfckd7gkYzg39PeFtWqm07Fn46h2ovRfD7ByPe3ndOpqq0B7uW83L7dKoqXTjd2vpY7pyBytEcUngnoDh3ALWE969Q7X/boM+/51D3vrcGigQ7kr2fdyjE/QbNLbGOHvuwHKXI300WYixSgL3BAznFrCe8NY1haTlZNzW1XP3mwufR8eyHeJxs8/joYCB26XR2NqFbTvs3N/G5b2+X4x56d7hfc2yeUyv8eX9OkKMBRK4J+BEVu77B9G8aZW8ue0IAZ9BW2d8QOAOtbe2t4BXJ560+5wyg1QlMCC9/1ZhYHHxhnf2kzRtOqJJTNNG11W8hlbQ0eRM4f2zZ7dy7Vdmyx2zGJckcE9QIfOe/YPoaGsXew52oGmgKiqGSyVpOtiOg6J03z0nBxadySTgddGVMLF63Q2rCtRUeoknrT5zuS5dHTD9cbApQjRuonRfZ1k2nV02VlP+7ekz1ZWwbFuqhIlxS3YpjIDeQRRLWHRGE9iOg+MoqbC1bEIBA01N7UaI5xi2FT4X0VjfsHW7NOqqfUS6kgMWzkzLTh8P3rqnCSB1rQOqoqAoqZoMOPR5zVxlqivhdmlSJUyMW3KHOwKa2mMoChztjBPvLoeoqqkA7EqAgkJX3MSla93ztpnndHsL+FyEu5J9FtN6FsdaO+LEk9aAazyGRiJps/tAOx8f+AuVAYOuhJl+DU1VundJOOha/v14My0qxpOWVAkT45bc4Y4Aj6HR0hFLFZkhNTdr2alSiaZpoyqp8A36DXKZuQ14XYSjfcM26DcIeF00tXWlw1ZRoDJg4NJUfG6NuGlj2TYKDpbt0NwRR1cVVAVs28G0U0Eb9LuZUuPP+/eZ6TiwaTpyHFiMW3KHO8xy2lLldB8j6x+mjoOuq5imjUtX8br1VEWvjljWj/Q+jz5g21d10IPXUGhqj6d3Nhi6itvQmFTt42BThETS7p6nVUj22uzrAIqqoDipgxGVFe6Cd15kWlSUXQpiPJPAHUa5bqmKJW2qKgw6u0xsO3U0V1VShxn8hkZ70iJp2Rw41onjZC8e7nVrA9rh9CyONbWbVAU9GXuH3f/kB+w+0E7PLEHvO2PHgeqgm45IkqRpUek/sVKK/RcVpVqYGM8kcIdRrt0eeuY2Q36VjkiCRE89BAc6u6cGhlqk8hgaXfHj87IuTUm3yenZZZAtLOsXT+PjA38hafVMaKRoKui6is/jQtNUKv0G37/u8yf6YxFCdJPAHUaDHfVd/8ZeXnjvALGEiUtXU6Fq29Cr/22qG87gQasALpfap/eY160RCrjTi2OKAh5DH/TO1NAVuhJ938txoMKrS+lFIYpEAncYZTvqC7B+yz6c7t1dvbd5aerxj/SOA4Pd2CpKaudA7z25FT4XPk9qcaxnvlZVUtXBsp0Qa3hnP6EKDwHr+AEHRaG7/5lywtMIQojMJHCHUbajvh2RBI6d+d7V79HpiCYzfKevnkDsfby3OuhBUaCxNZqe5/UYGkG/gdedulPNdMggXbfBpeHzuABwHIdozOT+W88r9LcvhBiCBG6BBtuN0FMoHBQmVnlIWtkPLuQStt2VGNO9x3oWxxJJm7ZwquSipqa2lsUSFrFEFwDu7h0P/UkXXSFGhuzDLUDPboS2SKLPboSe01rxpMWESi+Ta3yY3etS+Z/TSlG7pxx67mB1TaG2KnVyrCdsoW+Xhx5x0yYaGxjo0i5HiJEhd7gFGGw3AjDgez6PTiRmZnu5rFRFwe61J8zt0qgKugecHBussE00PvCEmbTLEWJkSOAWYKjC4z6PTjSWPF5xS1O799nm/h6p7g7HLwh4Xfi9fRfHehRy9yzFxoUoPQncPPTM27aH43REEoQCRnrRqfcc6JGWKJ1dyXTFLdOy0VQVe5C53N56jtb2qKxwo6lKn8UxIUT5kcDNUe9TZJUVblo6YrR0xHEcB13X0nOg+w53sOuztnS92XRLHCW3pFQVJd0+RwFqKj0kTJvm9vjgF2Yx7+RQQdcJIYafBG6O+szbdjeNbOuM0x5OMmuqN73g9Oa2I+lr8m2JoyjHe5WpCtRWeQlHkznN/yqkpiGsXrfA804O8f01X8jp91dsPZ8OWsIJqgOyz1eMTxK4Oeo/b9vTCTcaM9PHX+9/8oNUBbACPvb3bm3u0lWqg27aOhMZyypmomkKPrfOf1l52qgLst6fDiq8J962p/9ry+KfKBeyLSxHNSFP+tRYj/57V5vaY3RG8v/or3A8bD2GRlWFm+b2WO5hqypMrQ3g87oKatFebMPZTr63obbnCTHaSODmKJe9qzUhDxnOGQyp54a4wjdwJ0LPwttg5b8NV+p/Y6Et2ostU+eH4RhrsYJciGKRKYUc9d+76nGp6C6NX72wm5rQfuoXT6N+8TR27m8r6PWrKtzYjkNzvxBSVYXJ1V5QFA42RTJOV1QG3MDoPS1WrJNtQ23PE2K0kcDNQ8/e1UxNIP/vM3/BKWDyVlFS3XS7YmbGxTG/R+erF84G4JcbdxKJJfuUbvS5jx+sGK2nxXrXmNA1ZdhOtskRZVFuZEqhAL0/yh5r6aK1M45lO3nvkVUVhdpKL52RzDsRNFXpbrOTCvv/smIep04Npduqzzs5RCxhs+dgB8daupg9JTgqF4wWzKphzSVzqPQbhLtMKv3GgKLohZAjyqLcyB1uAXo+yja1dRHLcWGrP11Tqaow0r3NMnOIxMw+lHeQiQAAFC5JREFUK/o9IbX+jb2s37IPRVEwNAXLhnd2HmNi9V4u/9LMgsZUTD1jH86OD3JEWZQbCdwC1IQ8HG3tKqg+AqRqIvi9Os3tsUHvihVFpStuUlnhHlBm8YX3DqCgoKmpduaa6mDZqcdzDdyxsKVKjiiLciKBm4eegNp7qJ2EWdgZW79HR9dUWjoG3z6Wqn+bOhacaSEoljDR1L57F1Ql9Xgucu2/JoQYPjKHm6OegDrQGC44bIN+FygK7ZHE0E/uLsmoa2rGhSCPoQ+4O7ad1OO5kC1VQpSe3OHmqOGd/ZiWQ7irsGmEyoBBV8IinshtztcBHMfG63YTjZnoCnz/oS3pj/7Lzj6J9Vv2YdmkpxMcHJadfVJOry9bqoQoPbnDHcL6N/by7QdeY+f+Nlo7CzhFpqT22Ia7zEHDViG1ZUrpNUvg97jwe3RwHEyHPh/9Z0wOcvl5M3C7NEw7NS98+Xkzcp6/zeXknBBieMkd7iB+/cLOPs0f86WpChV+F+3h+JBbxhxS28RULVWAxu3S+PF3L0jVZ+j+GvoWO//+dZ/n8i/NzGnlv/8C2bxplby57ciA/muypUqI4pE73EGse21vwe1xdE3B73XR1pnIeX+u4zhYttNnamA4jsVmqjnw5rYjnH/GJCr9BtHY8O2NFUJkJ3e4g+iKmwUV/DZcKi5NpSOXxbFuipJqEukxdJadfVJ6amA4TlNlawm0c39butKZEKL4JHCz2LqnqU/XhVx5jFSo5bNHVwGm1vhpjySwLIc/fHCQnfvb0vUZMrVez+ejf6kXyIqxv3cs7BkWQqYUMti6p4lfbtyZ93V+j45p2cRy3IkAqa68XrdOuCtJNG4ST1pEYkmOtnal98X2HIst9KN/KRfIilEyUcowirFC7nAz+O0re4h05T4dABD0uQh3JfOagphQYeD1uDBth9bOeLprg+0ofU6Yff+6z5/Q3dxw3CXnarCOxoX+HorxmkKMBAncDA43R8mx3yMAoYBBRySRV6cHt0ultsqX/rhvmjbHD445xBM2ja1Rmtu62Lqn6YSCpZQ1B7JNXxxqinD/kx8U1GJH9gyLsUICt5+te5r69AUbjKKkioa3h/O7GwaIJ232HelgxqQgbZEEuq5iWTaO42BaDgqgKKk6CcNx5LZUNQcyLfJ1RpN0JSzaIomCWuxIGUYxVsgcbj+5Hm1VFQW/R6cjkiz4veJJO11i0GtoOJCuHKaqqe1ooYBRVkduM5VMDEeT+D16wceIpQyjGCvkDrefXD6maqqC4dIKPubbw3H6fty3miKEo6kAT01ppDpABLwuzEJ694yATNMXka5kuq5vj3ymBKQMoxgrJHD7qQl5Bg0Cl66iqalFrRPVM2Xb++P+bQ++SXOvSmK2Ax3RJBOCAz+MjNbW4/2nL+5/8oMTnhKQMoxiLJDA7WfetMqsfcncLg3HcfLa9jWY6qB7wGPhruNTFArHT7n1fhzKq/V4sVrsCFFuymIO97nnnmPFihUsW7aMJ554oqjvlS1sfW4dy7YH7GctlNet8Y3lcwc8njRtNDW1IOeQ+lVTU4/3Vk6tx4vVYkeIcjPq73CPHj3KAw88wLPPPothGFx77bUsXryY2bNnF+X9Mk0nBLwuuuJmzrsXMgl4dU6qDQx51+gxdOJJC5d2vGxY6siv1ud5xdoqVaw9r8VosSNEuRn1gbtlyxa++MUvUllZCcDy5ctpaGjg29/+dlHeL+hz9QmtkN8g3JXMO2x7pgMUBTwulf/vstNzCqzedW5VJTWHm6nOrbQeF6L8jPrAPXbsGLW1temv6+rq2Lp1a87XT5gQyPm5f/2sjaOtvcI2YNAZTeZVU0HXFL60cArNHXGOtUSpq/ax+suzWXTaxJyu/7urFuLzu1n32l664iZet84VS2by9WXz+jzvmmXz+NmzW7FsG91RsGwbnNTjtbUVOY+3v8m1AVo7uvD0CvJYwmRybeCEXre34XqdYiuXcUL5jHW8j3PUB65t2yi9qnI7jtPn66E0N4dzCsxte5v5999tI560UJTu02Ph3Eorul0KFT73oFMF+XyMvvisqVx81tRBr59e4+Par8ym4Z39tIYTVHXvUphe4zuhj+xfOWsKT7y4G9Ny+hwD/spZU4ZlKqBcphTKZZxQPmMdL+McLKxHfeBOmjSJP/7xj+mvGxsbqaurG9b32LLtMA9v/P/bu/egqOv9j+PPBZaLctSDV354aUZBzVNaaQahKGOKwiZeTtox3TRzLCdRf5OCkf5CCjVGzJwxOb80+0UNiiRCZl4QU8BrJv4qPQzKJSUkMOMmu+x+fn/4c1PE20m/u+D7MeOMC9/98uINvPjy3d3P9zQWq+Kvf3Fj/gv9+a8NR25Zti5OEHYPV1d4UOTS40I0Lw5fuAEBAXz44YdUVlbi4eHBrl27WLZs2X3Zt1KKrw8Xk5JVAIB3+1b856QBeLVx578XBTeb38j3mzznVYgHw+ELt3PnzsyfP59p06ZhNpuZOHEijz/++J/er9Wq+GJvPnuP/wxAL5+2zP3743i66//0voUQoikOX7gABoMBg8Fw3/ZnbrDwz/QfOXamHIABvh2YPbYfri7Od7inEEL8+5pF4d5PtVfMrNl6in+VXH2BQ1D//+ClED+cdc3iNSBCiGbsoSrcyt+vkLDlJOfLawB4/tlHCB9i3we+hBAPj4emcM+XV7Nq80kuVdXj7KTjH8/5MuyJrne+oxBC3CcPReH+q+Q31qTkUVvfgJvemVfC+jKw9/19apkQQtxJiy/c/z1bweoteTRYrHh66Hkt/G/07dHO3rGEEA+hFl+4//PNGRosV9cYmDP+MXp09uSPlWiFEEI7Lb5wFdCtkyevj/sbXbxa3dOFHoUQ4n5q8YXby6ctE4f15K9/cZOyFULYVYsv3Kmjev//lRrsnUQI8bBr8c/293Br8b9ThBDNRIsvXCGEcBRSuEIIoREpXCGE0IgUrhBCaEQKVwghNCKFK4QQGpHCFUIIjUjhCiGERqRwhRBCI1K4QgihESlcIYTQSItfaMDJ6c+tfftn76+V5pITmk/W5pITmk/Whz2nTilZR0sIIbQgpxSEEEIjUrhCCKERKVwhhNCIFK4QQmhEClcIITQihSuEEBqRwhVCCI1I4QohhEakcIUQQiNSuE1IT09nzJgxjBw5kqSkJHvHYe3atYSGhhIaGsrKlSsByMnJwWAwMHLkSBISEmzb/vTTT4wfP55Ro0bx1ltv0dDQYJfMK1asIDIy8raZLly4wJQpUwgJCeG1116jpqZGs3yZmZmMHz+e0aNHExsbCzjuTNPS0mxf/xUrVtw2kz1mWl1dTVhYGD///DNw73PUKnPjnMnJyYSFhWEwGIiKisJkMj34nErc4JdfflHDhw9Xly5dUjU1NcpgMKj8/Hy75cnOzlaTJk1S9fX1ymQyqWnTpqn09HQVFBSkiouLldlsVjNmzFBZWVlKKaVCQ0PViRMnlFJKRUVFqaSkJM0z5+TkqMGDB6tFixbdNtOsWbNURkaGUkqptWvXqpUrV2qSr7i4WAUGBqrS0lJlMpnUiy++qLKyshxyprW1tWrQoEGqoqJCmc1mNXHiRJWdne0wM/3+++9VWFiY6tevnyopKVF1dXX3PEctMjfOefbsWfXcc8+pqqoqZbVa1cKFC9XGjRsfeE45wm0kJyeHZ555hnbt2tGqVStGjRrFzp077ZanY8eOREZG4urqil6vp2fPnhQWFtKjRw+6deuGi4sLBoOBnTt3cv78ea5cucKAAQMAGD9+vObZf/vtNxISEpg9ezbALTOZzWaOHj3KqFGjNM+6e/duxowZQ5cuXdDr9SQkJODh4eGQM7VYLFitVurq6mhoaKChoQEXFxeHmenmzZtZunQpnTp1AiAvL++e5qhV5sY5XV1dWbp0KZ6enuh0Ovz8/Lhw4cIDz9niVwu7VxcvXqRjx4622506dSIvL89ueXx9fW3/Lyws5Ouvv+all166KWNZWdlN2Tt27EhZWZmmeZcsWcL8+fMpLS0Fbp7ntUyXLl3C09MTFxcXzbMWFRWh1+uZPXs2paWlDBs2DF9fX4ecqaenJxEREYwePRoPDw8GDRqEXq93mJm+++67N9xu6ufndnPUKnPjnD4+Pvj4+ABQWVlJUlIScXFxDzynHOE2YrVa0en+WJpNKXXDbXvJz89nxowZLFy4kG7dujWZ0d7Zt2zZgre3N/7+/ra33SpTU9m0ymqxWMjNzeW9994jOTmZvLw8SkpKHHKmp0+fZuvWrezbt48DBw7g5OREdna2w830mlvNyxG/DwDKysowGo1MmDCBwYMHP/CccoTbSJcuXTh27Jjtdnl5ue3PEHs5fvw4c+fOZfHixYSGhnLkyBHKy8tt77+WsUuXLje8/ddff9U0+44dOygvL2fs2LFcvnyZ2tpadDpdk5m8vLyoqqrCYrHg7Oys6Zw7dOiAv78/Xl5eAIwYMYKdO3fi7Oxs28ZRZnrw4EH8/f1p3749cPVP2Y8//tjhZnpN43ndaY72zFxQUMDMmTOZOnUqM2bMaDL//c4pR7iNBAQEkJubS2VlJXV1dezatYuhQ4faLU9paSlz5swhPj6e0NBQAPr378+5c+coKirCYrGQkZHB0KFD8fHxwc3NjePHjwNXH93WMvvGjRvJyMggLS2NuXPnEhwcTFxcXJOZ9Ho9AwcOZMeOHQBs27ZNs6zDhw/n4MGD/P7771gsFg4cOEBISIhDzrRPnz7k5ORQW1uLUorMzEyefvpph5vpNff6vWmvzNXV1bzyyitERETYyhZ44DllAfImpKens379esxmMxMnTuTVV1+1W5bY2Fi2bt1K9+7dbW+bPHkyjzzyCHFxcdTX1xMUFERUVBQ6nY7Tp08THR1NdXU1/fr1Iy4uDldXV81zp6amcuTIEZYvX37LTOfPnycyMpKKigq8vb1ZtWoVbdu21SRfSkoKn3zyCWazmWeffZbo6GgOHz7skDNNTEwkNTUVvV7PY489xtKlSzl37pxDzTQ4OJhPP/2Url27kpube09z1DLztZx79uwhPj6enj173vC+iIiIB5pTClcIITQipxSEEEIjUrhCCKERKVwhhNCIFK4QQmhEClcIITQiL3wQdtG7d29yc3NtLz6Aq08l++abb1i/fr1dc/n5+eHk5IRSChcXFyZMmMCUKVPslkm0HFK4QjSyadMm2y+CyspKZs+eTX19/Q1PkBfi3yGFKxxSVVUV77zzDqdPn0an0zFkyBAWLFiAi4vLTUfH1267ubkRFRVFUVERTk5O9OvXj5iYGJycnMjMzGTdunWYzWbc3d1ZtGgRTzzxxB1zeHl5ERkZydy5c5k+fToVFRUsWbKEiooKysvL8fHxYfXq1bRv357g4GDCwsI4dOgQly9fZubMmXz33Xf88MMPuLi4sG7dOjp37sy+fftYv349JpOJyspKwsPDmTdvHnD1RQ4pKSm0bt2agQMHsnfvXjIzMzGZTMTHx3P06FEsFguPPvoo0dHReHp6PtCvg7i/5ByusBuj0cjYsWNt/9asWWN7X2xsLO3atSM9PZ2tW7dy5swZNmzYcNv97d69m5qaGtLS0khJSQGgpKSEwsJCEhISSExMZNu2bSxbtow33niD2trau8rZp08fysvLuXTpEl999RUDBgwgOTmZvXv34u7uTlpamm3b+vp6Nm/eTEREBEuWLMFoNLJ9+3a8vb358ssvUUqxYcMGli9fTmpqKsnJySQmJlJZWcmBAwdITU0lJSWF1NTUGxa4TkxMxNnZmdTUVLZv306nTp2Ij4+/l3ELByBHuMJurv/THf44hwvw7bff8sUXX6DT6XB1dWXy5Mls2rSJWbNm3XJ/Tz31FAkJCUydOpWAgACMRiM9evQgKSmJixcv8vLLL9u21el0FBcX06dPnzvmvLYqlJubG0ajkWPHjrFx40YKCwvJz8+nf//+tm1HjhwJQLdu3ejQoYNt/927d+fy5cvodDo++ugjsrKyyMjIoKCgAKUUdXV17N+/n5CQENq0aQPAlClTOHToEABZWVlUVVWRk5MDgNlsti1oI5oPKVzhkBovk2e1Wpu8tM21y6LA1ZLbvXs3hw8f5tChQ0yfPp2YmBisViv+/v6sXr3atm1paeldr/Z06tQpunbtSuvWrXn//ffJy8uzLefX0NDA9a+Ov36NBb1ef9O+amtrGTduHCNGjGDgwIFMmDCBPXv22B6gu35f169eZrVaWbx4MUFBQQDU1NRQX19/V/mF45BTCsIhBQYG8tlnn6GUwmQysXnzZgICAoCr51VPnToFQEZGhu0+n3/+OVFRUQQGBvLmm28SGBjIjz/+iL+/P9nZ2RQUFACwf/9+nn/+ea5cuXLHHGVlZcTHx9seMDt48CBGo5Hw8HDat29PTk4OFovlrj+voqIiqqurmTdvHsHBwRw+fBiTyYTVaiUoKIhdu3ZRVVUFYDstcm0eSUlJtm3ffvttVq1addcfVzgGOcIVDik6OprY2FgMBgNms5khQ4bYLtsTHR1NTEwMbdq0ISAgwLZCf3h4OEeOHGHMmDF4eHjg7e3N1KlTadu2LTExMSxYsMB2JLlu3Tpat27d5Mc2Go04OTnZjjCvf1rYnDlzWLlyJR988AF6vZ4nn3yS4uLiu/68evfuzbBhwxg9ejSurq74+fnRq1cvioqKGDJkCC+88AKTJk3C3d0dX19fPDw8AHj99ddZsWIF48aNw2Kx0LdvX9tFOkXzIauFCeEgTp06xYkTJ5g2bRpwdX3hkydP3nAqRDRvUrhCOIjq6moWL17M2bNn0el0eHt7s2zZMjp37mzvaOI+kcIVQgiNyINmQgihESlcIYTQiBSuEEJoRApXCCE0IoUrhBAakcIVQgiN/B+Grw90xzgLO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Google Shape;998;p20"/>
          <p:cNvSpPr txBox="1">
            <a:spLocks noGrp="1"/>
          </p:cNvSpPr>
          <p:nvPr>
            <p:ph type="body" idx="1"/>
          </p:nvPr>
        </p:nvSpPr>
        <p:spPr>
          <a:xfrm>
            <a:off x="9829800" y="1504950"/>
            <a:ext cx="4191000" cy="126074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Dari grafik, didapat jumlah korban tertinggi sebanyak 3500 orang di kecamatan Cakranegara. </a:t>
            </a:r>
            <a:r>
              <a:rPr lang="en" dirty="0"/>
              <a:t> </a:t>
            </a:r>
            <a:r>
              <a:rPr lang="en" dirty="0" smtClean="0"/>
              <a:t>Sedangkan, untuk jumlah korban terbanyak berada pada kecamatan Gangga.</a:t>
            </a:r>
          </a:p>
        </p:txBody>
      </p: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4149511726"/>
              </p:ext>
            </p:extLst>
          </p:nvPr>
        </p:nvGraphicFramePr>
        <p:xfrm>
          <a:off x="1676400" y="1352550"/>
          <a:ext cx="5788025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1"/>
          <p:cNvSpPr txBox="1"/>
          <p:nvPr/>
        </p:nvSpPr>
        <p:spPr>
          <a:xfrm>
            <a:off x="4495800" y="2936328"/>
            <a:ext cx="1143000" cy="68580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53,6%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2057400" y="2936328"/>
            <a:ext cx="1143000" cy="68580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46,4%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19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8" name="AutoShape 2" descr="data:image/png;base64,iVBORw0KGgoAAAANSUhEUgAAB98AAARvCAYAAACxRyTJAAAABHNCSVQICAgIfAhkiAAAAAlwSFlzAAALEgAACxIB0t1+/AAAADh0RVh0U29mdHdhcmUAbWF0cGxvdGxpYiB2ZXJzaW9uMy4xLjEsIGh0dHA6Ly9tYXRwbG90bGliLm9yZy8QZhcZAAAgAElEQVR4nOzdf4jV953v8dfomZmkm2x+MYNBRGgpJFiIcNtQ/5m5/zgjTgbDsH/kB5FduKnptnrhFkMyDskWel0JthJpLAvbZonpQsRSFbETJLBeig22/rFisaUEFaJlHCVrYllnnB/3j2ynm002u/r25Ewyj8c/6uec8+V9YD6g5+n3c9pmZ2dnAwAAAAAAAADcsEWtHgAAAAAAAAAAPu3EdwAAAAAAAAAoEt8BAAAAAAAAoEh8BwAAAAAAAIAi8R0AAAAAAAAAisR3AAAAAAAAACgS3wEAAAAAAACgqNHqAZrtnXf+kJmZ2VaPAQAAAAAAAMCn2KJFbbnrrj/7Tx//zMf3mZlZ8R0AAAAAAACApnLsPAAAAAAAAAAUie8AAAAAAAAAUCS+AwAAAAAAAECR+A4AAAAAAAAAReI7AAAAAAAAABSJ7wAAAAAAAABQJL4DAAAAAAAAQJH4DgAAAAAAAABF4jsAAAAAAAAAFInvAAAAAAAAAFAkvgMAAAAAAABAkfgOAAAAAAAAAEXiOwAAAAAAAAAUie8AAAAAAAAAUCS+AwAAAAAAAECR+A4AAAAAAAAAReI7AAAAAAAAABSJ7wAAAAAAAABQJL4DAAAAAAAAQJH4DgAAAAAAAABF4jsAAAAAAAAAFInvAAAAAAAAAFAkvgMAAAAAAABAkfgOAAAAAAAAAEXiOwAAAAAAAAAUie8AAAAAAAAAUCS+AwAAAAAAAECR+A4AAAAAAAAAReI7AAAAAAAAABSJ7wAAAAAAAABQJL4DAAAAAAAAQJH4DgAAAAAAAABF4jsAAAAAAAAAFInvAAAAAAAAAFAkvgMAAAAAAABAkfgOAAAAAAAAAEXiOwAAAAAAAAAUie8AAAAAAAAAUCS+AwAAAAAAAECR+A4AAAAAAAAAReI7AAAAAAAAABSJ7wAAAAAAAABQJL4DAAAAAAAAQJH4DgAAAAAAAABF4jsAAAAAAAAAFDU1vr/44otZu3ZtBgYG8vLLLydJnn322fT19WXdunVZt25dDh8+nCQ5evRoBgcH09fXlx07dsxd49SpUxkaGkp/f3+2bNmSqampZo4MAAAAAAAAANet0awLHzt2LG+++WYOHDiQqamprF27Nr29vTl58mReffXVdHd3zz336tWrGR4ezu7du3Pvvfdmw4YNOXLkSHp7e7N58+Z85zvfycqVKzM8PJw9e/bksccea9bYAAAAAAAAAHDdmnbn+4MPPphXXnkljUYjly5dyvT0dG655ZacP38+w8PDGRwczM6dOzMzM5MTJ05k+fLlWbZsWRqNRgYHBzM6Oppz587l6tWrWblyZZJkaGgoo6OjzRoZAAAAAAAAAG5IU4+db29vz86dOzMwMJBVq1ZlamoqX/3qV7N169bs2bMnv/rVr7J3795cuHAhXV1dc6/r7u7O2NjYh9a7uroyNjbWzJEBAAAAAAAA4Lo17dj5P9q0aVOefPLJPPXUU/nFL36Rl156ae6xJ554Ivv27Ut/f3/a2trm1mdnZ9PW1paZmZmPXL8e99xzW/1N/JvJa9PpaF98064HH8fPGwAAAAAAAHx6NC2+v/XWW5mcnMz999+fW2+9NX19fTl06FDuvPPO9Pf3J3k/pjcajSxZsiTj4+Nzrx0fH093d/eH1i9evPiB74r/77h06UpmZmZvynvq6ro9jz3945tyLfiv/OMLj2d8/L1WjwEAAAAAAAAkWbSo7WNv/m7asfNvv/12RkZGMjk5mcnJybzxxhv5yle+kq1bt+by5cu5du1aXnvttaxevToPPPBATp8+nbNnz2Z6ejoHDx5MT09Pli5dms7Ozhw/fjxJsn///vT09DRrZAAAAAAAAAC4IU278723tzcnTpzIww8/nMWLF6evry/f/OY3c9ddd+XRRx/N1NRU+vr68tBDDyVJtm3blo0bN2ZiYiK9vb1Zs2ZNkmT79u0ZGRnJlStXsmLFiqxfv75ZIwMAAAAAAADADWmbnZ29OWeyz1OOnefTyrHzAAAAAAAAMH+07Nh5AAAAAAAAAFgoxHcAAAAAAAAAKBLfAQAAAAAAAKBIfAcAAAAAAACAIvEdAAAAAAAAAIrEdwAAAAAAAAAoEt8BAAAAAAAAoEh8BwAAAAAAAIAi8R0AAAAAAAAAisR3AAAAAAAAACgS3wEAAAAAAACgSHwHAAAAAAAAgCLxHQAAAAAAAACKxHcAAAAAAAAAKBLfAQAAAAAAAKBIfAcAAAAAAACAokarBwA+fe66oyONjs5Wj8ECMTU5kXcuT7Z6DAAAAAAAgI8lvgPXrdHRmeMv/K9Wj8EC8T+e/vsk4jsAAAAAADC/OXYeAAAAAAAAAIrEdwAAAAAAAAAoEt8BAAAAAAAAoEh8BwAAAAAAAIAi8R0AAAAAAAAAisR3AAAAAAAAACgS3wEAAAAAAACgSHwHAAAAAAAAgCLxHQAAAAAAAACKxHcAAAAAAAAAKBLfAQAAAAAAAKBIfAcAAAAAAACAIvEdAAAAAAAAAIrEdwAAAAAAAAAoEt8BAAAAAAAAoEh8BwAAAAAAAIAi8R0AAAAAAAAAisR3AAAAAAAAACgS3wEAAAAAAACgSHwHAAAAAAAAgCLxHQAAAAAAAACKxHcAAAAAAAAAKBLfAQAAAAAAAKBIfAcAAAAAAACAIvEdAAAAAAAAAIrEdwAAAAAAAAAoEt8BAAAAAAAAoEh8BwAAAAAAAIAi8R0AAAAAAAAAisR3AAAAAAAAACgS3wEAAAAAAACgSHwHAAAAAAAAgCLxHQAAAAAAAACKxHcAAAAAAAAAKBLfAQAAAAAAAKBIfAcAAAAAAACAIvEdAAAAAAAAAIrEdwAAAAAAAAAoEt8BAAAAAAAAoEh8BwAAAAAAAIAi8R0AAAAAAAAAisR3AAAAAAAAACgS3wEAAAAAAACgSHwHAAAAAAAAgCLxHQAAAAAAAACKxHcAAAAAAAAAKBLfAQAAAAAAAKBIfAcAAAAAAACAIvEdAAAAAAAAAIrEdwAAAAAAAAAoEt8BAAAAAAAAoEh8BwAAAAAAAIAi8R0AAAAAAAAAisR3AAAAAAAAACgS3wEAAAAAAACgSHwHAAAAAAAAgCLxHQAAAAAAAACKxHcAAAAAAAAAKBLfAQAAAAAAAKBIfAcAAAAAAACAIvEdAAAAAAAAAIrEdwAAAAAAAAAoEt8BAAAAAAAAoEh8BwAAAAAAAIAi8R0AAAAAAAAAisR3AAAAAAAAACgS3wEAAAAAAACgSHwHAAAAAAAAgCLxHQAAAAAAAACKxHcAAAAAAAAAKBLfAQAAAAAAAKBIfAcAAAAAAACAIvEdAAAAAAAAAIrEdwAAAAAAAAAoEt8BAAAAAAAAoEh8BwAAAAAAAIAi8R0AAAAAAAAAisR3AAAAAAAAACgS3wEAAAAAAACgSHwHAAAAAAAAgCLxHQAAAAAAAACKxHcAAAAAAAAAKBLfAQAAAAAAAKBIfAcAAAAAAACAIvEdAAAAAAAAAIrEdwAAAAAAAAAoEt8BAAAAAAAAoEh8BwAAAAAAAIAi8R0AAAAAAAAAisR3AAAAAAAAACgS3wEAAAAAAACgSHwHAAAAAAAAgCLxHQAAAAAAAACKxHcAAAAAAAAAKBLfAQAAAAAAAKBIfAcAAAAAAACAIvEdAAAAAAAAAIrEdwAAAAAAAAAoEt8BAAAAAAAAoEh8BwAAAAAAAIAi8R0AAAAAAAAAisR3AAAAAAAAACgS3wEAAAAAAACgqNHqAQDg0+rP7+hMZ0dHq8dgAZmYnMy7lydaPQYAAAAAAB9BfAeAG9TZ0ZG/fPl/t3oMFpB/+KsXk4jvAAAAAADzkWPnAQAAAAAAAKBIfAcAAAAAAACAIvEdAAAAAAAAAIrEdwAAAAAAAAAoEt8BAAAAAAAAoEh8BwAAAAAAAIAi8R0AAAAAAAAAisR3AAAAAAAAACgS3wEAAAAAAACgSHwHAAAAAAAAgCLxHQAAAAAAAACKxHcAAAAAAAAAKBLfAQAAAAAAAKBIfAcAAAAAAACAIvEdAAAAAAAAAIrEdwAAAAAAAAAoamp8f/HFF7N27doMDAzk5ZdfTpIcPXo0g4OD6evry44dO+aee+rUqQwNDaW/vz9btmzJ1NRUkuT8+fN5/PHHs2bNmnz961/PH/7wh2aODAAAAAAAAADXrWnx/dixY3nzzTdz4MCB/OQnP8nu3bvzm9/8JsPDw9m1a1cOHTqUkydP5siRI0mSzZs357nnnsvrr7+e2dnZ7NmzJ0ny7W9/O4899lhGR0fzpS99Kbt27WrWyAAAAAAAAABwQ5oW3x988MG88soraTQauXTpUqanp/Puu+9m+fLlWbZsWRqNRgYHBzM6Oppz587l6tWrWblyZZJkaGgoo6OjuXbtWn75y1+mv7//A+sAAAAAAAAAMJ80mnnx9vb27Ny5Mz/60Y+yZs2aXLhwIV1dXXOPd3d3Z2xs7EPrXV1dGRsbyzvvvJPbbrstjUbjA+sAAMwvd97ekfZbOls9BgvEtasT+Zf3Jls9BgAAAAB8QFPje5Js2rQpTz75ZJ566qmcOXMmbW1tc4/Nzs6mra0tMzMzH7n+x1//vf/45//KPffcVnsD0EJdXbe3egSYF+wF+JP5vB8Orf+rVo/AArH2lZfT5T97AAAAADDPNC2+v/XWW5mcnMz999+fW2+9NX19fRkdHc3ixYvnnjM+Pp7u7u4sWbIk4+Pjc+sXL15Md3d37r777rz33nuZnp7O4sWL555/PS5dupKZmdmb8p7m84fdfDaNj7/X6hE+kr3AJ81egD+xH+B983UvAAAAAPDZtWhR28fe/N2073x/++23MzIyksnJyUxOTuaNN97II488ktOnT+fs2bOZnp7OwYMH09PTk6VLl6azszPHjx9Pkuzfvz89PT1pb2/Pl7/85Rw6dChJsm/fvvT09DRrZAAAAAAAAAC4IU278723tzcnTpzIww8/nMWLF6evry8DAwO5++67s3HjxkxMTKS3tzdr1qxJkmzfvj0jIyO5cuVKVqxYkfXr1ydJnn/++TzzzDP5wQ9+kHvvvTff+973mjUyAAAAAAAAANyQpn7n+8aNG7Nx48YPrK1atSoHDhz40HPvu+++7N2790PrS5cuze7du5s2IwAAAAAAAABUNe3YeQAAAAAAAABYKMR3AAAAAAAAACgS3wEAAAAAAACgSHwHAAAAAAAAgCLxHQAAAAAAAACKxHcAAAAAAAAAKBLfAQAAAAAAAKBIfAcAAAAAAACAIvEdAAAAAAAAAIrEdwAAAAAAAAAoEt8BAAAAAAAAoEh8BwAAAAAAAIAi8R0AAAAAAAAAisR3AAAAAAAAACgS3wEAAAAAAACgSHwHAAAAAAAAgCLxHQAAAAAAAACKxHcAAAAAAAAAKBLfAQAAAAAAAKBIfAcAAAAAAACAIvEdAAAAAAAAAIrEdwAAAAAAAAAoEt8BAAAAAAAAoEh8BwAAAAAAAIAi8R0AAAAAAAAAisR3AAAAAAAAACgS3wEAAAAAAACgSHwHAAAAAAAAgCLxHQAAAAAAAACKxHcAAAAAAAAAKBLfAQAAAAAAAKBIfAcAAAAAAACAIvEdAAAAAAAAAIrEdwAAAAAAAAAoEt8BAAAAAAAAoEh8BwAAAAAAAIAi8R0AAAAAAAAAisR3AAAAAAAAACgS3wEAAAAAAACgSHwHAAAAAAAAgCLxHQAAAAAAAACKxHcAAAAAAAAAKBLfAQAAAAAAAKBIfAcAAAAAAACAIvEdAAAAAAAAAIrEdwAAAAAAAAAoEt8BAAAAAAAAoEh8BwAAAAAAAIAi8R0AAAAAAAAAisR3AAAAAAAAACgS3wEAAAAAAACgSHwHAAAAAAAAgCLxHQAAAAAAAACKxHcAAAAAAAAAKBLfAQAAAAAAAKBIfAcAAAAAAACAIvEdAAAAAAAAAIrEdwAAAAAAAAAoEt8BAAAAAAAAoEh8BwAAAAAAAIAi8R0AAAAAAAAAisR3AAAAAAAAACgS3wEAAAAAAACgSHwHAAAAAAAAgCLxHQAAAAAAAACKxHcAAAAAAAAAKBLfAQAAAAAAAKBIfAcAAAAAAACAIvEdAAAAAAAAAIrEdwAAAAAAAAAoEt8BAAAAAAAAoEh8BwAAAAAAAIAi8R0AAAAAAAAAisR3AAAAAAAAACgS3wEAAAAAAACgSHwHAAAAAAAAgCLxHQAAAAAAAACKGq0eAAAA4LPijj+/NR2d/pnFJ2NyYiqX3/3XVo8BAAAA/BufCgEAANwkHZ2NbN2yt9VjsEAM/9+/aPUIAAAAwL/j2HkAAAAAAAAAKBLfAQAAAAAAAKBIfAcAAAAAAACAIvEdAAAAAAAAAIrEdwAAAAAAAAAoEt8BAAAAAAAAoEh8BwAAAAAAAIAi8R0AAAAAAAAAisR3AAAAAAAAACgS3wEAAAAAAACgSHwHAAAAAAAAgCLxHQAAAAAAAACKxHcAAAAAAAAAKBLfAQAAAAAAAKBIfAcAAAAAAACAIvEdAAAAAAAAAIrEdwAAAAAAAAAoEt8BAAAAAAAAoEh8BwAAAAAAAIAi8R0AAAAAAAAAisR3AAAAAAAAACgS3wEAAAAAAACgSHwHAAAAAAAAgCLxHQAAAAAAAACKxHcAAAAAAAAAKBLfAQAAAAAAAKBIfAcAAAAAAACAIvEdAAAAAAAAAIrEdwAAAAAAAAAoEt8BAAAAAAAAoEh8BwAAAAAAAIAi8R0AAAAAAAAAisR3AAAAAAAAACgS3wEAAAAAAACgSHwHAAAAAAAAgCLxHQAAAAAAAACKxHcAAAAAAAAAKBLfAQAAAAAAAKBIfAcAAAAAAACAIvEdAAAAAAAAAIrEdwAAAAAAAAAoEt8BAAAAAAAAoEh8BwAAAAAAAIAi8R0AAAAAAAAAisR3AAAAAAAAACgS3wEAAAAAAACgSHwHAAAAAAAAgCLxHQAAAAAAAACKxHcAAAAAAAAAKBLfAQAAAAAAAKBIfAcAAAAAAACAIvEdAAAAAAAAAIrEdwAAAAAAAAAoEt8BAAAAAAAAoEh8BwAAAAAAAIAi8R0AAAAAAAAAisR3AAAAAAAAACgS3wEAAAAAAACgSHwHAAAAAAAAgCLxHQAAAAAAAACKmhrfv//972dgYCADAwN54YUXkiTPPvts+vr6sm7duqxbty6HDx9Okhw9ejSDg4Pp6+vLjh075q5x6tSpDA0Npb+/P1u2bMnU1FQzRwYAAAAAAACA69a0+H706NH8/Oc/z09/+tPs27cvv/71r3P48OGcPHkyr776avbv35/9+/dn9erVuXr1aoaHh7Nr164cOnQoJ0+ezJEjR5IkmzdvznPPPZfXX389s7Oz2bNnT7NGBgAAAAAAAIAb0rT43tXVlWeeeSYdHR1pb2/PF77whZw/fz7nz5/P8PBwBgcHs3PnzszMzOTEiRNZvnx5li1blkajkcHBwYyOjubcuXO5evVqVq5cmSQZGhrK6Ohos0YGAAAAAAAAgBvSaNaFv/jFL879/syZM/nZz36WH//4xzl27Fief/753H777dmwYUP27t2bz33uc+nq6pp7fnd3d8bGxnLhwoUPrHd1dWVsbKxZIwMAAAAAAADADWlafP+j3/3ud9mwYUOefvrpfP7zn89LL70099gTTzyRffv2pb+/P21tbXPrs7OzaWtry8zMzEeuX4977rmt/iagRbq6bm/1CDAv2AvwJ/YDvM9egPfN170wde1aGu3trR6DBcTPHAAAMB80Nb4fP348mzZtyvDwcAYGBvLb3/42Z86cSX9/f5L3Y3qj0ciSJUsyPj4+97rx8fF0d3d/aP3ixYvp7u6+rhkuXbqSmZnZm/J+5uuHGnx2jY+/1+oRPpK9wCfNXoA/sR/gffYCvG8+74XvPbuh1WOwgPyfv/27ebsfAACAz45Fi9o+9ubvpn3n++9///t84xvfyPbt2zMwMJDk/di+devWXL58OdeuXctrr72W1atX54EHHsjp06dz9uzZTE9P5+DBg+np6cnSpUvT2dmZ48ePJ0n279+fnp6eZo0MAAAAAAAAADekaXe+//CHP8zExES2bds2t/bII4/ka1/7Wh599NFMTU2lr68vDz30UJJk27Zt2bhxYyYmJtLb25s1a9YkSbZv356RkZFcuXIlK1asyPr165s1MgAAAAAAAADckKbF95GRkYyMjHzkY48//viH1latWpUDBw58aP2+++7L3r17b/p8AAAAAAAAAHCzNO3YeQAAAAAAAABYKMR3AAAAAAAAACgS3wEAAAAAAACgSHwHAAAAAAAAgCLxHQAAAAAAAACKxHcAAAAAAAAAKBLfAQAAAAAAAKBIfAcAAAAAAACAIvEdAAAAAAAAAIrEdwAAAAAAAAAoEt8BAAAAAAAAoEh8BwAAAAAAAIAi8R0AAAAAAAAAisR3AAAAAAAAACgS3wEAAAAAAACgSHwHAAAAAAAAgCLxHQAAAAAAAACKxHcAAAAAAAAAKBLfAQAAAAAAAKBIfAcAAAAAAACAIvEdAAAAAAAAAIoarR4AAAAAAD6r7rrj1jQ6fATHJ2NqcirvXP7XVo8BALBg+Zs/AAAAADRJo6ORf971T60egwXigb/+n60eAQBgQXPsPAAAAAAAAAAUie8AAAAAAAAAUCS+AwAAAAAAAECR+A4AAAAAAAAAReI7AAAAAAAAABSJ7wAAAAAAAABQJL4DAAAAAAAAQJH4DgAAAAAAAABF4jsAAAAAAAAAFInvAAAAAAAAAFAkvgMAAAAAAABAkfgOAAAAAAAAAEXiOwAAAAAAAAAUie8AAAAAAAAAUCS+AwAAAAAAAECR+A4AAAAAAAAAReI7AAAAAAAAABSJ7wAAAAAAAABQJL4DAAAAAAAAQJH4DgAAAAAAAABF4jsAAAAAAAAAFInvAAAAAAAAAFAkvgMAAAAAAABAkfgOAAAAAAAAAEXiOwAAAAAAAAAUie8AAAAAAAAAUCS+AwAAAAAAAECR+A4AAAAAAAAAReI7AAAAAAAAABSJ7wAAAAAAAABQJL4DAAAAAAAAQFGj1QMAAAAAAPDZdscdt6Sjo73VY7BATE5ey+XLV1s9xke6687ONNo7Wj0GC8TUtcm88y8TrR4DFhTxHQAAAACApuroaM93v/vdVo/BAvGtb30ryfyM7432jvy/g3/T6jFYIHoe+psk4jt8khw7DwAAAAAAAABF4jsAAAAAAAAAFInvAAAAAAAAAFAkvgMAAAAAAABAkfgOAAAAAAAAAEXiOwAAAAAAAAAUie8AAAAAAAAAUCS+AwAAAAAAAECR+A4AAAAAAAAAReI7AAAAAAAAABSJ7wAAAAAAAABQJL4DAAAAAAAAQJH4DgAAAAAAAABF4jsAAAAAAAAAFInvAAAAAAAAAFAkvgMAAAAAAABAkfgOAAAAAAAAAEXiOwAAAAAAAAAUie8AAAAAAAAAUCS+AwAAAAAAAECR+A4AAAAAAAAAReI7AAAAAAAAABSJ7wAAAAAAAABQJL4DAAAAAAAAQJH4DgAAAAAAAABF4jsAAAAAAAAAFInv8P/Zu/9Yrev6/+OPCw4wC/g02DlijDB/FA4btszlXIdswqHwpDJTkWXrj3RmZPtOHQJB/GGyIil/gDltlZgFLEEJD1k6+kH+iE0d6MwtcQoND4wlRwU5P75/nHUI8XjUl9clV91u/3Der/M++GTzef657329AQAAAAAAAAqJ7wAAAAAAAABQSHwHAAAAAAAAgELiOwAAAAAAAAAUEt8BAAAAAAAAoJD4DgAAAAAAAACFxHcAAAAAAAAAKCS+AwAAAAAAAEAh8R0AAAAAAAAAConvAAAAAAAAAFBIfAcAAAAAAACAQuI7AAAAAAAAABQS3wEAAAAAAACgkPgOAAAAAAAAAIXEdwAAAAAAAAAoJL4DAAAAAAAAQCHxHQAAAAAAAAAKie8AAAAAAAAAUEh8BwAAAAAAAIBC4jsAAAAAAAAAFBLfAQAAAAAAAKCQ+A4AAAAAAAAAhcR3AAAAAAAAACgkvgMAAAAAAABAIfEdAAAAAAAAAAqJ7wAAAAAAAABQSHwHAAAAAAAAgELiOwAAAAAAAAAUEt8BAAAAAAAAoJD4DgAAAAAAAACFxHcAAAAAAAAAKCS+AwAAAAAAAEAh8R0AAAAAAAAAConvAAAAAAAAAFBIfAcAAAAAAACAQuI7AAAAAAAAABQS3wEAAAAAAACgkPgOAAAAAAAAAIXEdwAAAAAAAAAoJL4DAAAAAAAAQCHxHQAAAAAAAAAKie8AAAAAAAAAUEh8BwAAAAAAAIBC4jsAAAAAAAAAFBLfAQAAAAAAAKCQ+A4AAAAAAAAAhcR3AAAAAAAAACgkvgMAAAAAAABAIfEdAAAAAAAAAAqJ7wAAAAAAAABQSHwHAAAAAAAAgELiOwAAAAAAAAAUEt8BAAAAAAAAoJD4DgAAAAAAAACFxHcAAAAAAAAAKCS+AwAAAAAAAEAh8R0AAAAAAAAAClU1vt98882ZPn16pk+fnu9///tJkk2bNqW1tTVTp07N0qVL++59+umnM2PGjLS0tGTevHnp7OxMkuzYsSOzZs3KtGnTcvnll+eVV16p5sgAAAAAAAAA8I5VLb5v2rQpf/7zn3PPPfdkzZo12bp1a9atW5e5c+dm2bJlWb9+fbZs2ZKNGzcmSa6++uosWLAgGzZsSE9PT1auXJkkWbRoUS6++OK0tbXl5JNPzrJly6o1MgAAAAAAAAC8K1WL742NjZkzZ06GDh2aIUOG5Pjjj8+2bdsyfvz4jBs3Lg0NDWltbU1bW1u2b9+effv25ZRTTkmSzJgxI21tbTlw4EAee+yxtLS0HHIOAAAAAAAAAEeSqsX3E088sS+mb9u2Lffff38qlUoaGxv77mlqasrOnTvz0ksvHXLe2NiYnTt3Zs+ePRk+fHgaGhoOOQcAAAAAAACAI0lDtf8DzysG224AACAASURBVD77bC677LJcc801GTx4cLZt29b3vZ6enlQqlXR3d6dSqRx2/u8//9MbrwcyevTwovnh/dTYOOL9HgGOCHYBDrIP0MsuQC+7AAfZB+hlF6CXXYBeR+ouHOjqzpDBVXtGGA5Tq//nqhrfN2/enG9961uZO3dupk+fnkcffTTt7e19329vb09TU1PGjBlzyPmuXbvS1NSUUaNGZe/evenq6srgwYP77n8ndu/uSHd3z3vy7zlSf0Hx36u9fe/7PcKbsgvUml2Ag+wD9LIL0MsuwEH2AXrZBehlF6DXkbwL/++eje/3GPwPueG8ye/JPgwaVHnLh7+rlvf/+c9/5oorrsiSJUsyffr0JMmkSZPy3HPP5fnnn09XV1fWrVuX5ubmjB07NsOGDcvmzZuTJGvXrk1zc3OGDBmSU089NevXr0+SrFmzJs3NzdUaGQAAAAAAAADelao9+X7HHXdk//79Wbx4cd/ZRRddlMWLF2f27NnZv39/Jk+enGnTpiVJlixZkvnz56ejoyMTJ07MJZdckiRZuHBh5syZk+XLl+eYY47JDTfcUK2RAQAAAAAAAOBdqVp8nz9/fubPn/+m37v33nsPO5swYUJWr1592PnYsWNz5513vufzAQAAAAAAAMB7pfpvlQcAAAAAAACA/3LiOwAAAAAAAAAUEt8BAAAAAAAAoJD4DgAAAAAAAACFxHcAAAAAAAAAKCS+AwAAAAAAAEAh8R0AAAAAAAAAConvAAAAAAAAAFBIfAcAAAAAAACAQuI7AAAAAAAAABR6W/H997//fW666abs27cv999/f7VnAgAAAAAAAIC6MmB8v/322/Pzn/8869aty6uvvpqlS5fm1ltvrcVsAAAAAAAAAFAXBozv9913X26//fYcddRRGTVqVFatWpW1a9fWYjYAAAAAAAAAqAsDxveGhoYMGzas7/r//u//MmTIkKoOBQAAAAAAAAD1pGGgG44++uj86U9/SqVSSWdnZ376059mzJgxtZgNAAAAAAAAAOrCgPF9wYIFueqqq/LMM89k0qRJmThxYn74wx/WYjYAAAAAAAAAqAsDxvcxY8ZkxYoV6ejoSHd3d0aOHFmLuQAAAAAAAACgbvQb36+//vq3/MFrr732PR8GAAAAAAAAAOpRv/H9qKOOquUcAAAAAAAAAFC3+o3v3/72t/u+7unpyd///vcMHjw4J5xwQk0GAwAAAAAAAIB6MeA73x9//PFceeWV6e7uTnd3dz74wQ/mlltuyYknnliL+QAAAAAAAADgiDdgfF+0aFG++93v5swzz0ySPPDAA/nOd76TX/3qV1UfDgAAAAAAAADqwaCBbujp6ekL70kyZcqUvPbaa1UdCgAAAAAAAADqyYDx/ROf+EQ2bNjQd/3Xv/7Ve98BAAAAAAAA4D8M+LHzDz/8cFatWpXRo0dn0KBBaW9vz1FHHZVPf/rTqVQqefTRR2sxJwAAAAAAAAAcsQaM73fccUct5gAAAAAAAACAujVgfP/IRz6S3/3ud/njH/+Yzs7OnHHGGWltba3FbAAAAAAAAABQFwZ85/vPfvaz3HTTTfnoRz+a448/Prfddlt+8pOf1GI2AAAAAAAAAKgLAz75/pvf/Ca//OUvM2LEiCTJhRdemIsuuiiXXXZZ1YcDAAAAAAAAgHow4JPvSfrCe5KMHDkyDQ0DNnsAAAAAAAAA+J8xYHz/8Ic/nLvuuitdXV3p6urKihUrMmbMmFrMBgAAAAAAAAB1YcD4vnDhwqxbty6TJk3KpEmTct9992XBggW1mA0AAAAAAAAA6sKAnx9/zDHH5O67705HR0d6enoO+Qh6AAAAAAAAAOBtPPm+e/fuXH755bngggvy+uuv59JLL82uXbtqMRsAAAAAAAAA1IUB4/uiRYvy2c9+Ng0NDRkxYkSOO+64zJs3rxazAQAAAAAAAEBdGDC+v/DCC7n44oszaNCgDB06NHPmzMmOHTtqMRsAAAAAAAAA1IUB43ulUkl3d3ff9SuvvJKenp6qDgUAAAAAAAAA9aRhoBvOOuusXHPNNdm7d29WrVqVVatWZcqUKbWYDQAAAAAAAADqwoDx/Rvf+EZWr16d/fv356GHHsq5556bmTNn1mI2AAAAAAAAAKgLbxnfX3755ezYsSNf+tKXcv7559dqJgAAAAAAAACoK/2+833jxo2ZPHlyvvrVr+ass87K1q1bazkXAAAAAAAAANSNfuP7zTffnBUrVuSRRx7JtddemxtvvLGWcwEAAAAAAABA3eg3vh84cCATJ05MknzhC1/I9u3bazYUAAAAAAAAANSTfuP7oEGHfquh4S1fDw8AAAAAAAAA/7P6je89PT2HXFcqlaoPAwAAAAAAAAD1qN/H2f/xj3/kvPPO6/f6nnvuqe5kAAAAAAAAAFAn+o3vt956ay3nAAAAAAAAAIC61W98P/3002s5BwAAAAAAAADUrX7f+Q4AAAAAAAAAvD3iOwAAAAAAAAAUEt8BAAAAAAAAoFC/73y/4oorUqlU+v3Bm2++uSoDAQAAAAAAAEC96Te+f+5zn6vhGAAAAAAAAABQv/qN71/+8pf7/aEXXnihKsMAAAAAAAAAQD3qN77/26pVq/KDH/wgr776apKku7s7I0eOzMMPP1z14QAAAAAAAACgHgwY35cvX57ly5fntttuy5VXXpkHH3wwu3fvrsVsAAAAAAAAAFAXBg10w4c+9KF86lOfykknnZQ9e/bkm9/8Zh555JFazAYAAAAAAAAAdWHA+N7Q0JCXX345xx57bLZs2ZIk6erqqvpgAAAAAAAAAFAvBozv559/fi699NJMnjw5d999dy644IIce+yxNRgNAAAAAAAAAOrDgO98v+CCC/LFL34xw4cPz1133ZUtW7bkjDPOqMVsAAAAAAAAAFAXBnzy/bzzzsvw4cOTJGPHjk1LS0tmzpxZ9cEAAAAAAAAAoF70++T71772tWzdujUdHR057bTT+s47Oztz0kkn1WQ4AAAAAAAAAKgH/cb3H//4x9mzZ0/mzp2b66+/vu988ODBOfroo2syHAAAAAAAAADUg34/dn7kyJEZP3587rrrrgwdOjSPP/54/va3vyVJGhoGfFU8AAAAAAAAAPzPGPCd73/5y19y7rnn5re//W3uv//+nHPOOXnooYdqMRsAAAAAAAAA1IUBH2H/0Y9+lF/84hf52Mc+liR55plnMmfOnJx55plVHw4AAAAAAAAA6sGAT74fOHCgL7wnycc//vF0dXVVdSgAAAAAAAAAqCcDxvehQ4fmqaee6rveunVrhg4dWtWhAAAAAAAAAKCeDPix81dddVW+/vWv57jjjkulUsmzzz6bpUuX1mI2AAAAAAAAAKgL/cb3119/PUOHDs1pp52W++67L48//ni6u7vzyU9+MqNHj67ljAAAAAAAAABwROs3vl944YW55557kiSjRo3K5z//+ZoNBQAAAAAAAAD1pN93vvf09NRyDgAAAAAAAACoW/0++b5///489dRT/Ub4iRMnVm0oAAAAAAAAAKgn/cb3F154IbNnz37T+F6pVPKHP/yhqoMBAAAAAAAAQL3oN76fcMIJWbNmTS1nAQAAAAAAAIC61O873wEAAAAAAACAt6ff+H7qqafWcg4AAAAAAAAAqFv9xvf58+fXcg4AAAAAAAAAqFs+dh4AAAAAAAAAConvAAAAAAAAAFBIfAcAAAAAAACAQuI7AAAAAAAAABQS3wEAAAAAAACgkPgOAAAAAAAAAIXEdwAAAAAAAAAoJL4DAAAAAAAAQCHxHQAAAAAAAAAKie8AAAAAAAAAUEh8BwAAAAAAAIBC4jsAAAAAAAAAFBLfAQAAAAAAAKCQ+A4AAAAAAAAAhcR3AAAAAAAAACgkvgMAAAAAAABAIfEdAAAAAAAAAAqJ7wAAAAAAAABQSHwHAAAAAAAAgELiOwAAAAAAAAAUEt8BAAAAAAAAoJD4DgAAAAAAAACFxHcAAAAAAAAAKCS+AwAAAAAAAEAh8R0AAAAAAAAAConvAAAAAAAAAFBIfAcAAAAAAACAQuI7AAAAAAAAABQS3wEAAAAAAACgkPgOAAAAAAAAAIXEdwAAAAAAAAAoJL4DAAAAAAAAQCHxHQAAAAAAAAAKie8AAAAAAAAAUEh8BwAAAAAAAIBC4jsAAAAAAAAAFBLfAQAAAAAAAKCQ+A4AAAAAAAAAhcR3AAAAAAAAACgkvgMAAAAAAABAIfEdAAAAAAAAAAqJ7wAAAAAAAABQSHwHAAAAAAAAgELiOwAAAAAAAAAUEt8BAAAAAAAAoJD4DgAAAAAAAACFxHcAAAAAAAAAKCS+AwAAAAAAAEAh8R0AAAAAAAAAConvAAAAAAAAAFBIfAcAAAAAAACAQuI7AAAAAAAAABQS3wEAAAAAAACgkPgOAAAAAAAAAIXEdwAAAAAAAAAoJL4DAAAAAAAAQCHxHQAAAAAAAAAKie8AAAAAAAAAUEh8BwAAAAAAAIBC4jsAAAAAAAAAFBLfAQAAAAAAAKBQ1eN7R0dHzj777Lz44otJkmuvvTZTp07NOeeck3POOScPPPBAkmTTpk1pbW3N1KlTs3Tp0r6ff/rppzNjxoy0tLRk3rx56ezsrPbIAAAAAAAAAPCOVDW+P/HEE5k5c2a2bdvWd7Zly5asWLEia9euzdq1azNlypTs27cvc+fOzbJly7J+/fps2bIlGzduTJJcffXVWbBgQTZs2JCenp6sXLmymiMDAAAAAAAAwDtW1fi+cuXKLFy4ME1NTUmS1157LTt27MjcuXPT2tqaG2+8Md3d3XnyySczfvz4jBs3Lg0NDWltbU1bW1u2b9+effv25ZRTTkmSzJgxI21tbdUcGQAAAAAAAADesYZq/uXXXXfdIde7du3KZz7zmSxcuDAjRozIZZddltWrV+cDH/hAGhsb++5ramrKzp0789JLLx1y3tjYmJ07d1ZzZAAAAAAAAAB4x6oa399o3LhxueWWW/quv/KVr2TNmjVpaWlJpVLpO+/p6UmlUkl3d/ebnr8To0cPLx8c3ieNjSPe7xHgiGAX4CD7AL3sAvSyC3CQfYBedgF62QXoZRfgoFrsQ03j+zPPPJNt27alpaUlSW9Mb2hoyJgxY9Le3t53X3t7e5qamg4737VrV99H2L9du3d3pLu75z2Z3y8oaq29fe/7PcKbsgvUml2Ag+wD9LIL0MsuwEH2AXrZBehlF6CXXYCD3ot9GDSo8pYPf1f1ne9v1NPTk+9973v517/+lQMHDuTXv/51pkyZkkmTJuW5557L888/n66urqxbty7Nzc0ZO3Zshg0bls2bNydJ1q5dm+bm5lqODAAAAAAAAAADqumT7xMmTMill16amTNnprOzM1OnTs3ZZ5+dJFm8eHFmz56d/fv3Z/LkyZk2bVqSZMmSJZk/f346OjoyceLEXHLJJbUcGQAAAAAAAAAGVJP4/uCDD/Z9PWvWrMyaNeuwe04//fTce++9h51PmDAhq1evrup8AAAAAAAAAFCiph87DwAAAAAAAAD/jcR3AAAAAAAAACgkvgMAAAAAAABAIfEdAAAAAAAAAAqJ7wAAAAAAAABQSHwHAAAAAAAAgELiOwAAAAAAAAAUEt8BAAAAAAAAoJD4DgAAAAAAAACFxHcAAAAAAAAAKCS+AwAAAAAAAEAh8R0AAAAAAAAAConvAAAAAAAAAFBIfAcAAAAAAACAQuI7AAAAAAAAABQS3wEAAAAAAACgkPgOAAAAAAAAAIXEdwAAAAAAAAAoJL4DAAAAAAAAQCHxHQAAAAAAAAAKie8AAAAAAAAAUEh8BwAAAAAAAIBC4jsAAAAAAAAAFBLfAQAAAAAAAKCQ+A4AAAAAAAAAhcR3AAAAAAAAACgkvgMAAAAAAABAIfEdAAAAAAAAAAqJ7wAAAAAAAABQSHwHAAAAAAAAgELiOwAAAAAAAAAUEt8BAAAAAAAAoJD4DgAAAAAAAACFxHcAAAAAAAAAKCS+AwAAAAAAAEAh8R0AAAAAAAAAConvAAAAAAAAAFBIfAcAAAAAAACAQuI7AAAAAAAAABQS3wEAAAAAAACgkPgOAAAAAAAAAIXEdwAAAAAAAAAoJL4DAAAAAAAAQCHxHQAAAAAAAAAKie8AAAAAAAAAUEh8BwAAAAAAAIBC4jsAAAAAAAAAFBLfAQAAAAAAAKCQ+A4AAAAAAAAAhcR3AAAAAAAAACgkvgMAAAAAAABAIfEdAAAAAAAAAAqJ7wAAAAAAAABQSHwHAAAAAAAAgELiOwAAAAAAAAAUEt8BAAAAAAAAoJD4DgAAAAAAAACFxHcAAAAAAAAAKCS+AwAAAAAAAEAh8R0AAAAAAAAAConvAAAAAAAAAFBIfAcAAAAAAACAQuI7AAAAAAAAABQS3wEAAAAAAACgkPgOAAAAAAAAAIXEdwAAAAAAAAAoJL4DAAAAAAAAQCHxHQAAAAAAAAAKie8AAAAAAAAAUEh8BwAAAAAAAIBC4jsAAAAAAAAAFBLfAQAAAAAAAKCQ+A4AAAAAAAAAhcR3AAAAAAAAACgkvgMAAAAAAABAIfEdAAAAAAAAAAqJ7wAAAAAAAABQSHwHAAAAAAAAgELiOwAAAAAAAAAUEt8BAAAAAAAAoJD4DgAAAAAAAACFxHcAAAAAAAAAKCS+AwAAAAAAAEAh8R0AAAAAAAAAConvAAAAAAAAAFBIfAcAAAAAAACAQuI7AAAAAAAAABQS3wEAAAAAAACgkPgOAAAAAAAAAIXEdwAAAAAAAAAoJL4DAAAAAAAAQCHxHQAAAAAAAAAKie8AAAAAAAAAUEh8BwAAAAAAAIBC4jsAAAAAAAAAFBLfAQAAAAAAAKCQ+A4AAAAAAAAAhcR3AAAAAAAAACgkvgMAAAAAAABAIfEdAAAAAAAAAAqJ7wAAAAAAAABQSHwHAAAAAAAAgELiOwAAAAAAAAAUEt8BAAAAAAAAoJD4DgAAAAAAAACFxHcAAAAAAAAAKCS+AwAAAAAAAEAh8R0AAAAAAAAAConvAAAAAAAAAFBIfAcAAAAAAACAQuI7AAAAAAAAABQS3wEAAAAAAACgkPgOAAAAAAAAAIXEdwAAAAAAAAAoJL4DAAAAAAAAQCHxHQAAAAAAAAAKie8AAAAAAAAAUEh8BwAAAAAAAIBC4jsAAAAAAAAAFBLfAQAAAAAAAKCQ+A4AAAAAAAAAhcR3AAAAAAAAACgkvgMAAAAAAABAIfEdAAAAAAAAAAqJ7wAAAAAAAABQSHwHAAAAAAAAgELiOwAAAAAAAAAUEt8BAAAAAAAAoJD4DgAAAAAAAACFxHcAAAAAAAAAKCS+AwAAAAAAAEAh8R0AAAAAAAAAConvAAAAAAAAAFBIfAcAAAAAAACAQuI7AAAAAAAAABQS3wEAAAAAAACgkPgOAAAAAAAAAIXEdwAAAAAAAAAoJL4DAAAAAAAAQKGqxveOjo6cffbZefHFF5MkmzZtSmtra6ZOnZqlS5f23ff0009nxowZaWlpybx589LZ2Zkk2bFjR2bNmpVp06bl8ssvzyuvvFLNcQEAAAAAAADgXalafH/iiScyc+bMbNu2LUmyb9++zJ07N8uWLcv69euzZcuWbNy4MUly9dVXZ8GCBdmwYUN6enqycuXKJMmiRYty8cUXp62tLSeffHKWLVtWrXEBAAAAAAAA4F2rWnxfuXJlFi5cmKampiTJk08+mfHjx2fcuHFpaGhIa2tr2trasn379uzbty+nnHJKkmTGjBlpa2vLgQMH8thjj6WlpeWQcwAAAAAAAAA40jRU6y++7rrrDrl+6aWX0tjY2Hfd1NSUnTt3Hnbe2NiYnTt3Zs+ePRk+fHgaGhoOOX+nRo8e/i7/BfD+a2wc8X6PAEcEuwAH2QfoZRegl12Ag+wD9LIL0MsuQC+7AAfVYh+qFt/fqLu7O5VKpe+6p6cnlUql3/N///mf3nj9duze3ZHu7p53P/h/8AuKWmtv3/t+j/Cm7AK1ZhfgIPsAvewC9LILcJB9gF52AXrZBehlF+Cg92IfBg2qvOXD31X72Pk3GjNmTNrb2/uu29vb09TUdNj5rl270tTUlFGjRmXv3r3p6uo65H4AAAAAAAAAONLULL5PmjQpzz33XJ5//vl0dXVl3bp1aW5uztixYzNs2LBs3rw5SbJ27do0NzdnyJAhOfXUU7N+/fokyZo1a9Lc3FyrcQEAAAAAAADgbavZx84PGzYsixcvzuzZs7N///5Mnjw506ZNS5IsWbIk8+fPT0dHRyZOnJhLLrkkSbJw4cLMmTMny5cvzzHHHJMbbrihVuMCAAAAAAAAwNtW9fj+4IMP9n19+umn59577z3sngkTJmT16tWHnY8dOzZ33nlnVecDAAAAAAAAgFI1+9h5AAAAAAAAAPhvJb4DAAAAAAAAQCHxHQAAAAAAAAAKie8AAAAAAAAAUEh8BwAAAAAAAIBC4jsAAAAAAAAAFBLfAQAAAAAAAKCQ+A4AAAAAAAAAhcR3AAAAAAAAACgkvgMAAAAAAABAIfEdAAAAAAAAAAqJ7wAAAAAAAABQSHwHAAAAAAAAgELiOwAAAAAAAAAUEt8BAAAAAAAAoJD4DgAAAAAAAACFxHcAAAAAAAAAKCS+AwAAAAAAAEAh8R0AAAAAAAAAConvAAAAAAAAAFBIfAcAAAAAAACAQuI7AAAAAAAAABQS3wEAAAAAAACgkPgOAAAAAAAAAIXEdwAAAAAAAAAoJL4DAAAAAAAAQCHxHQAAAAAAAAAKie8AAAAAAAAAUEh8BwAAAAAAAIBC4jsAAAAAAAAAFBLfAQAAAAAAAKCQ+A4AAAAAAAAAhcR3AAAAAAAAACgkvgMAAAAAAABAIfEdAAAAAAAAAAqJ7wAAAAAAAABQSHwHAAAAAAAAgELiOwAAAAAAAAAUEt8BAAAAAAAAoJD4DgAAAAAAAACFxHcAAAAAAAAAKCS+AwAAAAAAAEAh8R0AAAAAAAAAConvAAAAAAAAAFBIfAcAAAAAAACAQuI7AAAAAAAAABQS3wEAAAAAAACgkPgOAAAAAAAAAIXEdwAAAAAAAAAoJL4DAAAAAAAAQCHxHQAAAAAAAAAKie8AAAAAAAAAUEh8BwAAAAAAAIBC4jsAAAAAAAAAFBLfAQAAAAAAAKCQ+A4AAAAAAAAAhcR34P+zd+fxXs35H8DfhZDIMmUNYTRINDUtShstN91uY7IkwhgkW1l+iizRZjdZGjNjbIOY6aIaI0b2JZNs2bfIIFGopG51fn/0uMf93r1OEj2fj8f9455zvuf7+X6/n8/5fM7ndb7nCwAAAAAAAGQkfAcAAAAAAACAjITvAAAAAAAAAJCR8B0AAAAAAAAAMhK+AwAAAAAAAEBGwncAAAAAAAAAyEj4DgAAAAAAAAAZCd8BAAAAAAAAICPhOwAAAAAAAABkJHwHAAAAAAAAgIyE7wAAAAAAAACQkfAdAAAAAAAAADISvgMAAAAAAABARsJ3AAAAAAAAAMhI+A4AAAAAAAAAGQnfAQAAAAAAACAj4TsAAAAAAAAAZCR8BwAAAAAAAICMhO8AAAAAAAAAkJHwHQAAAAAAAAAyEr4DAAAAAAAAQEbCdwAAAAAAAADISPgOAAAAAAAAABkJ3wEAAAAAAAAgI+E7AAAAAAAAAGQkfAcAAAAAAACAjITvAAAAAAAAAJCR8B0AAAAAAAAAMhK+AwAAAAAAAEBGwncAAAAAAAAAyEj4DgAAAAAAAAAZCd8BAAAAAAAAICPhOwAAAAAAAABkJHwHAAAAAAAAgIyE7wAAAAAAAACQkfAdAAAAAAAAADISvgMAAAAAAABARsJ3AAAAAAAAAMhI+A4AAAAAAAAAGQnfAQAAAAAAACAj4TsAAAAAAAAAZCR8BwAAAAAAAICMhO8AAAAAAAAAkJHwHQAAAAAAAAAyEr4DAAAAAAAAQEbCdwAAAAAAAADISPgOAAAAAAAAABkJ3wEAAAAAAAAgI+E7AAAAAAAAAGQkfAcAAAAAAACAjITvAAAAAAAAAJCR8B0AAAAAAAAAMhK+AwAAAAAAAEBGwncAAAAAAAAAyEj4DgAAAAAAAAAZCd8BAAAAAAAAICPhOwAAAAAAAABkJHwHAAAAAAAAgIyE7wAAAAAAAACQkfAdAAAAAAAAADISvgMAAAAAAABARsJ3AAAAAAAAAMhI+A4AAAAAAAAAGQnfAQAAAAAAACAj4TsAAAAAAAAAZCR8BwAAAAAAAICMhO8AAAAAAAAAkJHwHQAAAAAAAAAyEr4DAAAAAAAAQEbCdwAAAAAAAADISPgOAAAAAAAAABkJ3wEAAAAAAAAgI+E7AAAAAAAAAGQkfAcAAAAAAACAjITvAAAAAAAAAJCR8B0AAAAAAAAAMhK+AwAAAAAAAEBGwncAAAAAAAAAyEj4DgAAAAAAAAAZCd8BAAAAAAAAICPhOwAAAAAAAABkJHwHAAAAAAAAgIzW/zGe9Kijjoq5c+fG+uuvePqLL744Pvrooxg7dmwsXbo0jj766Ojbt29ERDzzzDMxatSoWLx4ceTl5cWgQYN+jCIDAAAAAAAAQIXWePieJEnMnDkzHn300TR8nz17dgwaNCgKCwujVq1acfjhh0fLli1jhx12iHPPPTduv/322HbbbePEE0+Mxx9/PNq3b7+miw0AAAAAAAAAFVrj4fv7778fERG///3v46uvvopDDz00Ntlkk2jVqlVsvvnmERHRtWvXePDBB6NFixax0047RYMGDSIiIj8/Px588EHhOwAAAAAAAABrlTX+m+/ffPNNtG7dOq6//vq45ZZbYty4cfHJJ59EvXr10m3q168fs2fPjs8//7zc5QAAAAAAAACwNlnj33xv2rRpNG3aNP2/d+/eMWrUqDjppJPSZUmSRI0aNWL58uVRo0aNMstXxlZb1cleaPiR1Ku36Y9dBFgraAvwPe0BcWuEtwAAIABJREFUVtAWYAVtAb6nPcAK2gKsoC3ACtoCfG9NtIc1Hr5PmzYtioqKonXr1hGxIlDffvvtY86cOek2c+bMifr168c222xT7vKV8eWXC2L58mS1lN0BijVtzpz5P3YRyqUtsKZpC/A97QFW0BZgBW0Bvqc9wAraAqygLcAK2gJ8b3W0h5o1a1T65e81ftv5+fPnx2WXXRaLFy+OBQsWxL333huXX355PPvsszF37txYtGhRPPTQQ9GuXbvYZ5994oMPPogPP/wwli1bFpMmTYp27dqt6SIDAAAAAAAAQKXW+DffO3bsGC+//HL06tUrli9fHkcccUQ0a9YsBg0aFP369YuioqLo3bt3NGnSJCIiRo8eHaeeemosXrw42rdvH926dVvTRQYAAAAAAACASq3x8D0iYuDAgTFw4MCcZfn5+ZGfn19m29atW8eECRPWVNEAAAAAAAAAYKWt8dvOAwAAAAAAAMDPjfAdAAAAAAAAADISvgMAAAAAAABARsJ3AAAAAAAAAMhI+A4AAAAAAAAAGQnfAQAAAAAAACAj4TsAAAAAAAAAZCR8BwAAAAAAAICMhO8AAAAAAAAAkJHwHQAAAAAAAAAyEr4DAAAAAAAAQEbCdwAAAAAAAADISPgOAAAAAAAAABkJ3wEAAAAAAAAgI+E7AAAAAAAAAGQkfAcAAAAAAACAjITvAAAAAAAAAJCR8B0AAAAAAAAAMhK+AwAAAAAAAEBGwncAAAAAAAAAyEj4DgAAAAAAAAAZCd8BAAAAAAAAICPhOwAAAAAAAABkJHwHAAAAAAAAgIyE7wAAAAAAAACQkfAdAAAAAAAAADISvgMAAAAAAABARsJ3AAAAAAAAAMhI+A4AAAAAAAAAGQnfAQAAAAAAACAj4TsAAAAAAAAAZCR8BwAAAAAAAICMhO8AAAAAAAAAkJHwHQAAAAAAAAAyEr4DAAAAAAAAQEbCdwAAAAAAAADISPgOAAAAAAAAABkJ3wEAAAAAAAAgI+E7AAAAAAAAAGQkfAcAAAAAAACAjITvAAAAAAAAAJCR8B0AAAAAAAAAMhK+AwAAAAAAAEBGwncAAAAAAAAAyEj4DgAAAAAAAAAZCd8BAAAAAAAAICPhOwAAAAAAAABkJHwHAAAAAAAAgIyE7wAAAAAAAACQkfAdAAAAAAAAADISvgMAAAAAAABARsJ3AAAAAAAAAMhI+A4AAAAAAAAAGQnfAQAAAAAAACAj4TsAAAAAAAAAZCR8BwAAAAAAAICMhO8AAAAAAAAAkJHwHQAAAAAAAAAyEr4DAAAAAAAAQEbCdwAAAAAAAADISPgOAAAAAAAAABkJ3wEAAAAAAAAgI+E7AAAAAAAAAGQkfAcAAAAAAACAjITvAAAAAAAAAJCR8B0AAAAAAAAAMhK+AwAAAAAAAEBGwncAAAAAAAAAyEj4DgAAAAAAAAAZCd8BAAAAAAAAICPhOwAAAAAAAABkJHwHAAAAAAAAgIyE7wAAAAAAAACQkfAdAAAAAAAAADISvgMAAAAAAABARsJ3AAAAAAAAAMhI+A4AAAAAAAAAGQnfAQAAAAAAACAj4TsAAAAAAAAAZCR8BwAAAAAAAICMhO8AAAAAAAAAkJHwHQAAAAAAAAAyEr4DAAAAAAAAQEbCdwAAAAAAAADISPgOAAAAAAAAABkJ3wEAAAAAAAAgI+E7AAAAAAAAAGQkfAcAAAAAAACAjITvAAAAAAAAAJCR8B0AAAAAAAAAMhK+AwAAAAAAAEBGwncAAAAAAAAAyEj4DgAAAAAAAAAZCd8BAAAAAAAAICPhOwAAAAAAAABkJHwHAAAAAAAAgIyE7wAAAAAAAACQkfAdAAAAAAAAADISvgMAAAAAAABARsJ3AAAAAAAAAMhI+A4AAAAAAAAAGQnfAQAAAAAAACAj4TsAAAAAAAAAZCR8BwAAAAAAAICMhO8AAAAAAAAAkJHwHQAAAAAAAAAyEr4DAAAAAAAAQEbCdwAAAAAAAADISPgOAAAAAAAAABkJ3wEAAAAAAAAgI+E7AAAAAAAAAGQkfAcAAAAAAACAjITvAAAAAAAAAJCR8B0AAAAAAAAAMhK+AwAAAAAAAEBGwncAAAAAAAAAyEj4DgAAAAAAAAAZCd8BAAAAAAAAICPhOwAAAAAAAABkJHwHAAAAAAAAgIyE7wAAAAAAAACQkfAdAAAAAAAAADISvgMAAAAAAABARsJ3AAAAAAAAAMhI+A4AAAAAAAAAGQnfAQAAAAAAACAj4TsAAAAAAAAAZCR8BwAAAAAAAICMhO8AAAAAAAAAkJHwHQAAAAAAAAAyEr4DAAAAAAAAQEbCdwAAAAAAAADISPgOAAAAAAAAABkJ3wEAAAAAAAAgI+E7AAAAAAAAAGQkfAcAAAAAAACAjITvAAAAAAAAAJCR8B0AAAAAAAAAMhK+AwAAAAAAAEBGP4nwfeLEidG9e/fo0qVL3HHHHT92cQAAAAAAAAAgx/o/dgGqMnv27Lj66qujsLAwatWqFYcffni0bNkydttttx+7aAAAAAAAAAAQET+Bb74/88wz0apVq9h8882jdu3a0bVr13jwwQd/7GIBAAAAAAAAQGqt/+b7559/HvXq1Uv/r1+/frzyyivVfnzNmjVWa3l+scUmq3V/UJnVXX9Xp1qbbfVjF4F1yNrcFn5RZ8sfuwisY9bm9rDxL/QNrDlrc1uou3ntH7sIrEPW5raw2eb6Bdastbk9bLDpRj92EViHrM1tYbPNNvuxi8A6ZG1uCxtuvPmPXQTWIWtzW9ii9oY/dhFYx6yO9lDVPmokSZJkfpYf0NixY2Px4sUxcODAiIi45557YsaMGXHxxRf/yCUDAAAAAAAAgBXW+tvOb7PNNjFnzpz0/zlz5kT9+vV/xBIBAAAAAAAAQK61Pnzfb7/94tlnn425c+fGokWL4qGHHop27dr92MUCAAAAAAAAgNRa/5vvW2+9dQwaNCj69esXRUVF0bt372jSpMmPXSwAAAAAAAAASK31v/kOAAAAAAAAAGu7tf628wAAAAAAAACwthO+AwAAAAAAAEBGwncAAAAAAAAAyEj4DgAAAAAAAAAZCd8BAAAAAAAAIKOfTfg+derUOOqoo8pd16hRo4iI+Pjjj6NRo0bx9NNP56zv1KlTfPzxxxERsXTp0hg7dmzk5eVF9+7do2vXrvGnP/0pkiSJiIjBgwdHYWFh+tjnn38+2rZtGy+88EK5Zfj444+jU6dOERFRWFgYLVu2jC+++KLc9RERc+fOjfPOOy86d+4ceXl58dvf/jYeeeSRMq/p4IMPjv79++csq87+iyVJEmPGjIn8/Pzo2bNn9O7dO5544omcbebNmxd77713/O1vf8tZPnjw4OjQoUMUFBREQUFB5OXlxd///veIiDj55JOjoKAgOnfuHE2bNk23efLJJ9PHjx49Olq1ahVLliwpU67iMjdq1CguuOCCnOVvvPFGNGrUKOf9X7p0abRt2zYuueSSnG2vvfbaaNOmTU4Z8/Pz44UXXki3mTVrVpx++ulx4IEHRteuXaNPnz456yvbf2lV7atTp07RvXv3tDwFBQUxZMiQiIg46qijonPnzlFQUBD5+fnRr1+/+OSTT3L2P2XKlGjUqFHMmDEjZ3mnTp3i6quvzllWuo7++9//jt69e0deXl4ceOCBce6558b8+fMrfT1ryscffxyNGzdO35OuXbvGkCFD0jpcUf0tbtMREXfccUcUFBREz549o6CgIO677750Xcm2Xeyoo46KqVOnpvv5xz/+UeH6kuUsrxwREUVFRXH11VdHly5dIj8/P3r37h0PPPBAme3Kq/er45i0ZMmSGDZsWPTo0SPy8/Ojb9++8corr+Ts7+23345GjRrF5MmT02UTJkyIAQMGlNlmwoQJ6bIrr7wyrr322vT/22+/PRo3bhxz5syp8L0pKiqKAQMGxMCBA2Pp0qXlvmesHj/V9lO6jpQ8Bhb/HXfccRFRvWN5RPntq3SfvGDBgjj00ENj9OjR6bKKjvHVaVf8vFRn7FFZXz548ODo27dvemyOWDEuGzx4cPr/66+/Hscff3x06dIlunTpEscdd1y8++67Oc935513Rs+ePaN79+7RuXPnGD16dJnxUnWOxaVVNKbjp6fksb9Xr15x0EEHxbHHHhufffZZus2ECROiZ8+ecdBBB0V+fn5cf/31aZ9cul6WVFWfUNlYtuSxf9KkSdGhQ4d4//33c/ZfWFgYLVq0yOm3zj///LRsjRo1ytl/QUFBOs496qijolmzZmXaQ0FBQXqsL91nFP99+umnMXXq1GjcuHG88847OY8v2SdG/HzH3D93WdtFROX1v3Q9GTZsWBx55JGxcOHCiIh48skn45BDDom8vLw46KCDYuTIkbFo0aKVLmdVY6JGjRrFiy++mLPPESNGpOWbOnVqzjl48d/DDz+cvo6qxm6VzQGsjn5uXfNTqZuVzadFlH8+GZFbZ3v27Bn5+fllzoXLG7cUl72q+riq46Lq7r+kqp5r5syZcdJJJ0Xnzp2jR48eceqpp8asWbPS9VX1EyX70e7du8exxx5bpq+pbH6ra9eu8d1336XLSn9m1ZnfWt1Wx9xddc+7Sh5vrr322nSeouT8ZH5+fvz2t78tdz4mItvcW3HdGT9+fHpsbdy4cfqZDhs2rMrz78rGYMVKH8fz8/OjU6dOcdddd1WrnFWdw5dc36hRo7SPKTZ37tzYa6+9cuaBSu67+PUedNBBccopp8TXX3+ds0157XHs2LHp6yk51hs7dmyl8+hLly6NXr16pfPNxa688so47bTT0v/1WyuvZD3r2bNn5OXlxa233lpmu/Kyh0MOOSQKCgqiQ4cOOeP6t956q8zYOCK3vRZ7+eWXo0WLFjF79ux02XfffRedO3eORx99NF32Q/cfEbnnJz179oxu3brFddddF8uWLcvZrryy3HTTTXHIIYfE8uXL02Vvv/12tG7dOqefP/XUUyM/P7/Mc/PTMWzYsLT/LjkPO378+DLnuMV/L7/8cqXjq4ULF8awYcOic+fO0bNnzzjiiCPi2WefTddX9xw7ouo88Yead61OrrHOS34mnnvuueTII48sd93uu++eJEmSzJo1K9lrr72Sjh07JvPnz0/Xd+zYMZk1a1aSJEkydOjQpH///snXX3+dJEmSzJ8/P+nXr1/y97//PUmSJDnnnHOS8ePHJ0mSJP/973+T/fffP3nxxRcrLMOsWbOSjh07JkmSJOPHj0/22muvZMCAAeWuX7x4cdKjR4/k2muvTZYuXZokSZK89957SYcOHZI33ngjfcwbb7yRHHbYYUn79u2TTz75JF1e1f5L+te//pWccMIJSVFRUZIkSfL+++8nLVu2TL744ot0m1tvvTU57bTTki5duiTLly9Pl5d8D5IkSebMmZPsu+++ybvvvpsuq+jzKCoqStq1a5f0798/mTBhQpn1xWVu0aJF0qFDh/R9SJIkueKKK5JWrVrlPPd//vOfpH///knr1q2Tb7/9Nl0+ZsyYZMyYMTn7vfnmm5PevXsnSZIkc+fOTdq2bZvcc8896frp06cnbdq0SebMmVPl/kuqzr5K1rHSjjzyyOS5557LKedpp52Ws83JJ5+cnHbaacnQoUNzlnfs2DHZZ599kldffTVdVvLzmTBhQtKlS5f0s1m+fHly6aWXJqeeemq5ZVnTStfP5cuXJ1dccUXSp0+fctcXK27TL730UlJQUJAsWrQoSZIk+eKLL5L27dun7aW8973k+7377rsnLVu2zGlHpT+PysqRJCve74EDB6bHlI8++ijp2rVrcu+996bbVFTvV8cx6cYbb0wuuOCCtI1OmzYtadOmTbJkyZJ0fyNHjkxOO+205Nhjj02XzZ49O2nVqlX6/0033ZT8/ve/T84+++x02eGHH55MmzYt/b9Xr17JaaedlowdO7bc96aoqCg55ZRTkjPOOCOn7fLD+Cm2n/LqSHmPKVbVsbx4n+W1r5L90IIFC5LDDjssufzyy3P2VdExvjrtip+X6ow9KuvLzznnnGSvvfZKbrnllnTZ+PHjk3POOSdJkiT54IMPkpYtWyaPPfZYuv7hhx9OOnbsmCxevDhJkiQZO3ZscuihhyafffZZkiQrxoVnnHFGMnr06JznqupYXJ6KxnT89JT3WY8aNSoZNGhQkiQr6l2PHj2SDz/8MEmSFeOGk08+ORkyZEi6vrhelrQqfUKxksfxBx54IOnYsWPywQcflNmu9HMvXbo06d27d3LXXXclSfJ9/1TRc7Rr1y555JFH0mXvvfde0qpVq/RYX16fUey5555L9tprr+Tggw/OaeOln/PnOub+ucvaLqqq/yXrySWXXJL069cvHTc888wzSceOHZMZM2YkSbLi2D1s2LDkmGOOKXO8raqcVY2J2rVrl4waNSpdtnz58qSgoCAtX2VzIsWvo6qxW2VzAFn7uXXRT6VuVlV3yjufTJKy9efNN99MGjdunHzzzTfpsvLGLcVlr6w+ZhkXVWf/JVX1XHPmzEn233//5P77708fc9999yVt2rRJvvzyyyRJqu4nSvejjz76aNKiRYv08UlS+fzWXnvtlYwYMSJdVvIzq+781uq2OubuqnveVfJ4U7K/Lz0/+dFHHyVt27ZNnn766TLlzTL3Vl7dKf2ZVnX+XdEYrKTy2uLrr7+e7LnnnjlzRpWNVyo7hy+5fvfdd086duyYzJs3L932rrvuSlq1alXueKr0vocPH55ceumlOdtU1B6LlR53VTWP/vrrryctWrRIPv300yRJVsyH77///jntRr+18kq/7/Pnz0/atWuXvPPOO+myirKHYuXV59LtMUkqHp+PHj06Ofnkk3P+Hzx4cM42P3T/Ud7rWLhwYXL00UcnV199dZVlKT6XufXWW5MkSZJly5YlhxxySM588Jdffpl06tQpOeyww5IXXnihzPPz01Lecb6yY3tF46vly5cnRx55ZDJixIj0ePPaa68lbdq0Setxdc+xq5Mn/lDzrtXJNdZ1P5tvvldX/fr1Y7/99otLL720zLrPPvssJkyYEKNHj47NNtssIiLq1KkTF1xwQfziF7/I2Xb69Olx9tlnx/XXXx/77rtvtZ+/a9eu8eGHH8bEiRPLrJs8eXJsuOGGccopp8R6660XERG77LJLXHTRRTlXXBUWFkabNm3igAMOiHvuuafa+y9pzpw5sWzZsvRqlYYNG8aYMWNi/fXXz3meI444ImrVqhXPPfdchfv6xS9+EQ0bNqzW1YGPPfZY7LjjjtGrV68YN25chdttsskmsccee8R///vfdNnTTz8d++23X852hYWF0blz52jSpEn861//qnB/y5cvj88++yzq1q0bERF33313/PrXv45DDjkk3aZp06YxePDgnCvBq7P/6u6ruhYsWJBT3+bOnRvPPfdcnH322fHvf/87FixYkLP9iSeeGEOGDCn3Cr7rrrsuzj333Nh1110jIqJGjRoxaNCg2HvvvVe6XGtCjRo14tRTT4133nkn3nzzzSq3nzNnTiRJkr7PW221VYwZMya22GKLaj/n0UcfHUOHDl2l8s6aNSsmT54cI0aMiDp16kRERIMGDWLIkCFx3XXXpdtVVu+zHpO++OKLKCoqiqKiooiIaNasWYwcOTK98rKoqCgmTpwYAwcOjNdeey0++uij9Hm32GKL+OCDDyIi4qmnnorTTz89nn/++UiSJBYvXhwzZ86MffbZJyIi3nzzzfj666/j+OOPj3vuuSfnys6IiGXLlsVZZ50VtWvXjssvvzw9hrHmrO3tZ3XUkdLH8oiq+5Vvv/02TjjhhGjVqlWcddZZOesqOsZX1a74earu2KMixx13XIwdOzY+/PDDMutuuummOPjgg6N9+/bpsgMPPDBOOOGEWLBgQSxevDj+8pe/xIgRI2LrrbeOiIhatWrFeeedFzvvvHP6mKqOxRWp7piOn6aWLVum3+i+7rrrYujQobHjjjtGxIpxw4gRI2LSpEnxv//9r8J9rI4+4aGHHoqrrroqbr311px6W5H11lsvmjdvXubb6BXp0qVLzrcuH3jggejatWu1y9e0adOoW7du/OUvfyl3/bo05l4XrEy7qG79Hz16dLz//vtx4403xsYbbxwRETfccEOccsopsddee0XEimP3kCFD4t13363Wt05LlrMqBxxwQM63WKZNm7ZScxERVY/dKusvsvRzfO+nUjeLVXQ+WZ5GjRpF7dq10zpS1bilovq4usZF1TlXqc5z3XXXXbHffvtFz54908cVFBREs2bNcr6RXFk/UVqHDh2iSZMmMWnSpHRZZfNPhx12WDzwwAMxbdq0Mvta3XNSKyPr3N3qPu9q0KBB9OvXL+68884qt13Zubcfy//+97/YeOONo1atWhGxestZul958MEHo3PnzlU+bvny5bFw4cKc929Vz1Mqs8cee0SfPn1i+PDhsXz58hg6dGhccMEFseWWW6bb6LeyW7x4cay33nqx6aabpssqyx5Wh9NPPz3eeeedeOSRR+KNN96Ihx9+OM4777x0/Q/df1Skdu3accYZZ8Rdd92V3jWhorKst956MWrUqLjhhhti9uzZcccdd0S9evWiV69e6f4mTpwYv/nNb6JLly6V5iCsW55//vn45JNPYsiQIemxfc8994yTTjopbrjhhpxtqzrHrm6eWF0rO+9aWa7Bz+i28ytj8ODB8dRTT5W5JcIrr7wSu+66a07liojYddddcyZ2Xn755Tj++OOjRYsWKz2hssEGG8SoUaNi9OjRObeHL97vb37zmzKPad++fXrCVHzik5eXF3l5efHPf/4z55Zkle2/pF69esWCBQuidevWcdxxx8Wf//znaNiwYfra33zzzfjiiy+iefPmkZeXF3fffXeF+3rzzTfjo48+SstYmcLCwujWrVu0b98+3njjjUoD+7y8vHSC7ZVXXolGjRrFBhtskK6fO3duPPPMM3HAAQeUW8Zx48ZFQUFBdOzYMTp27BiLFi2KkSNHRkTESy+9VO573aNHj2jQoEG19l+sOvuKiDjhhBNybu8xfvz4dN3QoUOjoKAgOnXqFDfffHP87ne/S9dNmDAh2rRpEzvssEM0btw457bgERH5+fnRoEGDuP7663OWf/XVVzFz5sxo3rx5zvINNtggjj/++HJfy9qgVq1asdNOO5V7G5XS2rVrF9tvv33sv//+ceSRR8a1114bm2++eTrAqo7jjz8+5s2bV+aWRdUxY8aM2HXXXaN27do5y5s3bx6zZs2Kr776KiKqrvdZjkn9+vWLl19+OVq3bh0nnXRS3HbbbdG0adPYcMMNIyLi8ccfj+222y4aNmwYBx54YE49btWqVUyfPj2+++67+Pjjj6NJkyaxww47xJtvvhkvv/xyNG3aNL0gZ/z48dGtW7do3LhxrL/++jk/JbFs2bL4v//7v3j44YfjpJNOipo118muZa2wtrafqupI8TGw5C3oilV2LI+ovH0tWrQoTjzxxHj77bfjmGOOyXnOyo7xVbUrfr6qGntU1pfvtNNO0b9//zj33HNzbm8YUfFY4fDDD48tt9wy3n333Vh//fVjt912y1m/5ZZbxmGHHZb+X9mxuCIrM6bjp6eoqCgmT54c++67b8ydOzf+97//RZMmTXK2qVu3buy2227x2muvVbif6vQJldX/Rx55JM4444x0XFod8+bNi6eeeionPCx9u76Sdbxdu3bx/PPPpxP0jz32WHTs2DFnn8V9RvHfySefnLN++PDhccstt5Qbdq5rY+6fs5VtF9Wp/5dffnncfPPNccIJJ8RGG22ULn/11VfL7HuDDTaIpk2bxquvvlrtcharbEy0xRZbRIMGDdJbMj/wwAPRvXv3nH3OmDGjTDuaN29eur6ysVtV/UWWfo4Vfip1s6TKzidLKz5mN2zYMCKqHrdUVB9X17ioOucq1XmuV199tdy5v9/85jc572VF/URFfvnLX6bnbVXNP22++eZx0UUXxXnnnZdz+/mI6s9J/VCyzN39EOddu+++e4Xnw1nm3taU4uN4ly5domXLljFhwoT429/+lgY0VZWz9Hit9K3pSyr52RXPIderV6/C7Yv33a5du3j66aejW7du6bpVOU+pjgEDBsTMmTPj7LPPjl133TUOPPDAdJ1+a9UV17PinzZo0aJF1K9fPyKqzh5Wh4022ihGjBgRo0ePjmHDhsUll1ySfqkp4ofvPyrzy1/+Mr766quYO3dulWXZbbfd4uijj47zzz8/br/99rj44otz9lVYWJi+j5MnT07nifl5mTJlSs5xt+TFcOV59dVXo3HjxlGjRo2c5aXHFdU5x65Onhjxw827RlSca7COhu916tSJSy65JM4///wyV7OVrPQPPvhg2hGVHJA9+OCDcf3118ezzz6bc4VgeYFTkiRlGtLee+8dv/vd7+LCCy+stJxXXHFF+nuIw4cPj4gVk0z16tWL3XbbLZo1axY1a9bM+T2U6u6/bt26MW7cuLjnnnuibdu28eSTT0aPHj3S36z65z//Gd26dYv11lsvunfvHv/5z39ywvwxY8ak7835558fF198ceywww6Vvp4vv/wynn766cjLy4uNNtooOnbsWOlVX506dYonnngili9fHv/+978jLy8vZ/2ECROiVatWUbdu3TjggAPirbfeitdffz1df/jhh8f9998f99xzT2yyySax7777pgOJiNzP+v/+7/+ioGDFb9XfdNNN1dp/SVXtKyLiz3/+c9x///3pX8k6NXz48Lj//vtjypQpMWLEiDj22GPTunnvvfdGjx49IiKie/fu5b5nw4YNi3/84x/lDqqLy/bxxx+nB9j9998/Pv3003Jfy9qgRo0asdFGG1XZpmrVqhU33HBD/Otf/4q8vLx47bXXomfPnvHSSy+l+ynv8SX3u/7668fo0aPjyisq9CMwAAAYDUlEQVSvXOn3pEaNGuVeRVY8KK1Ro0a16n2WY9IOO+wQkyZNiptvvjn22WefuO+++6KgoCC++eabiFgxSCxZfwoLC9Mr8Vu3bh3Tp0+P559/Pp0w3m+//WLq1Kkxbdq0aNOmTUR8P/Au3k9eXl7Oa/jss8+idu3acfrpp8fZZ5+dTorz41gb209VdaT4GFj8d9JJJ6XrKjuWV9W+Xn311WjdunV07969zFXRlR3jq2pX/HxVNfaorC+PWDGBmCRJ3HbbbWX2XbJNHXPMMenEX/HvUpZcP3369LTPru6xuCJVjen46fn888/T+tGzZ89IkiTOPPPMdH15Y5OioqJyj+vFquoTIiqv/1OmTIm//vWv8fe//73SUKd4YqJnz57Rr1+/9Ldzi5Xc//333x/7779/ThmbNWsWzzzzTLz99tvRoEGDnKAp4vs+o/ivdACy3XbbxaBBg2Lw4MFl3qd1ccz9c5KlXVSn/r/77rtx6aWXxrnnnhvz589Pl9eoUaPcCeklS5aU2+aqKmdlY6KI74OSZcuWxYsvvljmoo/GjRuXaUclvyVd2ditOv1Fln5uXfVTqZsVqex8MuL7ydwePXrEn/70p7jmmmtik002qda4pbL6uDrGRdU9V6nquSo67y+vb62snyjveYv7serMPx144IHRuHHjuOqqqyp9DRXNSf1Qsszd/VDnXaXHB8Wyzr1VprpzwlUpPo5PmjQpWrVqFZtuumnOhTRVlbP0eK1x48YVPlfTpk3jgw8+iPnz58eDDz5Y5R2Fivf91FNPxdFHHx3HHXdcJEmyyucp1XnPatWqFRdccEE8/vjjZc7p9VurrrieTZw4MZ5++umYOXNm/PnPf46I6mUP5aloDqmiNtC8efNo3rx57LzzztG6det0+Q/df1T3dWy44YbVKsvxxx8fH374YfTv3z+22mqrdPkbb7wRn332Wey3336x7bbbxh577BH33XdftcrAT0unTp1yjrtVfUGpuuOK6p5jl1Renhjxw827RlSea6zr1q96k5+ntm3blrklQuPGjeO9996LBQsWRJ06daJbt27RrVu3+Pjjj6Nfv37pdmeccUa0atUqRo4cGWeddVY0btw4tt5669hss83KDBDnzp1b5lurERGnnHJKHHzwwTm3mGrcuHFO5T3rrLPirLPOisLCwnj++ecjYsWJz6effhqdOnWKiBW3SRo3blyZ2wKVt/+Sbr755mjdunX86le/ikaNGsWxxx4bZ555ZkyePDn69esXkyZNivXXXz+mTJmSPqawsDBOOOGEiIg47bTT4uCDD678TS5lwoQJkSRJ9O7dOyIivvvuuygqKoqzzjqr3IHxJptsEr/61a/ihRdeiOeeey7OPPPMnAFQYWFhfP755+l7UbNmzRg3blyZq8zq1asXw4cPj+OOOy6aN28eDRo0iL333jumT58effv2jYiIyy67LCIirr322vj2229Xav/V2dfK6NatW5x//vnxwQcfRM2aNePtt9+OESNGxKhRo2LZsmXx+eefx0svvZTzDYl69erF4MGDY8iQIbH77rtHxIoroxs0aBDTp0+Ptm3bxg477BD3339/RKzoFFbl1iNrwpIlS+KDDz6I3XbbLTbbbLOcCYSIFQf94jZ13333xdZbbx2tW7eOnXbaKfr27RtXX3113H///bHvvvtG3bp1y3188S3ci+2+++6rdPv5Jk2axMyZM+Prr7/OaecvvvhiNGjQIOrWrRs333xzhfW+pFU9Jl111VXRt2/faNKkSTRp0iT69+8fhx9+eDz99NPRokWLePLJJ+O1116L2267LZIkiW+++SYefvjhOOigg6JFixYxZsyYqFOnTrRt2zYtxy233BJff/11nH/++RER8eijj8b8+fPjlFNOiYgVg4Evv/wyPvvss4hYcYuZiy++OJIkiccffzzGjBmTM6HEmrO2tp/VUUfKO5ZX1q9ErJhMGDBgQCxatCi9PdLhhx8eEZUf4ytrV6Unk/h5qWrsUZWaNWvGyJEj4/DDD8+5sr54rNChQ4eIiLjlllsiYsUVwt99913ssssuaftt2LBh/PrXv0777EaNGkVE1cfi8ixZsqTKMR0/PfXr10/rR2k77rhjvPjiizmh9dy5c2PWrFmx5557xtSpU8t9XFV9QlUuuuii9Oc9zjzzzLj33ntjk002KbNdp06dYvTo0dV8pWV169YtJk+eHFtvvXWZb/xW12GHHRaTJ0/Ouf38a6+9ts6NuX9usrSL6tT/a6+9NmrVqhVPPvlkXHjhhWn41aRJk3jppZfiV7/6VbrvJUuWxOuvvx5/+MMfVqqc1XHggQdGnz59om3bttG8efNVuuNUeWO36vYXq9rPrct+KnWzPF9++WWl55MRKyZzW7ZsWeaxlY1bttlmm3S78upj1nFRVfsvqTrPVfxelpwXjFhx3l862Cyvn6jIW2+9lYad1Z1/Gjp0aOTn58fmm2+eLlvdc1IrK8vcXWXnXfXq1YsGDRrE1ltvHUmSVPtny9566630Z2Aqsypzb5Wp6vx7ZdWqVSuGDx8eXbt2Te90Ut3xSnXVqFEjOnbsGI888khMnjw5/vjHP8Ydd9xRrccecsghcemll8a8efNi2rRp1WqPpVV3Hn277baLzTbbLOe26Pqt1adOnTqRl5cXzzzzTERUP3sorW7dumU+zy+//LLMt9BL2m677cos+6H7j6q89dZbsc0220SdOnXioYceqrIs66+/ftSvXz+23377nP2MHz8+lixZkh7nFy5cGOPGjStzV0bWPfvss0/cfvvtUVRUlHOnmJdeeilnXFGdc+zq5InVtSrzrsXKyzVYR7/5Xqz4lgiff/55RKw44Pfs2TPOOeectLNYunRpPPbYYzkntcWNom3btnHQQQfFWWedFcuXL4/ddtstvv7663j55ZcjYsVvJPzjH//IuXqrWK1atWLUqFHxpz/9KV3WvXv3WLRoUYwdOzb9VuD8+fNj6tSpUbNmzfjiiy/imWeeiUmTJsWUKVNiypQpcd9998Vzzz2XfmO9sv2XNH/+/Ljmmmti4cKFEbGiI501a1bsscce8eijj8YWW2wRTz31VPo8F198cdx9991lbtOzMgoLC2P06NHpPp966qmoW7dupZPaeXl5ceWVV6a3dik2Y8aM+Oyzz+Kxxx5L93fjjTfGxIkTy73C5te//nV06NAhLr/88oiI6NOnT7zwwgtRWFiYvqYvvvgiXnrppahZs+ZK7b+qfa2sGTNmxNKlS6Nhw4ZRWFgYhx56aFqOxx9/PAoKCsq9grRnz57RoEGDnN/CHDhwYAwfPjzee++9dNm0adPiq6++Wit/k3v58uVx7bXXxj777BM77rhj1KlTJ3baaaec13T33XenbWrZsmVx5ZVXprcCWrJkSbzzzjux5557RsSK26qPHz8+/Vyef/75+Pbbb8s9ESu+ZdGLL75Y7fJut912kZ+fH+edd17alj766KMYNWpUOjBbmXq/Ksek2bNnx/XXX59++2DOnDkxd+7c2H333eP++++PVq1axRNPPBFTpkyJRx99NPr375/Wn7p168ZGG20UTz75ZPqeNm7cON5///34/PPP09+SKSwsjNNPPz19DU8++WQ0a9YsvZJvgw02iBo1akTNmjXj0ksvjbvuuiueffbZar+PrB5rc/tZXXWk9LG8qvZV3F9vvPHGcdlll8Vll10W7777bpXH+MraFT9/FY09qmvnnXeO/v3753zT6IQTTojx48fH448/ni6bNWtWvPnmm1GzZs3YeOONo3///jFkyJCYPXt2RKxo04888kh6vK/qWFyeH2pMx9pr4MCBMXLkyPTcYOHChTF06NDo3r17mQmhkqrqE6pSfLw99NBDY5dddikTFqwu7dq1i6lTp8YTTzwR7dq1W+X9FN9+vti6NuZe11TVLqpT/4tv93vhhRfG9OnT059dOPXUU2Ps2LHpzzoUFRXF8OHDY5dddolmzZqt9teyxRZbxPbbbx9//OMfV/kClIiyY7eV6S9WpZ+jfGt73azqfLIyKzNuKV0fV/e4qLJzleo81xFHHBEvvPBCzkUU9913X0yfPj369OlTZp/l9ROlTZkyJd54443Iy8tbqfmnLbbYIi666KKc34Rd3XNSq2JV5+4qO+8aP358/Oc//4mIFWFYdW6hP3PmzLjzzjvL/VxKW9W5t4pUdf69KjbddNM49dRT47LLLovvvvtutZSztLy8vLjzzjujVq1aK3W79WeffTa23Xbb2HLLLVfpPCUiVmoevTT91uqzbNmyeP7552PPPfdcqeyhtNatW8cDDzyQXvQzZ86ceOyxx6JVq1YrVZ4fuv+ozPz58+OPf/xjejHTqtbtJUuWxMSJE+OWW25JH/vII4/EnDlzKrwYmnVH8+bNY7fddouRI0emGeCMGTNi7NixMWDAgHS76pxjV5UnrqyVnXctqXSuwc/sm+/Tpk2Lpk2bpv/n5+dXOvFTfEuE4447Ll120UUXxc033xz9+vWLZcuWxcKFC6Nly5Y534wo6eyzz47f/va3ceONN8ZJJ50U11xzTYwcOTK+++67+O6776JVq1ZpCFfa3nvvHUcffXRMnDgxIlacNN12221xzTXXRK9evSJiRQfYtWvX+MMf/hD33HNPtG/fPuf3vRo0aBCdOnWKu+++O3bZZZdK91/SgAED4uqrr46ePXvGhhtuGDVr1oy+fftGmzZt4sQTT4wjjjgiZ/sePXrEVVddtcq/2fPqq6/GvHnzcq6Sq1mzZhx99NExbty4Cr9F37FjxzjvvPPi9NNPz1leWFgYBx98cM435lu2bBkNGzYs9/VGrLhjQffu3WPatGnRvHnzGDduXFx55ZVx0003xbJly2KDDTZIb4F56aWXVrr/kgP5LbfcstJ9FTvhhBNyrmbaeOON0wHy0KFDo3bt2rHeeuvF0qVL44orrohatWrFpEmTytwa6ZhjjonDDjsshgwZUuY1Dhs2LOfWnT169IjatWvH0KFDY+HChbFgwYLYdddd47rrrottt9223PdpTSu+DV/EigHRHnvskXMbtcsvvzwuuuiiuP7666OoqCgaNWoUF1xwQURE/O53v4t58+ZFnz590g7loIMOSq/GGjBgQIwYMSJ69OgRNWrUiLp168YNN9xQbphSfMuiiuriJ598knN8adasWfz1r3+NCy+8MG688cbo3bt3rLfeelGrVq04/fTTo3v37lXW+xYtWuQ8x6ock84///y49NJLo1u3brHxxhvHBhtsEGeddVbsuuuuMXDgwBg0aFDOc/Tt2zf++te/xnvvvRe77rprtGjRIp577rn0dpQ1a9aMHXfcMb3S+IsvvoipU6fm/NZLRMSxxx4bF110UfrZFdthhx1iyJAhcfbZZ8eECRPWid/K+jH9VNpPSaXrSMT3x8CSbr/99nIfX/JYXln7Kv3N+n322SeOOeaYGDRoUDRp0qTSY3xl7Yqfv4rGHhGV9+Ul9evXLx566KH0/5133jluvfXWuOqqq+Lyyy+PoqKi2HTTTaNPnz6Rn5+f7nurrbaKAQMGxNKlS/+/vXsLiSra4zj+s/FSNCZmVBYVBVZQ4SRGWFBYYZHjFIhBD2LSmEalJEzSgxJJSVp5QR3ISqJCM7Msil4UgrRAyzACwQLxxcwKJsPKS3MeDs4xU9OmyE7fz9usfVl7b9bMuvxnra3u7m6tXLlSFRUV4/otHqmeMhgMY7bp3AleYnKKjIyUwWBQSkqKent7NTAwoMjISCUlJbn2uXPnzjcDw4mJiUpKShqzTpDGX/4H6447d+64yvd4DW9XLFq0SAUFBa7P3t7eCgkJkaQR3wdbXl7uGqgflJaW9l0AfN68eUpNTVV6erpr5tT/e5v7X/aj78WP2kRDzZgxQ1lZWTpw4IBCQkIUGhqqU6dO6cSJE3I4HOrv79eGDRtUXFw84aWGpfG1ibZt26aioqJvfvMHDb7Ddfj9D1/tZHjbraqqakJjAD9Tz+F7k6lsjjSe1tTUNGZ/cjQ/arcMHViWRu5LuNMuGs/5hxorL+m/Ae+rV68qOztbdrtdTqdTQUFBKisrG7W/O7yeGMxnsB719/fXhQsXZDQaJzy+tWXLFm3dutU1uD3eManf6WfH7sbqd+3bt09HjhzRlStXNHfuXOXl5Y2Yd0FBgS5duiQPDw8ZDAalpaW52grD/aqxt9GM1f+WRm+DjSUmJkaXL1/W+fPnf9l1DmUymdTV1fXDdxRL/yvDU6ZMkcFg0NmzZ8f1fRztj4gGg2FC4+hDUW+5Z7C9MPiKkmXLlikhIUFlZWVjxh6Gz3YdauPGjWppadGuXbtcky9sNpuCgoLGfV2/u/4YyeBrsQaXAo+IiFBCQoJbZbu2tlbz589XcHCwK81oNComJkbl5eUjrhiDv9dgGRoqPj5egYGBo8YrCwsLlZubK7PZLIPBID8/P+Xk5IxaNkbrY/8onjjod4y7jieu8a/zcDLtBQAAAAAAAAAAAAAAt/xb66gAAAAAAAAAAAAAAPAbEHwHAAAAAAAAAAAAAMBNBN8BAAAAAAAAAAAAAHATwXcAAAAAAAAAAAAAANxE8B0AAAAAAAAAAAAAADcRfAcAAAAAYJJ69uyZYmNjFRUVJbPZLKvVqtbWVknS8+fPlZycLElqbm5WRkbGhM+/bNky5eXlfZN2//59xcbGun/xAAAAAAD8Yzz/9AUAAAAAAIDv9fb2KjExURcvXtSKFSskSdXV1UpISFBNTY1WrVqlgoICSdLLly/V2dn5U/mUlpZq/fr1WrNmzS+7dgAAAAAA/kUE3wEAAAAAmIQ+ffqk7u5u9fT0uNIsFouMRqMGBgbU2NiozMxMlZSUqKCgQN3d3Tp69KiysrJUW1sru92uvr4+TZ06VWlpaVq9evWI+Rw+fFg2m03V1dXy8/P7Ztvbt2+VkZGhd+/eqaurS/Pnz1deXp4CAgK0adMmmc1mPX78WA6HQ1arVU+fPtWLFy/k6ekpu92uOXPmqLOzU8ePH1dHR4f6+voUGRmppKSk3/rsAAAAAAD4E1h2HgAAAACAScjPz082m01Wq1WbN2+WzWbTjRs3tG7dOnl7e7v2CwwMVHJyskJDQ5WVlaW2tjbl5ubq3LlzunXrljIzM3Xo0KFvgvhDWSwWhYaGKj09/bttd+/elclk0rVr11RTU6OpU6equrratf3Lly+qqKhQSkqKMjIyFBcXp9u3byswMFA3b96UJNlsNkVHR6uqqkqVlZWqr6/XvXv3fvHTAgAAAADgz2PmOwAAAAAAk1R8fLxiYmLU0NCghoYGlZSUqKSkRJWVlaMeU1dXpzdv3mjPnj2uNA8PD7W3t2v58uUjHnPs2DHt2LFD169fl6+vrys9Li5OjY2NKi0tVVtbm1pbWxUcHOzaHhERIUlasGCBZs2a5Tr/woUL5XA41NPTo4aGBjkcDuXn50uSenp61NLSou3bt//0cwEAAAAAYDIi+A4AAAAAwCT05MkTNTU1yWq1Kjw8XOHh4UpNTZXZbFZdXZ38/f1HPO7r168KCwtTXl6eK62jo0OzZ88eNS+j0agzZ87IarVq7969rvScnBw1NzcrOjpaa9euVX9/v5xOp2v70Bn4Xl5eI16L0+lUeXm5pk2bJkl6//69fHx8xv8gAAAAAAD4S7DsPAAAAAAAk9DMmTNlt9vV2NjoSuvq6tLHjx+1dOnSb/Y1GAzq7++XJIWFhamurk6vXr2SJD148EAWi0WfP38eMz+TyaT4+HgVFxe70h4+fKi4uDjt3LlTAQEBqq+v18DAwLjvwWg0ymQyqbS0VJL04cMH7d69WzU1NeM+BwAAAAAAfwtmvgMAAAAAMAktXrxYRUVFys3N1evXr+Xj4yNfX1+dPHlSS5YsUVdXl2tfk8mkoqIiHTx4UIWFhTp+/LhSU1PldDrl6ekpu92u6dOn/zDP/fv369GjR67PBw4cUHZ2tvLz8+Xl5aWQkBC1t7dP6D5Onz6tzMxMRUVFqbe3V2azWRaLZULnAAAAAADgb+DhHLpeHAAAAAAAAAAAAAAAmDCWnQcAAAAAAAAAAAAAwE0E3wEAAAAAAAAAAAAAcBPBdwAAAAAAAAAAAAAA3ETwHQAAAAAAAAAAAAAANxF8BwAAAAAAAAAAAADATQTfAQAAAAAAAAAAAABwE8F3AAAAAAAAAAAAAADcRPAdAAAAAAAAAAAAAAA3/QddZVpC+GrlR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Google Shape;997;p20"/>
          <p:cNvSpPr txBox="1">
            <a:spLocks noGrp="1"/>
          </p:cNvSpPr>
          <p:nvPr>
            <p:ph type="title"/>
          </p:nvPr>
        </p:nvSpPr>
        <p:spPr>
          <a:xfrm>
            <a:off x="460375" y="163021"/>
            <a:ext cx="6553200" cy="7350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Desa dengan Kerusakan Paling Parah Berdasarkan Jumlah Korban Jiwa</a:t>
            </a:r>
            <a:endParaRPr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8" y="1083090"/>
            <a:ext cx="9120352" cy="3698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60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20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7848600" cy="93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Daerah Kecamatan dengan Kerusakan Paling Parah Berdasarkan Jumlah Rumah Rusak</a:t>
            </a:r>
            <a:endParaRPr sz="3200" dirty="0"/>
          </a:p>
        </p:txBody>
      </p:sp>
      <p:sp>
        <p:nvSpPr>
          <p:cNvPr id="1001" name="Google Shape;1001;p2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4" name="AutoShape 2" descr="data:image/png;base64,iVBORw0KGgoAAAANSUhEUgAAAVwAAAFcCAYAAACEFgYsAAAABHNCSVQICAgIfAhkiAAAAAlwSFlzAAALEgAACxIB0t1+/AAAADh0RVh0U29mdHdhcmUAbWF0cGxvdGxpYiB2ZXJzaW9uMy4xLjEsIGh0dHA6Ly9tYXRwbG90bGliLm9yZy8QZhcZAAAgAElEQVR4nOzdeXib9Znv//ez6NFqyXZsZ4MkJCEJhCbQBlKgJIVCYhLCkimFkimUMz8onOky51xDLwY4MFzX9OIcTk/pzOlA29MpW6EdKDQJIXGglD1shdI0IQtNCCG7d1uStTzL7w/ZihfJlhRLtuz79U+wrEf6xiSfPPou9604juMghBCi6NSRHoAQQowXErhCCFEiErhCCFEiErhCCFEiErhCCFEiErhCCFEi+kgPoNiam8PYdmE736qqfLS2Rod5RMOvXMYJ5TPWchknlM9Yx8s4a2srsn5P7nAHoevaSA8hJ+UyTiifsZbLOKF8xirjlMAVQoiSkcAVQogSkcAVQogSkcAVQogSkcAVQogSkcAVQogSkcAVQogSkcAVQogSkcAVQogSkcAVQogSkcAVQogSkcAVQogSkcAVQohh1BFOZP1e0QP3f/2v/8Xtt98OwI4dO1i9ejXLly/nzjvvxDRNAA4dOsSaNWuor6/n1ltvJRKJpAbe0cHNN9/MpZdeypo1a2hsbCz2cIUQomBtkTgJ08r6/aIG7ltvvcXvfve79Ne33XYbd999N5s3b8ZxHJ566ikA7r33Xq677joaGho444wzePDBBwH48Y9/zKJFi9i0aRNXX301P/jBD4o5XCGEKIiDQ1s4TiyePWyhiIHb1tbGAw88wC233ALAwYMHicVinHnmmQCsXr2ahoYGkskk7733HsuXL+/zOMArr7zCqlWrALjssst47bXXSCaTxRqyEELkzXYc2joTxBKDhy0UsePD3XffzX/7b/+Nw4cPA3Ds2DFqa2vT36+treXo0aO0trYSCATQdb3P4/2v0XWdQCBAS0sLEydOzHkcEyYETuj3MVj19tGkXMYJ5TPWchknlM9Yx9o4k6ZNa0cMf4WKP4fnFyVwn376aSZPnsy5557Ls88+C4Bt2yiKkn6O4zgoipL+tbf+X/e+RlXzuyk/kRY7tbUVNDZ2FnRtKZXLOKF8xlou44TyGetYG6dlO7SH4yRMu8/jkycGs15TlMDduHEjjY2NXHHFFbS3txONRlEUpc+iV1NTE3V1dVRXV9PZ2YllWWiaRmNjI3V1dQDU1dXR1NTEpEmTME2TSCRCZWVlMYYshBA5s22btnCcpJnfzVxR5nAffvhhNmzYwLp16/jud7/LRRddxH333Yfb7eb9998HYN26dSxZsgSXy8WiRYvYuHEjAGvXrmXJkiUALF26lLVr1wKpEF+0aBEul6sYQxZCiJxYtk1LZ/5hCyXeh/vDH/6Q++67j/r6eqLRKNdffz0A99xzD0899RQrVqzgj3/8I//wD/8AwPe+9z0+/PBDVq5cyZNPPsndd99dyuEKIUQfpu3Q2hHHtAqbplQcxynsyjIhc7ijS7mMtVzGCeUz1nIfZ9KyaeuMYw2RJ5MnBqmp9Gb8XtF2KQghxFiRMG3aw0OH7VAkcIUQYhCJpE1bJF7wJ+XeJHCFECKLRNKiLZzAHqaZVwlcIYTIIJa0aA/HGc5VLqkWJoQQ/XQlzILC9uMDbYN+XwJXCCF66YzE6Ygk8g7bN/9ymEc27hz0OTKlIIQQgKJAOGaSQMkrbG3HYfM7+3l96+EhnyuBK4QY9xQFwl1Jwl1Jqty5n2Y1LZtnX93Lh39tAuD0GVWDPl8CVwgxzjl0Rk0iXUnymUWIJyyeeHE3fz3YDsDi0yey6rwZg14jgSuEGMccOrtSYZuPzmiCRzft5FBzFICLF53EhWdNzVrpsIcErhBiXHKAzmiSaMzM67qmti4e3rST1s44qgJXLZnJF+bW5XStBK4QYtxxgI5Igq54fmH72bFOHm3YRTRm4tJVrrv4VOZOG3zetjcJXCHEuNMeGbr/WH8797fy699/TNK08Xl0bqifx8l1+XWUkcAVQowbDg7t4dz6j/X23s5jrHt9L7YDVRVublwxj5pQ5opgg5HAFUKMCw4O7Z0JYsncw9ZxHP7wwUFeev8AAFNq/NxQP5cKn1HQGCRwhRBjnu04tIUTJPIIW8t2WP/GJ7y38xgAp54U4rqL5+A2tILHIYErhBjTCgnbhGnxny/9lR2ftgJw5uwaVi+dia6dWDUECVwhxJhl2w6t4TjJfp11BxPuSvLL53ew/2gYgCULp7D8nJOH3GObCwlcIcSYZDs2LeE4Zh7NHls74zz+zFaONEdRgJXnzeC8MyYN25gkcIUQY45pO7R15tfs8XBzhEc27aQzmkRTFb520Ww+N3PCsI5LAlcIMaaYlkNbZwwzj5Y4ew6186vNu4knLbxunTWXzGHmlOCwj00CVwgxZuTaWbe3rXuaePrlPVi2Q9Bv8L1rzsKrFzZfqyjgdmVfWJPAFUKMCYV01n1j62E2vv0pALWVXm5cMY+pdQFaWiJ5v7+qKlT6DSr87qzPkcAdZlv3NNHwzn6a2mPUhDzUL57Gglk1Iz0sIca0fDvr2o5Dwzv7eaO7aPj0SRV8Y9lcfJ7CIlHXFSr9HnRNqoWVzNY9TTzx4m40TcXn0WmLJHjixd0AErpCFEk8adGeR2dd07J55tU9/PmvzUCqaPg1F52KSy9sj63bpREKGKg5bBuTnmbDqOGd/WiaituloSgKbpeGpqk0vLN/pIcmxJgUS1q0heM5h20sYfJYw6502C4+fSLXXTyn4LD1eXSqKtw5hS3IHe6wamqPDfhIYugqTe2xERqREGNXV8LMq9ljR3fR8MPdRcOXnX0yS8+cUtCBBkWBgM/A787vmK8E7jCqCXloiyRwu47/T0iYNjUhzwiOSoixJ5ow6cwjbBvbunikwKLh/amqQshv9Pl7nisJ3GFUv3gaT7y4mzipO9uEaWNZNvWLp4300IQoK9kWn3s664ajuYft/qOdPNawi2i8sKLhvemaQmVg6MWxrNcXdJXIqGdhTHYpCFG4bIvPqgozJoeIRHNv9rjj01Z+8/uPSVo2/u6i4SflWTS8h9ulEfQbaGrhNRUkcIfZglk1ErBCnIDei8+QCjrVrfH6n49QE/Ll/Drv7TzG2tf34jhQXeHmxhWnMaHA6T2fRydYYA3c3iRwhRCjSv/FZ69bw6Wr7D3UntP1/YuGT63xc32BRcMVBQJeF/4C9+f2J4ErhBhVei8++zw6Ll3lSHOUkH/owMxYNPySOQUtcKmKQjBg4Cng2qyvOWyvJIQQw6B+8TQsy8alq2iqwuHmCEnT4oKFUwa9LmFaPPni7nTYnnVqDdfXzy1sN4GmUBV0D2vYgtzhCiFGmQWzatB1lZc/OMgnh9qpDLi5YOGUQXcWRGNJHtu8K100fOmZU1h2dmFFw12aSlWF54QWx7KRwBVCjCoODlMm+PmbpbNyen5rZ4yHN+6kqT2GAlx23gzOLbBouNetM6HSS0tzuKDrhyKBK4QYNWwn1cY8nmP/scPNER7ZuJPOriS6pnD1hYUVDVcU8HtdBDx6Ue5se0jgCiFGhXybPe452M6vXkgVDfcYGt9YPpdTJudfNLwYi2PZSOAKIUacZTu0R3IP2z//tYnfvpIqGh7yG9xw6TwmVee+R7eHrioEA26MAovX5P1+JXkXIYTIwrYd2vLorNu7aHhdlZdvXjqPykD2ot/ZGC6NSr8LVS3dZi0JXCHEiLFsm9YcO+vajkPD2/t54y+pouEzJlXwjeVz8brzjzGvWyfod6FQvPnaTCRwhRAjIp/OuqZl89tX9rB1T6qO7fxTqvnahbPzrmN7fHHMVdCYT5QErhCi5PLprBtLmPzqhd3sPdQBwBfnT+Syc2eg5rmboGdxzGtoOVcaG24SuEKIksqn2WNHJMGjDceLhi8/52SWLMy/aHjvxbGRCluQwBVClFDCtFMtcXII22NtXTyycQdt4QSqorB66Uw+P6c27/ccicWxbCRwhRAlEY0laevMrf/Y/qOdPNqwi664iaGrXHfJHOacXJn3e3rcGiG/UfLFsWwkcIUQRRdPWiRzDNsBRcMvncdJtfkVDVcU8HlcBLyuURK1KRK4QoiiiiUt2sNxqqqGjpt3dxxl3RufpIqGB7uLhgfzKxquKBD0G/jc+ojO12YigSuEKJpcO+s6jsNL7x/gDx8cBGBqrZ8b6ucR8Oa3fUtTFUKjYHEsGwlcIcSwUxSIxEw6c2j2aNkO6974hD9217Gdc3IlX7/41Lzr2Bq6SihgoI2CxbFsJHCFEHnL1lUXyKuzbsK0+M3vP2bn/jYAPj+nlquWnJJ3aHrcGkGfgVpA/dtSksAVQuQlW1ddgAWzJtDZZebUWTcSS/JYwy4+O5aqPfvls6ZyyaKT8tpjqwA+7+hbHMtGAlcIkZdMXXXjwCt/OsgpU0JEupJDvkZLR4xHNh0vGr7q/Bl8cX5+RcMVBSr8Bv5RuDiWjQSuECIv/bvqAlT6DSJxK6ewPdQU4dFNx4uGf+2iUznjlOq8xqCpCiG/G8M1OhfHsinq7PK//uu/smLFClauXMnDDz8MwJYtW1i1ahXLli3jgQceSD93x44drF69muXLl3PnnXdimiYAhw4dYs2aNdTX13PrrbcSiUSKOWQhxBBqQh4SvUop+jw6KOBYQ5dX/OuBdv7fcx/R2ZXEY2jcuOK0vMPWpatUB1NhW26KNuJ3332Xt99+m/Xr1/PMM8/w+OOPs3PnTu644w4efPBBNm7cyLZt23j11VcBuO2227j77rvZvHkzjuPw1FNPAXDvvfdy3XXX0dDQwBlnnMGDDz5YrCELIXLQ01U3nrTweTRs2+FYa5TzF0we9Lp3tx/h0YadxJMWIb/Bty6fn3eHBo+hUVXhLspOhK17mrj/yQ/4ux+8yP1PfsDWPU3D/h5FC9xzzjmHxx57DF3XaW5uxrIsOjo6mD59OieffDK6rrNq1SoaGho4ePAgsViMM888E4DVq1fT0NBAMpnkvffeY/ny5X0eF0KMnAWzalhzyRxOqvGTSDqYSYtV550yaFfd17ce4pfPbceyHSZWebnlivlMzKNDg0KqrGIo4C7KToSehcC2SIIK7/GFwOEO3aLO4bpcLv7t3/6NX/7yl9TX13Ps2DFqa48Xn6irq+Po0aMDHq+treXo0aO0trYSCATQdb3P40KIkfW5WROYNrGCWGLwlji247Dp7U958y9HAJgxuYJvLMuvaLiiQIXPwO8p3uJY74VARVHSC4EN7+xPb3cbDkVfNPvud7/LTTfdxC233MK+ffv6bPlwHAdFUbBtO+PjPb/2lm9ZtgkT8juD3V9tbcUJXV8q5TJOKJ+xlss4obRjNS2blo4YvoDKYPeoSdPm0ee388cdqQMNn59bx42rTsel536gQVUgFHDjK3LB8JZw6s62J19cuoquKbSGE8P6sy1a4O7Zs4dEIsFpp52G1+tl2bJlNDQ0oGnHf9iNjY3U1dUxadIkGhsb0483NTVRV1dHdXU1nZ2dWJaFpmnp5+ejuTmcUym4TGprK2hs7Czo2lIql3FC+Yy1XMYJpR1rrp11+xcNP3f+JL6x8nTa2qI5v5dLVwgFPEQ6Y0Q6Yyc07qFUBwzaIgncLg2XrpI0U3PUVQEj75/tYAFdtDncAwcOcNddd5FIJEgkErz00ktce+21fPLJJ3z66adYlsWGDRtYsmQJU6dOxe128/777wOwbt06lixZgsvlYtGiRWzcuBGAtWvXsmTJkmINWQgxCKu7Jc5QYdsRSfDz9R+lw7b+nGlcdt70vDo0pBbHPOh5dnUoVO+FQMdxiCctLMumfvG0YX2fot3hLl26lK1bt3LllVeiaRrLli1j5cqVVFdX853vfId4PM7SpUupr68H4Ic//CF33XUX4XCY+fPnc/311wNwzz33cPvtt/PQQw8xefJkfvSjHxVryEKILGzb7u6sO/inxWOtXTyy6XjR8L9ZOpOz8igargBej06FzyjpybGeedqGd/bTGk5QFTD6HFceLorjlNO24fzJlMLoUi5jLZdxQvHHmmtn3U+PdPLY5p10xS0MXWXNsjmcetLxouHV1X5aWrLvo+9ZHPO5NRjBg7on+vMcbEpBTpoJIbIybYe2jviQzR4/2tfCb176GNNy8HtdfLN+LlPzKBquqgqVfgMjzwph5UYCVwiRkWk5tHbGhmz2+M5HR1n/Zqpo+ISgh2+umJdX0XBdV6gMlG6+diRJ4AohBsils67jOPz+/QO83F00/KRaP9fnWTTc7dIIBUZ/WcXhIoErhOgjl866lu2w7vW9/HFXajtnIUXDfR6dCq/BOMlaQAJXCNFLImnRFk4M2uwxkbT49Usfs6u7aPgX5tRyZR5FwxUFAj4Dv3tsz9dmIoErhABSnXXbwvFBj8+Gu5I81rCTA42p3Qb5Fg1XVYWQ38i7fc5YIYErhEh31h0sbFs6Yjy8aSfNPUXDvzSDL56ee9FwTYXqCg+6No7mEPqRwBVinIsmTDqH6Kx7qCnCI5t2Eu4uGn7NRacyP486tm6XxoSQj7bW8V3PWgJXiHEq1866Hx9o44kXd5NI2njdGt9YPpcZk3KvY+vz6AR9Bi69/AqGDzcJXDGqDNYNVgwfRUnNx4a7koOG7Z8+buSZV/ZiOw4hv8E3V8xjYlVudWwVBQJeF36PxEwP+UmIUWPwbrASusPHGbKzruM4vP7nwzS8ux+ASdU+brh0HiG/kdM7jPfFsWzkHl+MGpmKQGuaSsM7+0d6aGNIKmzDg4St7Tg8/9an6bA9ZXIFN606Peew1TWFqgq3hG0GcocrRo1M3WANXaWpvbi1UMcLB+iMJonGzKzPSZo2T7/yV7btbQHgjJnVXP3l2TnPv7pdGkG/gTYOjukWQgJXjBo1IU+6CHSPhGlTE8r9XL7ILBW2iUHDtiueKhr+yeHuouFnTGLlF3OvY+t16znfBY9XMqUgRo1SFYEejzoig4dteyTB/3vuo3TY1i+exmXn5ha2qbKKLkL+4rbBGQvkDleMGr2LQMsuheHTFokTi2fv0nCstYuHN+6gPdJdNPzLMznr1NyKhquKQjBg4JH52pxI4IpRZcGsGgnYYeLg0B5ODNpZd9+RDh7fvCtVNNylsuaSvkXDB6OrCqEKNy5NPijnSgJXiDHIdlJhGx+k/9j2T1r4zz+kioYHvC5uuHQeU2v8Ob2+4dKo9Bt59SkTErhCjDm5dNZ9+6MjPPfmvlTR8JCHGy+dR3WORcO9bp2g34Uygm1wypUErhBjiGU7tIfjJEw74/cdx+HFPx7glT/lXzRcUcDvdRHw6Ixkz7FyJoErxBgxVGddy7ZZ+9onvL87VTR8bnfR8Fz6iMni2PCQwBViDLBsm9bOOKaVOWwTSYtf//5jdn3WXTR8bi1XXjAzpwMKuqoQDLgxpPjMCZPAFaLMxeMmrYN01u1fNPzCs6ZycY5Fw1OLYy7UHLs5iMFJ4ApRxpKWTUtnLGvYtnTEeHjjTpo7YigKXH7+KSw+fWJOr+1xa4T8hiyODSMJ3BxJ2UAx2vR01g1VZi6XeLAxzCMNu4h0Fw2/9iuncvqMoYuGKwr4Pa68uu+K3Ejg5kDKBorRJpG0aYtk76zbv2j49cvnMX1SxZCvqyoKFX4XPrc+aJ1cURiZmMmBlA0Uo0miu9ljtrD908eNPLppF4mkTWXA4FuXn5FT2OqqQmWFG68hYVsscoebAykbKEaLwZo9Zioa/s1L5xHMoYKXoatUVhioityDFZMEbg6kbKAYDboSJh1Zmj3adqpo+FvbjwBwyuQg31g+B48x9F9xWRwrHQncHNQvnsYTL+4mTupOIGHa465soCwajqzBOusmTYvf/OHjdNHwz82s5uoLZ6MPUVRGUcDXvTgmUVsaErg5GO9lA2XRcOQoCoRjJuEsnXW74iYP/+eHfNx9oOH8MyZx6bnTUYfYY6soEPQbsjhWYjkF7u9//3t27NjBTTfdxMsvv8yll15a7HGNOuO5bGDvRUNItVGJdz8+Xn8mpTBUZ932cJxHNu3kaGsXkPokdsGCyUMeaNBUhVD3yTEJ29Iacob8F7/4BY8++igbNmwgGo3ywAMP8NOf/rQUYxOjRFN7bMCxTlk0LDaHzmgy1ewxQygebYny03XbOdrahaoqfO3C2SxZOGXIsHXpKtVBOaY7Uob8qT/33HP84he/wOv1Ul1dzdNPP826detKMTYxStSEPAOqT8miYTF1d9btytxZd9+RDn62fjvtkQSGS+XbVy/kzFOH/qThMTSqKtxockx3xAz5k9d1Hbfbnf46FArhcskJlPFEeo2VjgN0RJNEupIZv7/9kxZ++fwOYgmLgNfFzavmc/opEwZ9TYVUWcVQwD3k3K4oriHncCdOnMjrr7+OoiiYpskvf/lLJk2aVIqxiVFivC8alopDqtljVzxzs8e3t3cXDSf1qeObORQNVxSo8Bv4ZXFsVBgycO+++27+8R//kV27drFw4ULmz5/P//k//6cUYxOjyHhZNFz/xl5eeO8AsaSFx6Wx7OyTuPxLM0vy3u1Zmj06jsOL733GKx8eAuDkugDX18/F7xn8k6amKoT8bgyXLI6NFkMG7qRJk/jVr35FOBzGtm2CwWApxiVEya1/Yy/rt+xDQUFXIZ60WL9lH0BRQ3ewZo+WbfO71z7hg+6i4fOmVXLtV4YuGu7SVSoD7pzq3YrSyRq4991336AX/tM//dOwD0aIkfTCewdQUNBUBUVR0FQHy049XqzAHazZY7y7aPju7j22i+bWckUORcM9hkbQb8h87SiUNXC9Xm8pxyHEiIslzAFhpiqpx4thsGaP4a4kjzbs5GB30fCLPj+Vr3xh8KLhCuDzysmx0Sxr4P7DP/xD+r8dx2H37t1omsbs2bNLMjAhSs1j6MSTFlqvtLIdcqpHkK/Bwra5I8YjeRYNVxSo8Bn4PbI4NpoN+Sfpww8/5Hvf+x62bWPbNn6/n3//93/n1FNPLcX4hCiZZWefxPot+7Bs0tMJDg7Lzj5pWN/Htm1awwmSGTrrHmgM8+imnURiZs5Fw1UFqgJuDJcmYTvKDRm49957L//8z//MhRdeCMCLL77I//gf/4Pf/OY3RR+cEKXUM09bzF0Klm3TGo5jZuisu/uzNp58cTcJ08br1rl++dwh69jqukJ10ENHe9ewjVEUz5CB6zhOOmwBLrnkEn7yk58UdVBCjJTLvzSTy780k9raChobO4f1tU3boS1Ls8cPdjfy7Kt7sR2HyoDBN1ecRl3l4OsoPYtj7iJMeYjiGPKk2ec+9zk2b96c/vqtt96SeVwh8mRaDm0dA5s9Oo7Dqx8e5Lev7MF2HCZP8HHLFWcMGbY+j07ILyfHys2Q/zS+/fbbPP3000yYMAFVVWlsbMTr9XL22WejKArvvvtuKcYpRNnqafZo9Qtb23bY8NY+3t5+FICZU4L87bLBi4YrCgR8Bn734Ptwxeg0ZOD+x3/8RynGIcSYlDDtjP3HkqbNUy//le2fpIqGL5g1ga9+edagRcNVVaHSbwx56EGMXkMG7rRp03jhhRd47bXXME2T888/n1WrVpVibEKUtVSzxwR2v60DXXGTx1/Yxb7DqTniL31uMvVfnDbo9ICuK1T6PeiaTCGUsyED95FHHuGZZ57hyiuvxLZtfv7zn3Po0CG+9a1vlWJ8QpSleNKiPUPYtnUXDT/WXTR8xRen86UFkwd9LbdLIxSQk2NjwZCB++yzz/Lkk09SUZHannLNNddw7bXXSuAKkUW2zrpHWqI8smknHZEEmqrw1S/PYuHswQsC+Tw6Qd/QXXdFechpP0lP2AIEg0F0XbahCJFJtmaPnxzu4PHNu4glLNwujTXL5jB7aijr68ji2Ng05LawKVOm8MQTT2BZFpZl8atf/Urq4QrRj6JAJJ45bLftbebhjami4RVeFzetOn3QsFVVhcqAG79bB6mKMKYMeat6zz338N//+39PVw+TerhC9DVYs8e3th9hQ6+i4TeumEdVRfai4bqmUBmQxbGxasjAnTx5Mr/+9a8Jh8M4jtNnekEIkeo/Fon27T/mOA4vvPcZr+ZRNNztSp0ckxq2Y9eQUwrNzc3ceuutfO1rXyORSHDzzTfT1NRUirEJMcp1N3vsF7aWbfPMq3vSYTtvWhV/d9lpg4atz6N3N3iUsB3Lhgzce++9lwsuuABd16moqGDmzJnceeedOb34T37yE1auXMnKlSu5//77AdiyZQurVq1i2bJlPPDAA+nn7tixg9WrV7N8+XLuvPNOTDNVg/TQoUOsWbOG+vp6br31ViKRSCG/TzEGbN3TxP1PfsD3H9rC/U9+wNY9I/cPf7Zmj/GkxeObd/HB7tTYzp5Xx5plczD0zItfqbKKLoI+acw6HgwZuJ999hnXXXcdqqpiGAa33347hw4dGvKFt2zZwhtvvMHvfvc71q5dy/bt29mwYQN33HEHDz74IBs3bmTbtm28+uqrANx2223cfffdbN68GcdxeOqpp4BU4F933XU0NDRwxhln8OCDD57gb1mUo617mnjixd20RRL4PDptkQRPvLh7RELXATqjCaKxvoXJO6MJfvHcR+z+rB2Ar3zhJK684JSsd62qohAKuLvvfOXOdjwYMnAVRcG2j9ftjEQiODkU3aytreX222/HMAxcLhezZs1i3759TJ8+nZNPPhld11m1ahUNDQ0cPHiQWCzGmWeeCcDq1atpaGggmUzy3nvvsXz58j6Pi/Gn4Z39aJqK26WhKApul4amqTS8s7/kY2mPxAeEbXN7jJ+t387BpgiKAlddcMqgHRp0TaEq6MYjx3THlSEXzS6++GK+//3v09nZydNPP83TTz/NJZdcMuQL9y5Qvm/fPjZt2sTf/u3fUltbm368rq6Oo0ePcuzYsT6P19bWcvToUVpbWwkEAul9vz2P52PChEBez++vtrY8FgnLZZxQ2FhbwgkqvHqfANM1hdZwomi/9/6va1k2LZ1xfH4Fn//44/sOd/Dz57bTGU3i0lVuuuIMFpxaSzYuTaUq6MaVZZphOMY6WsbLWQ4AACAASURBVI33cQ4ZuP/1v/5Xfvvb3xKPx3n55Ze58sor+frXv57zG3z88cd861vf4vvf/z6aprFv37709xzHSd9B9/6L1PN4z6+9DdbTKZPm5vCAwiG5KkZN1GIol3FC4WOtDhi0RRK4e90RxpMWVQGjKL/3/uN0cGjrHNjscfdnbTzx4m6Spo3PrXN9/VxOmuCjpSXzWoPXrWP4Ddpao0Ub62g1XsY5WFgPGrgdHR0cOnSIyy+/nK9+9at5v/H777/Pd7/7Xe644w5WrlzJu+++S2NjY/r7jY2N1NXVMWnSpD6PNzU1UVdXR3V1NZ2dnViWhaZp6eeL8ad+8TSeeHE3ccDQVRKmjWXZ1C+eVvT3ztZ/rH/R8BtXnEZtljq2igJ+r4uAR05pjmdZ53BfffVVli5dyg033MDFF1/M9u3b83rhw4cP8/d///f88Ic/ZOXKlQAsXLiQTz75hE8//RTLstiwYQNLlixh6tSpuN1u3n//fQDWrVvHkiVLcLlcLFq0iI0bNwKwdu1alixZUujvVZSxBbNqWHPJHCr9BtGYSaXfYM0lc1gwa/BaBCcqU9g6jsMrf+pXNPzKM7KGbc/iWEAWx8Y9xcmyAnb11Vfzz//8z8yfP59Nmzaxdu1afvazn+X8wv/yL//CM888w7Rpx+9Arr32WmbMmMF9991HPB5n6dKl/NM//ROKorBz507uuusuwuEw8+fP57777sMwDA4ePMjtt99Oc3MzkydP5kc/+hGhUPZjkf3JlMLoUi5jra2t4OjRDlrD8T7NHm3b4bkt+3jno9RawqypQdZckr1ouK4qhCrcuAapczscYy2Xn+l4GOdgUwpZA/fKK69k7dq16a8vu+wyNmzYUPAgRooE7uhSLmMNVvrYu7+5T7PHfIuGGy6NSr8LVS1e2EL5/EzHyzgLmsPt/4dEKoSJ8cK0HVo6ujBNh137W3n9z4do7ogRT9rEEqmphS8tmEz94uxFw71unaDfhSJTCKKXrCna/8Y3390BQpQj03Jo64wRrPSxa38r69/8BBSFSMzEtFJ/JxbNq2XFF6dnvL7v4pj8nRF9ZQ3cvXv3ctVVV2X9+ne/+11xRyZEifVv9vj6nw+ljvCGE+lpqQqfi5b2WMbrVUUhGDDwGtqAqmFCwCCB+9Of/rSU4xBiRGVq9nisrYtIzMRxUneu1RUeDJdKa2d8wPW6qhAMuDF0VcJWZJU1cM8999xSjqPsbN3TRMM7+2lqj1ET8lC/eFrRtyiJ4sjU7PH9nUcJd6WO76qqwoTuk2EJ06Kqwt3n+lItjonyJythBegppKJpap9CKoCEbpnJ1Oxxy7YjPL9lHwCqCqGAga6pJEwLy7K5YOGU9HM9bo2Q35DFMZET+Se5AKOpkIooXCxppaYRusPWcRw2v7ufDVtSHRqmTQxw9ZdnU+U3iMVNgl4Xl59/CnOnVaUXx0J+t4StyJnc4RagqT2Gr98RTUNXacqymCJGn/7NHi3b5tlX9/Knj1PlHhfMrmH1klMwdG1AZ11FgaDfwOfWZb5W5CVr4P793//9oFvBfvKTnxRlQOWgJuQZUEglYdrUhLL3qhKjg6JAJGbSGT0etvGExZO/383HB1J1bM+eV8c3L59Pe1vXgOs1NXVMVxbHRCGyBu6Xv/zlEg6jvIxkIRWRm0yLmgtn1wxo9tgZTfBowy4ONaWqe1286CQuPGsqWoYFMENXqawwUBWZiROFyRq4V199ddaLPvvss6IMplz0LIzJLoXRKdOi5jOv7sFxYFK1L91/rKm9i0c27qSlM46qwJUXzGTRvMzV6DxujaDPyHqyTIhcDDmH+/TTT/O///f/JhpN1e+0bZtgMMjbb79d9MGNZgtm1UjAjlK9FzUBKgMGiqLw/Fv7+C8rTwfgwLEwjzTsJBozcWkqX7/4VOZNrxrwWgrg87oIeF2yNCZO2JCB+9BDD/HQQw/x85//nO9973v84Q9/oLm5uRRjE6IgvRc1fW4Nl0ujuS1GNJZq+LhrfytP/v7jdNHwGy6dy8l1AwuOKApU+A38sjgmhsmQk1GVlZV84Qtf4LTTTqO1tZVvf/vbvPPOO6UYmxAFqQl5SJg2fo+Orms0t8eIdx9YeH/XMR7fvIukaVNV4eaWK+ZnDFtVgaoKDz5DwlYMnyEDV9d1Ojo6mDFjBtu2bQPAsqwhrhJi5NQvnobPrWHZDs3tXcSTFqZpEQq4eebVvdgOTJng45Yr5lOToWi4S1epDnkxdFkcE8NryCmFr371q9x888089NBDXHXVVbz00kvMmDGjBEMTojALZtWQNG0a3v6UrphJZcDAcHnSe2xnTw1x3SWnZiwa7jE0gn6jz5Y/IYbLkIH7ta99jRUrVhAIBHjiiSfYtm0b559/finGJkTeHBzawwmm1gb4u1XzSZo2//mHj/loXysAC2dP4G+WDiwaLotjohSGDNyrrroqXYpx6tSpTJ06lVWrVvHcc88VfXDlQgrZjA62kwrbns660ZjJ4y/s4tMjqer9FyyYzPIMRcNlcUyUStbAvfHGG9m+fTvhcJhzzjkn/bhpmpx22mklGVw5kEI2o0P/Zo9t4TgPb9xJY/dpsRVfnM6XFkwecJ2mKoT8bgyXnBwTxZc1cP/1X/+V1tZW7rjjDu67777045qmMXHixJIMrhz03/PpdmnEux+XwC0Ny3Zo69Xs8UhLlEc27qAjmkRTFa6+cFbG/xcuXSEU8KCrMokgSiNr4AaDQYLBIE888QRHjhzh3XffxTRNFi9eLP3NepFCNiPLtu3usE3dnu491M7jm3cTT1q4XRp/u3wOs6YM7PLcszgmJ8dEKQ257+XNN9/kyiuv5Pnnn2fTpk1cccUVvPzyy6UYW1no2fPZmxSyKQ3LtmnpPB62f9nbzMMbdxJPWgR9Lm6+/PQBYasAPo9OKOCWsBUlN+St6o9//GMee+wx5syZA8CuXbu4/fbbufDCC4s+uHIghWxGhmk7tHXEMbtb4mzZdpjnt3yKA9RWerhxxWlUBvp2ZlAUqPAZ+D2yOCZGxpCBm0wm02ELMHfuXDn40Mt4LmQzUrszkpZNW2ecj/a18NqHBznUHCWeTH3KmDYxwPXL5+LzuPpck1ocMzBc0uBRjJwhA9cwDD766CNOPz1V9GP79u0YhlH0gZWT8VjIZqR2Z/R01v1oXwvr3thLV9xKh61LV7hgweQBYavrCpWyOCZGgSED9x//8R+56aabmDlzJoqi8PHHH/PAAw+UYmxiFCvm7oxsd869O+u++qeDRGJWemeCz6PjdWu8te0I80+ZkH4tt0sjFJDFMTE6ZA3cRCKBYRicc845PPfcc3z44YfYts1ZZ53FhAkTsl0mxoli7c7YuqeJX27cSSxuYtk2HZEEj7+wmxvqFeoqfdiOQ2c0wWeNEazu+dsKX+qEGNCnhbnPo1PhNZCsFaNF1l0K11xzTfq/q6urueiii7j44oslbAVQvN0Zv31lD5GuBLYDmqqiaypul8rTL+/Bdhya2rr46brt6bANBQwqfKl6t0krVQGs5+RY0OeSsBWjStbAdWRlQQyifvE0LMsmnrRwHId40hqW3RlHW6KAgqqA4dKoDrpp6YhzuCnMZ8c6+en67bR2xtE1hYBXx6WrOI6TbmF+4RdOojLgxu/WQaoiiFEm65RCPB7no48+yhq88+fPL9qgxOhXvN0ZCoripA8mtHbESJoWjgO/2LAjVTTco3ND/VyiMZPX/3yI1s44VRVuLj77ZBbNnYiuSdCK0Slr4H722Wd85zvfyRi4iqLw0ksvFXVgYvQbandGpsWvr9QOLPbd28QqD62RBBV+F83tXSRMG9sGB7C7i4bfeOm8dB3budNSbXFkcUyUg6yBO3v2bNauXVvKsYgxJNu2sVDIx/QaHwDr39jLC+8dIJYw8Rg6y84+iWsuPpXfvbaXw01RYgkbRSHd9HHKBB83XDqPCl/fbYk+j07QJ1sVxegnJe1FUfTeNqYoCm6XhqapPPvKX4FU2K7fso940kJTFeJJi9+/f4DPjnayZOEUJlV7cekq3WtjzJ4a4qZV8/uEbe/FMSHKQdbAXbRoUSnHIcaYpvbYgBY1hq5yrCXV/fmF9w6goKCpCoqiEPS5CPgMnt+yn1Mmh/C4XeldEGfOruH6+rm4jeNdGFRVkcUxUXayTincddddpRyHGGNqQh7aIok+rWoSpk1ddWo6IZYw0bpPfvm9Ol63TlNbFwnT4T+e/4j9R8NA5qLhutZ9ckwWx0SZkSkFURTZto2t/vJsADyGju2kDi14DZ3mti6SpoMC7D8aRgEuO286l35xep+wdbs0qiokbEV5ksK2oij6bxvzGBq6ovLQs1upDhgsnFXNjs/a0DSVprYoSev44liqaPhsFszqe8hGFsdEuZPAFUXTs22s946FCm9qx0LCtDhz5gTe2XGMRK/icx5D42+XzWFmrzq2igIBrwu/R/64ivImf4JF0fXfsVAT8hBPWnx2LMwVF5zC0y/vwbIdgj4X31xxGpO653kBVEUhGDD464E2Nr716bgrgSnGFgncAkiX3txt3dPEnoMd2I6DrqucMrkC24ZwNElbZ5zfvJTaJlZb6eXGFfP6FA3XNYVQwM3OT1v41QvSqFOUPwncPEmX3tz1/KwUJbVxK+R30dTWhWnZxJM2Xd1zCdMnVvCN5XP7VB8zXBohv4GmKmx6Wxp1irFBAjdP0qU3dz0/q6oKN+Bg2tDWEceGdNeF02dUcc1Fp+LqtWfX69YJ+l0o3ftrpVGnGCskcPPU85c/GkvSEU1imja6phLpSo700HJyItMh2a7N9nhTewy/V6cy4KYtnOBQUxirV2mOxadPZNV5M1C79+MqCvi9LgKevocZsu3plUadotxI4OapJuThSEuUzq4kCqAqYFo2tu2wdU/TqL7LPZHpkGzX7jvcwZvbjmR8zdpKDygKXXGLWMLEcRR6Nn9dsuhkvnzWFJTuPbY9i2OeXqHaQxp1irFCDj7kqX7xNCIxE5xUSDgoqW1LPhcN7+wf6eENKlt9g1zGnenapGmz/s1Pae6I09we41BThMbWLtrDCZ59ZQ8rz51BOJqgsS1KU1sM00od1T3vjElc+Pmp6bDVVYXKCnfGsIXUPwZrLplDpd8gGjOp9BusuWTOqP7HTYhM5A43Twtm1eA1tNTJKdtB11SCfjceQxv1c4onMhfa/9poLElnVxLbcdAUSJqpO1dVSZXvTFgObeE4n5s5gYZ3PsN2HBQFVp5/CuedPvH4+7s0Kv0uVHXwf/vHY6NOMfZI4BZgSo1/wJxiPGmN+jnFE5kL7X9tRzTZfZcPdq9OO5qmMCHkJdKV4Lk399HSEcd2nO6i4fNYOG8iLS0RYODimBBjnUwpFKBY7WWK7UTG3f/aVLdch6DfSB/J1TWV6qCXjkicpGlztLWLpGVTXeHmlivmc3JdACA9BRPyGxK2YlyRO9wCFK+9THHlO+7+BcIXzqqmNZxI1UZwabi72+BEYiYKUB3y0N4ZBwW64qk9tlNq/NxQPzddx1YBQgE3XkND2uaJ8UYCt0DlOqeY67h7CoT31KyNJy3e2XmMy8+bweVfmpnetRBPWqndCEBrRwzLJl3HdsoEHzdddnq6jq2uKlQF3YQ7HAlbMS7JlILIqH+BcE1VUFB44b0DwPGdA7UhD0GfgQLYzvGwnTklyC1XnpEO254OvF63dGcQ45fc4YqMehcI76Eqqcd7LJhVw+yTKznSHOGxhl3Ek6mwXXrmFJadfXJ625fHrcl8rRDIHa7IoqdAOIBl2yQtm6TlAApb9zShKBCNm+w/0sFP125PFw1fdd4Mlp8zDUVR0ifHQn63hK0QyB2uyGLZ2Sexfss+EmbfyVbHcfj17z/G6f7vhzfupDOaRFMVvnbRbD43M1U0XFEg6DfwuXWZrxWiW9HvcMPhMJdddhkHDqTm/rZs2cKqVatYtmwZDzzwQPp5O3bsYPXq1Sxfvpw777wT00x9dD106BBr1qyhvr6eW2+9lUgkUuwhj3tb9zSxc38bujrwrtTn0UFRePj5j/jZuo/ojCbxGBo3rjgtHba6qlBV4cFrSNgK0VtRA/fPf/4zX//619m3bx8AsViMO+64gwcffJCNGzeybds2Xn31VQBuu+027r77bjZv3ozjODz11FMA3HvvvVx33XU0NDRwxhln8OCDDxZzyONez+6DtkgCp980QMCb6qx7rDVKR9QknrQI+g1uvnw+M6cEgdTJteqQe0DHXiFEkQP3qaee4p577qGurg6ArVu3Mn36dE4++WR0XWfVqlU0NDRw8OBBYrEYZ555JgCrV6+moaGBZDLJe++9x/Lly/s8Loqnd82EpHn8CFnQb+Dz6BxrjabvWl26yi1XzE93aPC4NaqCblRFwlaITIo6h/uDH/ygz9fHjh2jtrY2/XVdXR1Hjx4d8HhtbS1Hjx6ltbWVQCCArut9HhfF07tmQk9tr6DfwHCpHGvt6vNcn1ujMuBGUcDncRHwumRpTIhBlHTRzLbt9FYhSC26KIqS9fGeX3vr//VQJkwInNCYa2srTuj6Uhmucfp9Lo40RbBsBxSo9LvRNYWmtr4FbkJ+FxMnBJhQ7afC56LC787yisUba7GVyzihfMY63sdZ0sCdNGkSjY2N6a8bGxupq6sb8HhTUxN1dXVUV1fT2dmJZVlompZ+fj6am8PYdmErN7W1FTQ2dhZ0bSkVOs7ehcM9LpWuhEVLZxynuyhNdYUbGwZUE/MaKqqqsGTBJBzTIhZ1iEUTRR1rqZXLOKF8xjpexjlYWJd0sm3hwoV88sknfPrpp1iWxYYNG1iyZAlTp07F7Xbz/vvvA7Bu3TqWLFmCy+Vi0aJFbNy4EYC1a9eyZMmSUg55zOq9OAYOh1u6aO6Ip8orApUVHiwbWjvi6Wt0VcHn1pg8wc/XLprN4tMnyuKYEHko6R2u2+3mf/7P/8l3vvMd4vE4S5cupb6+HoAf/vCH3HXXXYTDYebPn8/1118PwD333MPtt9/OQw89xOTJk/nRj35UyiGPSVv3NPHz9R8RS1poqtJnccx2UkVoTNOmPXL8rvX8z01i5bkzgNTiWNBnoOYxvdNzN90STlAdMMqi2I8Qw01xnLG9U1KmFFJ6Au9QU4SuhIXZHbK9fzKKAhNCHmIJi3D0eI82TU111r1p1Xx83vwXx3q35/F7dCIxE8uyR3XXhnL5fw/lM9bxMs7BphTkpFkRnEijxmK8f1XA4I+7mrAdO10svP8/QapCqnB4LEk0ZvZ5vKcEY0XAwF/AybFM7Xmk07EYjyRwh9mJNGoc6nWHCvGte5r47St7ONQU6W794+JIS5Sd+9tQlVSBcKt3e4ZuqgITKr10RhLEElb6cU1N1a4N+FxMnuBn74F2Nr79ad7/kEibcyFSJHCHWe+7OWBY7uZyCfGe57SHE6mtdo5DaziRnmfNNquiqgoTgm7aO+Pp0ooAAZ9OhdfA69FxaQpTqr08/sKugv4hkTbnQqTIEvMwa2qPDVi5P9G7uVy67fY8x3YcNFVJdRS2nT4LYr0DFUBTFWpCHlr7hS2AbTq4NJUJFW4uXTydHZ+2Fdzxt1xbEgkx3OQOd5gV424u20fyg00R7n/yA1rCCVrbY4QCLnRNxbQcHMfOelcLoGsK1UEPze2x1CGHPq+tMH1KkFg8yfmfm8yCWTX86oXdBU8L9G7t0xpOUCW7FMQ4JYE7zOoXT0u1niEVSAnTPuG7uUwh3hFJEItbtEUSVHh1mtsdmtpTe2Z7juRmo2sqVRVuGtu6BiyAed0aNZVebNuhK2Gnp0JO9B+SntY+5bJSLUQxyJTCMOtpPVPpN4jGTCr9xglvf8r0kTwSMwn4XLhdGtG41Sc4VTXzf0Oq4ExlhUFThrAN+nSqgm4syyaWsPrcwcq0gBAnTu5wT1C23QPDvSNhzSVz+O0rezjcXefAdqA9HCcaN7FtJ7U4pqQet3pNx/belOB2aQR8rgF1EXRNocJn4HVr2JaD20j9seh9B1uunYqFGE0kcE/AcG8B27qnid++/FcONkdTcwJKaurg5+s/wmuotIYTKArpOQPbgWTSGjBXqygMuHt1Gxo+j05zvzlXVYGbL5+Pz6Pz2KadqJqK4zgZp0LKtVOxEKOFTCmcgFx2D+SqJ7yPtKY+6qda2IBp2UTjJs2dCVRVwbZTd609DR4zLYwNnJfV8Rhan7oIkLqznXVSJV+YW8fp06u5bpinQoQQfckd7gkYzg39PeFtWqm07Fn46h2ovRfD7ByPe3ndOpqq0B7uW83L7dKoqXTjd2vpY7pyBytEcUngnoDh3ALWE969Q7X/boM+/51D3vrcGigQ7kr2fdyjE/QbNLbGOHvuwHKXI300WYixSgL3BAznFrCe8NY1haTlZNzW1XP3mwufR8eyHeJxs8/joYCB26XR2NqFbTvs3N/G5b2+X4x56d7hfc2yeUyv8eX9OkKMBRK4J+BEVu77B9G8aZW8ue0IAZ9BW2d8QOAOtbe2t4BXJ560+5wyg1QlMCC9/1ZhYHHxhnf2kzRtOqJJTNNG11W8hlbQ0eRM4f2zZ7dy7Vdmyx2zGJckcE9QIfOe/YPoaGsXew52oGmgKiqGSyVpOtiOg6J03z0nBxadySTgddGVMLF63Q2rCtRUeoknrT5zuS5dHTD9cbApQjRuonRfZ1k2nV02VlP+7ekz1ZWwbFuqhIlxS3YpjIDeQRRLWHRGE9iOg+MoqbC1bEIBA01N7UaI5xi2FT4X0VjfsHW7NOqqfUS6kgMWzkzLTh8P3rqnCSB1rQOqoqAoqZoMOPR5zVxlqivhdmlSJUyMW3KHOwKa2mMoChztjBPvLoeoqqkA7EqAgkJX3MSla93ztpnndHsL+FyEu5J9FtN6FsdaO+LEk9aAazyGRiJps/tAOx8f+AuVAYOuhJl+DU1VundJOOha/v14My0qxpOWVAkT45bc4Y4Aj6HR0hFLFZkhNTdr2alSiaZpoyqp8A36DXKZuQ14XYSjfcM26DcIeF00tXWlw1ZRoDJg4NJUfG6NuGlj2TYKDpbt0NwRR1cVVAVs28G0U0Eb9LuZUuPP+/eZ6TiwaTpyHFiMW3KHO8xy2lLldB8j6x+mjoOuq5imjUtX8br1VEWvjljWj/Q+jz5g21d10IPXUGhqj6d3Nhi6itvQmFTt42BThETS7p6nVUj22uzrAIqqoDipgxGVFe6Cd15kWlSUXQpiPJPAHUa5bqmKJW2qKgw6u0xsO3U0V1VShxn8hkZ70iJp2Rw41onjZC8e7nVrA9rh9CyONbWbVAU9GXuH3f/kB+w+0E7PLEHvO2PHgeqgm45IkqRpUek/sVKK/RcVpVqYGM8kcIdRrt0eeuY2Q36VjkiCRE89BAc6u6cGhlqk8hgaXfHj87IuTUm3yenZZZAtLOsXT+PjA38hafVMaKRoKui6is/jQtNUKv0G37/u8yf6YxFCdJPAHUaDHfVd/8ZeXnjvALGEiUtXU6Fq29Cr/22qG87gQasALpfap/eY160RCrjTi2OKAh5DH/TO1NAVuhJ938txoMKrS+lFIYpEAncYZTvqC7B+yz6c7t1dvbd5aerxj/SOA4Pd2CpKaudA7z25FT4XPk9qcaxnvlZVUtXBsp0Qa3hnP6EKDwHr+AEHRaG7/5lywtMIQojMJHCHUbajvh2RBI6d+d7V79HpiCYzfKevnkDsfby3OuhBUaCxNZqe5/UYGkG/gdedulPNdMggXbfBpeHzuABwHIdozOT+W88r9LcvhBiCBG6BBtuN0FMoHBQmVnlIWtkPLuQStt2VGNO9x3oWxxJJm7ZwquSipqa2lsUSFrFEFwDu7h0P/UkXXSFGhuzDLUDPboS2SKLPboSe01rxpMWESi+Ta3yY3etS+Z/TSlG7pxx67mB1TaG2KnVyrCdsoW+Xhx5x0yYaGxjo0i5HiJEhd7gFGGw3AjDgez6PTiRmZnu5rFRFwe61J8zt0qgKugecHBussE00PvCEmbTLEWJkSOAWYKjC4z6PTjSWPF5xS1O799nm/h6p7g7HLwh4Xfi9fRfHehRy9yzFxoUoPQncPPTM27aH43REEoQCRnrRqfcc6JGWKJ1dyXTFLdOy0VQVe5C53N56jtb2qKxwo6lKn8UxIUT5kcDNUe9TZJUVblo6YrR0xHEcB13X0nOg+w53sOuztnS92XRLHCW3pFQVJd0+RwFqKj0kTJvm9vjgF2Yx7+RQQdcJIYafBG6O+szbdjeNbOuM0x5OMmuqN73g9Oa2I+lr8m2JoyjHe5WpCtRWeQlHkznN/yqkpiGsXrfA804O8f01X8jp91dsPZ8OWsIJqgOyz1eMTxK4Oeo/b9vTCTcaM9PHX+9/8oNUBbACPvb3bm3u0lWqg27aOhMZyypmomkKPrfOf1l52qgLst6fDiq8J962p/9ry+KfKBeyLSxHNSFP+tRYj/57V5vaY3RG8v/or3A8bD2GRlWFm+b2WO5hqypMrQ3g87oKatFebMPZTr63obbnCTHaSODmKJe9qzUhDxnOGQyp54a4wjdwJ0LPwttg5b8NV+p/Y6Et2ostU+eH4RhrsYJciGKRKYUc9d+76nGp6C6NX72wm5rQfuoXT6N+8TR27m8r6PWrKtzYjkNzvxBSVYXJ1V5QFA42RTJOV1QG3MDoPS1WrJNtQ23PE2K0kcDNQ8/e1UxNIP/vM3/BKWDyVlFS3XS7YmbGxTG/R+erF84G4JcbdxKJJfuUbvS5jx+sGK2nxXrXmNA1ZdhOtskRZVFuZEqhAL0/yh5r6aK1M45lO3nvkVUVhdpKL52RzDsRNFXpbrOTCvv/smIep04Npduqzzs5RCxhs+dgB8daupg9JTgqF4wWzKphzSVzqPQbhLtMKv3GgKLohZAjyqLcyB1uAXo+yja1dRHLcWGrP11Tqaow0r3NMnOIxMw+lHeQiQAAFC5JREFUK/o9IbX+jb2s37IPRVEwNAXLhnd2HmNi9V4u/9LMgsZUTD1jH86OD3JEWZQbCdwC1IQ8HG3tKqg+AqRqIvi9Os3tsUHvihVFpStuUlnhHlBm8YX3DqCgoKmpduaa6mDZqcdzDdyxsKVKjiiLciKBm4eegNp7qJ2EWdgZW79HR9dUWjoG3z6Wqn+bOhacaSEoljDR1L57F1Ql9Xgucu2/JoQYPjKHm6OegDrQGC44bIN+FygK7ZHE0E/uLsmoa2rGhSCPoQ+4O7ad1OO5kC1VQpSe3OHmqOGd/ZiWQ7irsGmEyoBBV8IinshtztcBHMfG63YTjZnoCnz/oS3pj/7Lzj6J9Vv2YdmkpxMcHJadfVJOry9bqoQoPbnDHcL6N/by7QdeY+f+Nlo7CzhFpqT22Ia7zEHDViG1ZUrpNUvg97jwe3RwHEyHPh/9Z0wOcvl5M3C7NEw7NS98+Xkzcp6/zeXknBBieMkd7iB+/cLOPs0f86WpChV+F+3h+JBbxhxS28RULVWAxu3S+PF3L0jVZ+j+GvoWO//+dZ/n8i/NzGnlv/8C2bxplby57ciA/muypUqI4pE73EGse21vwe1xdE3B73XR1pnIeX+u4zhYttNnamA4jsVmqjnw5rYjnH/GJCr9BtHY8O2NFUJkJ3e4g+iKmwUV/DZcKi5NpSOXxbFuipJqEukxdJadfVJ6amA4TlNlawm0c39butKZEKL4JHCz2LqnqU/XhVx5jFSo5bNHVwGm1vhpjySwLIc/fHCQnfvb0vUZMrVez+ejf6kXyIqxv3cs7BkWQqYUMti6p4lfbtyZ93V+j45p2cRy3IkAqa68XrdOuCtJNG4ST1pEYkmOtnal98X2HIst9KN/KRfIilEyUcowirFC7nAz+O0re4h05T4dABD0uQh3JfOagphQYeD1uDBth9bOeLprg+0ofU6Yff+6z5/Q3dxw3CXnarCOxoX+HorxmkKMBAncDA43R8mx3yMAoYBBRySRV6cHt0ultsqX/rhvmjbHD445xBM2ja1Rmtu62Lqn6YSCpZQ1B7JNXxxqinD/kx8U1GJH9gyLsUICt5+te5r69AUbjKKkioa3h/O7GwaIJ232HelgxqQgbZEEuq5iWTaO42BaDgqgKKk6CcNx5LZUNQcyLfJ1RpN0JSzaIomCWuxIGUYxVsgcbj+5Hm1VFQW/R6cjkiz4veJJO11i0GtoOJCuHKaqqe1ooYBRVkduM5VMDEeT+D16wceIpQyjGCvkDrefXD6maqqC4dIKPubbw3H6fty3miKEo6kAT01ppDpABLwuzEJ694yATNMXka5kuq5vj3ymBKQMoxgrJHD7qQl5Bg0Cl66iqalFrRPVM2Xb++P+bQ++SXOvSmK2Ax3RJBOCAz+MjNbW4/2nL+5/8oMTnhKQMoxiLJDA7WfetMqsfcncLg3HcfLa9jWY6qB7wGPhruNTFArHT7n1fhzKq/V4sVrsCFFuymIO97nnnmPFihUsW7aMJ554oqjvlS1sfW4dy7YH7GctlNet8Y3lcwc8njRtNDW1IOeQ+lVTU4/3Vk6tx4vVYkeIcjPq73CPHj3KAw88wLPPPothGFx77bUsXryY2bNnF+X9Mk0nBLwuuuJmzrsXMgl4dU6qDQx51+gxdOJJC5d2vGxY6siv1ud5xdoqVaw9r8VosSNEuRn1gbtlyxa++MUvUllZCcDy5ctpaGjg29/+dlHeL+hz9QmtkN8g3JXMO2x7pgMUBTwulf/vstNzCqzedW5VJTWHm6nOrbQeF6L8jPrAPXbsGLW1temv6+rq2Lp1a87XT5gQyPm5f/2sjaOtvcI2YNAZTeZVU0HXFL60cArNHXGOtUSpq/ax+suzWXTaxJyu/7urFuLzu1n32l664iZet84VS2by9WXz+jzvmmXz+NmzW7FsG91RsGwbnNTjtbUVOY+3v8m1AVo7uvD0CvJYwmRybeCEXre34XqdYiuXcUL5jHW8j3PUB65t2yi9qnI7jtPn66E0N4dzCsxte5v5999tI560UJTu02Ph3Eorul0KFT73oFMF+XyMvvisqVx81tRBr59e4+Par8ym4Z39tIYTVHXvUphe4zuhj+xfOWsKT7y4G9Ny+hwD/spZU4ZlKqBcphTKZZxQPmMdL+McLKxHfeBOmjSJP/7xj+mvGxsbqaurG9b32LLtMA9v/P/bu/egqOv9j+PPBZaLctSDV354aUZBzVNaaQahKGOKwiZeTtox3TRzLCdRf5OCkf5CCjVGzJwxOb80+0UNiiRCZl4QU8BrJv4qPQzKJSUkMOMmu+x+fn/4c1PE20m/u+D7MeOMC9/98uINvPjy3d3P9zQWq+Kvf3Fj/gv9+a8NR25Zti5OEHYPV1d4UOTS40I0Lw5fuAEBAXz44YdUVlbi4eHBrl27WLZs2X3Zt1KKrw8Xk5JVAIB3+1b856QBeLVx578XBTeb38j3mzznVYgHw+ELt3PnzsyfP59p06ZhNpuZOHEijz/++J/er9Wq+GJvPnuP/wxAL5+2zP3743i66//0voUQoikOX7gABoMBg8Fw3/ZnbrDwz/QfOXamHIABvh2YPbYfri7Od7inEEL8+5pF4d5PtVfMrNl6in+VXH2BQ1D//+ClED+cdc3iNSBCiGbsoSrcyt+vkLDlJOfLawB4/tlHCB9i3we+hBAPj4emcM+XV7Nq80kuVdXj7KTjH8/5MuyJrne+oxBC3CcPReH+q+Q31qTkUVvfgJvemVfC+jKw9/19apkQQtxJiy/c/z1bweoteTRYrHh66Hkt/G/07dHO3rGEEA+hFl+4//PNGRosV9cYmDP+MXp09uSPlWiFEEI7Lb5wFdCtkyevj/sbXbxa3dOFHoUQ4n5q8YXby6ctE4f15K9/cZOyFULYVYsv3Kmjev//lRrsnUQI8bBr8c/293Br8b9ThBDNRIsvXCGEcBRSuEIIoREpXCGE0IgUrhBCaEQKVwghNCKFK4QQGpHCFUIIjUjhCiGERqRwhRBCI1K4QgihESlcIYTQSItfaMDJ6c+tfftn76+V5pITmk/W5pITmk/Whz2nTilZR0sIIbQgpxSEEEIjUrhCCKERKVwhhNCIFK4QQmhEClcIITQihSuEEBqRwhVCCI1I4QohhEakcIUQQiNSuE1IT09nzJgxjBw5kqSkJHvHYe3atYSGhhIaGsrKlSsByMnJwWAwMHLkSBISEmzb/vTTT4wfP55Ro0bx1ltv0dDQYJfMK1asIDIy8raZLly4wJQpUwgJCeG1116jpqZGs3yZmZmMHz+e0aNHExsbCzjuTNPS0mxf/xUrVtw2kz1mWl1dTVhYGD///DNw73PUKnPjnMnJyYSFhWEwGIiKisJkMj34nErc4JdfflHDhw9Xly5dUjU1NcpgMKj8/Hy75cnOzlaTJk1S9fX1ymQyqWnTpqn09HQVFBSkiouLldlsVjNmzFBZWVlKKaVCQ0PViRMnlFJKRUVFqaSkJM0z5+TkqMGDB6tFixbdNtOsWbNURkaGUkqptWvXqpUrV2qSr7i4WAUGBqrS0lJlMpnUiy++qLKyshxyprW1tWrQoEGqoqJCmc1mNXHiRJWdne0wM/3+++9VWFiY6tevnyopKVF1dXX3PEctMjfOefbsWfXcc8+pqqoqZbVa1cKFC9XGjRsfeE45wm0kJyeHZ555hnbt2tGqVStGjRrFzp077ZanY8eOREZG4urqil6vp2fPnhQWFtKjRw+6deuGi4sLBoOBnTt3cv78ea5cucKAAQMAGD9+vObZf/vtNxISEpg9ezbALTOZzWaOHj3KqFGjNM+6e/duxowZQ5cuXdDr9SQkJODh4eGQM7VYLFitVurq6mhoaKChoQEXFxeHmenmzZtZunQpnTp1AiAvL++e5qhV5sY5XV1dWbp0KZ6enuh0Ovz8/Lhw4cIDz9niVwu7VxcvXqRjx4622506dSIvL89ueXx9fW3/Lyws5Ouvv+all166KWNZWdlN2Tt27EhZWZmmeZcsWcL8+fMpLS0Fbp7ntUyXLl3C09MTFxcXzbMWFRWh1+uZPXs2paWlDBs2DF9fX4ecqaenJxEREYwePRoPDw8GDRqEXq93mJm+++67N9xu6ufndnPUKnPjnD4+Pvj4+ABQWVlJUlIScXFxDzynHOE2YrVa0en+WJpNKXXDbXvJz89nxowZLFy4kG7dujWZ0d7Zt2zZgre3N/7+/ra33SpTU9m0ymqxWMjNzeW9994jOTmZvLw8SkpKHHKmp0+fZuvWrezbt48DBw7g5OREdna2w830mlvNyxG/DwDKysowGo1MmDCBwYMHP/CccoTbSJcuXTh27Jjtdnl5ue3PEHs5fvw4c+fOZfHixYSGhnLkyBHKy8tt77+WsUuXLje8/ddff9U0+44dOygvL2fs2LFcvnyZ2tpadDpdk5m8vLyoqqrCYrHg7Oys6Zw7dOiAv78/Xl5eAIwYMYKdO3fi7Oxs28ZRZnrw4EH8/f1p3749cPVP2Y8//tjhZnpN43ndaY72zFxQUMDMmTOZOnUqM2bMaDL//c4pR7iNBAQEkJubS2VlJXV1dezatYuhQ4faLU9paSlz5swhPj6e0NBQAPr378+5c+coKirCYrGQkZHB0KFD8fHxwc3NjePHjwNXH93WMvvGjRvJyMggLS2NuXPnEhwcTFxcXJOZ9Ho9AwcOZMeOHQBs27ZNs6zDhw/n4MGD/P7771gsFg4cOEBISIhDzrRPnz7k5ORQW1uLUorMzEyefvpph5vpNff6vWmvzNXV1bzyyitERETYyhZ44DllAfImpKens379esxmMxMnTuTVV1+1W5bY2Fi2bt1K9+7dbW+bPHkyjzzyCHFxcdTX1xMUFERUVBQ6nY7Tp08THR1NdXU1/fr1Iy4uDldXV81zp6amcuTIEZYvX37LTOfPnycyMpKKigq8vb1ZtWoVbdu21SRfSkoKn3zyCWazmWeffZbo6GgOHz7skDNNTEwkNTUVvV7PY489xtKlSzl37pxDzTQ4OJhPP/2Url27kpube09z1DLztZx79uwhPj6enj173vC+iIiIB5pTClcIITQipxSEEEIjUrhCCKERKVwhhNCIFK4QQmhEClcIITQiL3wQdtG7d29yc3NtLz6Aq08l++abb1i/fr1dc/n5+eHk5IRSChcXFyZMmMCUKVPslkm0HFK4QjSyadMm2y+CyspKZs+eTX19/Q1PkBfi3yGFKxxSVVUV77zzDqdPn0an0zFkyBAWLFiAi4vLTUfH1267ubkRFRVFUVERTk5O9OvXj5iYGJycnMjMzGTdunWYzWbc3d1ZtGgRTzzxxB1zeHl5ERkZydy5c5k+fToVFRUsWbKEiooKysvL8fHxYfXq1bRv357g4GDCwsI4dOgQly9fZubMmXz33Xf88MMPuLi4sG7dOjp37sy+fftYv349JpOJyspKwsPDmTdvHnD1RQ4pKSm0bt2agQMHsnfvXjIzMzGZTMTHx3P06FEsFguPPvoo0dHReHp6PtCvg7i/5ByusBuj0cjYsWNt/9asWWN7X2xsLO3atSM9PZ2tW7dy5swZNmzYcNv97d69m5qaGtLS0khJSQGgpKSEwsJCEhISSExMZNu2bSxbtow33niD2trau8rZp08fysvLuXTpEl999RUDBgwgOTmZvXv34u7uTlpamm3b+vp6Nm/eTEREBEuWLMFoNLJ9+3a8vb358ssvUUqxYcMGli9fTmpqKsnJySQmJlJZWcmBAwdITU0lJSWF1NTUGxa4TkxMxNnZmdTUVLZv306nTp2Ij4+/l3ELByBHuMJurv/THf44hwvw7bff8sUXX6DT6XB1dWXy5Mls2rSJWbNm3XJ/Tz31FAkJCUydOpWAgACMRiM9evQgKSmJixcv8vLLL9u21el0FBcX06dPnzvmvLYqlJubG0ajkWPHjrFx40YKCwvJz8+nf//+tm1HjhwJQLdu3ejQoYNt/927d+fy5cvodDo++ugjsrKyyMjIoKCgAKUUdXV17N+/n5CQENq0aQPAlClTOHToEABZWVlUVVWRk5MDgNlsti1oI5oPKVzhkBovk2e1Wpu8tM21y6LA1ZLbvXs3hw8f5tChQ0yfPp2YmBisViv+/v6sXr3atm1paeldr/Z06tQpunbtSuvWrXn//ffJy8uzLefX0NDA9a+Ov36NBb1ef9O+amtrGTduHCNGjGDgwIFMmDCBPXv22B6gu35f169eZrVaWbx4MUFBQQDU1NRQX19/V/mF45BTCsIhBQYG8tlnn6GUwmQysXnzZgICAoCr51VPnToFQEZGhu0+n3/+OVFRUQQGBvLmm28SGBjIjz/+iL+/P9nZ2RQUFACwf/9+nn/+ea5cuXLHHGVlZcTHx9seMDt48CBGo5Hw8HDat29PTk4OFovlrj+voqIiqqurmTdvHsHBwRw+fBiTyYTVaiUoKIhdu3ZRVVUFYDstcm0eSUlJtm3ffvttVq1addcfVzgGOcIVDik6OprY2FgMBgNms5khQ4bYLtsTHR1NTEwMbdq0ISAgwLZCf3h4OEeOHGHMmDF4eHjg7e3N1KlTadu2LTExMSxYsMB2JLlu3Tpat27d5Mc2Go04OTnZjjCvf1rYnDlzWLlyJR988AF6vZ4nn3yS4uLiu/68evfuzbBhwxg9ejSurq74+fnRq1cvioqKGDJkCC+88AKTJk3C3d0dX19fPDw8AHj99ddZsWIF48aNw2Kx0LdvX9tFOkXzIauFCeEgTp06xYkTJ5g2bRpwdX3hkydP3nAqRDRvUrhCOIjq6moWL17M2bNn0el0eHt7s2zZMjp37mzvaOI+kcIVQgiNyINmQgihESlcIYTQiBSuEEJoRApXCCE0IoUrhBAakcIVQgiN/B+Grw90xzgLO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png;base64,iVBORw0KGgoAAAANSUhEUgAAAVwAAAFcCAYAAACEFgYsAAAABHNCSVQICAgIfAhkiAAAAAlwSFlzAAALEgAACxIB0t1+/AAAADh0RVh0U29mdHdhcmUAbWF0cGxvdGxpYiB2ZXJzaW9uMy4xLjEsIGh0dHA6Ly9tYXRwbG90bGliLm9yZy8QZhcZAAAgAElEQVR4nOzdeXib9Znv//ez6NFqyXZsZ4MkJCEJhCbQBlKgJIVCYhLCkimFkimUMz8onOky51xDLwY4MFzX9OIcTk/pzOlA29MpW6EdKDQJIXGglD1shdI0IQtNCCG7d1uStTzL7w/ZihfJlhRLtuz79U+wrEf6xiSfPPou9604juMghBCi6NSRHoAQQowXErhCCFEiErhCCFEiErhCCFEiErhCCFEiErhCCFEi+kgPoNiam8PYdmE736qqfLS2Rod5RMOvXMYJ5TPWchknlM9Yx8s4a2srsn5P7nAHoevaSA8hJ+UyTiifsZbLOKF8xirjlMAVQoiSkcAVQogSkcAVQogSkcAVQogSkcAVQogSkcAVQogSkcAVQogSkcAVQogSkcAVQogSkcAVQogSkcAVQogSkcAVQogSkcAVQohh1BFOZP1e0QP3f/2v/8Xtt98OwI4dO1i9ejXLly/nzjvvxDRNAA4dOsSaNWuor6/n1ltvJRKJpAbe0cHNN9/MpZdeypo1a2hsbCz2cIUQomBtkTgJ08r6/aIG7ltvvcXvfve79Ne33XYbd999N5s3b8ZxHJ566ikA7r33Xq677joaGho444wzePDBBwH48Y9/zKJFi9i0aRNXX301P/jBD4o5XCGEKIiDQ1s4TiyePWyhiIHb1tbGAw88wC233ALAwYMHicVinHnmmQCsXr2ahoYGkskk7733HsuXL+/zOMArr7zCqlWrALjssst47bXXSCaTxRqyEELkzXYc2joTxBKDhy0UsePD3XffzX/7b/+Nw4cPA3Ds2DFqa2vT36+treXo0aO0trYSCATQdb3P4/2v0XWdQCBAS0sLEydOzHkcEyYETuj3MVj19tGkXMYJ5TPWchknlM9Yx9o4k6ZNa0cMf4WKP4fnFyVwn376aSZPnsy5557Ls88+C4Bt2yiKkn6O4zgoipL+tbf+X/e+RlXzuyk/kRY7tbUVNDZ2FnRtKZXLOKF8xlou44TyGetYG6dlO7SH4yRMu8/jkycGs15TlMDduHEjjY2NXHHFFbS3txONRlEUpc+iV1NTE3V1dVRXV9PZ2YllWWiaRmNjI3V1dQDU1dXR1NTEpEmTME2TSCRCZWVlMYYshBA5s22btnCcpJnfzVxR5nAffvhhNmzYwLp16/jud7/LRRddxH333Yfb7eb9998HYN26dSxZsgSXy8WiRYvYuHEjAGvXrmXJkiUALF26lLVr1wKpEF+0aBEul6sYQxZCiJxYtk1LZ/5hCyXeh/vDH/6Q++67j/r6eqLRKNdffz0A99xzD0899RQrVqzgj3/8I//wD/8AwPe+9z0+/PBDVq5cyZNPPsndd99dyuEKIUQfpu3Q2hHHtAqbplQcxynsyjIhc7ijS7mMtVzGCeUz1nIfZ9KyaeuMYw2RJ5MnBqmp9Gb8XtF2KQghxFiRMG3aw0OH7VAkcIUQYhCJpE1bJF7wJ+XeJHCFECKLRNKiLZzAHqaZVwlcIYTIIJa0aA/HGc5VLqkWJoQQ/XQlzILC9uMDbYN+XwJXCCF66YzE6Ygk8g7bN/9ymEc27hz0OTKlIIQQgKJAOGaSQMkrbG3HYfM7+3l96+EhnyuBK4QY9xQFwl1Jwl1Jqty5n2Y1LZtnX93Lh39tAuD0GVWDPl8CVwgxzjl0Rk0iXUnymUWIJyyeeHE3fz3YDsDi0yey6rwZg14jgSuEGMccOrtSYZuPzmiCRzft5FBzFICLF53EhWdNzVrpsIcErhBiXHKAzmiSaMzM67qmti4e3rST1s44qgJXLZnJF+bW5XStBK4QYtxxgI5Igq54fmH72bFOHm3YRTRm4tJVrrv4VOZOG3zetjcJXCHEuNMeGbr/WH8797fy699/TNK08Xl0bqifx8l1+XWUkcAVQowbDg7t4dz6j/X23s5jrHt9L7YDVRVublwxj5pQ5opgg5HAFUKMCw4O7Z0JYsncw9ZxHP7wwUFeev8AAFNq/NxQP5cKn1HQGCRwhRBjnu04tIUTJPIIW8t2WP/GJ7y38xgAp54U4rqL5+A2tILHIYErhBjTCgnbhGnxny/9lR2ftgJw5uwaVi+dia6dWDUECVwhxJhl2w6t4TjJfp11BxPuSvLL53ew/2gYgCULp7D8nJOH3GObCwlcIcSYZDs2LeE4Zh7NHls74zz+zFaONEdRgJXnzeC8MyYN25gkcIUQY45pO7R15tfs8XBzhEc27aQzmkRTFb520Ww+N3PCsI5LAlcIMaaYlkNbZwwzj5Y4ew6186vNu4knLbxunTWXzGHmlOCwj00CVwgxZuTaWbe3rXuaePrlPVi2Q9Bv8L1rzsKrFzZfqyjgdmVfWJPAFUKMCYV01n1j62E2vv0pALWVXm5cMY+pdQFaWiJ5v7+qKlT6DSr87qzPkcAdZlv3NNHwzn6a2mPUhDzUL57Gglk1Iz0sIca0fDvr2o5Dwzv7eaO7aPj0SRV8Y9lcfJ7CIlHXFSr9HnRNqoWVzNY9TTzx4m40TcXn0WmLJHjixd0AErpCFEk8adGeR2dd07J55tU9/PmvzUCqaPg1F52KSy9sj63bpREKGKg5bBuTnmbDqOGd/WiaituloSgKbpeGpqk0vLN/pIcmxJgUS1q0heM5h20sYfJYw6502C4+fSLXXTyn4LD1eXSqKtw5hS3IHe6wamqPDfhIYugqTe2xERqREGNXV8LMq9ljR3fR8MPdRcOXnX0yS8+cUtCBBkWBgM/A787vmK8E7jCqCXloiyRwu47/T0iYNjUhzwiOSoixJ5ow6cwjbBvbunikwKLh/amqQshv9Pl7nisJ3GFUv3gaT7y4mzipO9uEaWNZNvWLp4300IQoK9kWn3s664ajuYft/qOdPNawi2i8sKLhvemaQmVg6MWxrNcXdJXIqGdhTHYpCFG4bIvPqgozJoeIRHNv9rjj01Z+8/uPSVo2/u6i4SflWTS8h9ulEfQbaGrhNRUkcIfZglk1ErBCnIDei8+QCjrVrfH6n49QE/Ll/Drv7TzG2tf34jhQXeHmxhWnMaHA6T2fRydYYA3c3iRwhRCjSv/FZ69bw6Wr7D3UntP1/YuGT63xc32BRcMVBQJeF/4C9+f2J4ErhBhVei8++zw6Ll3lSHOUkH/owMxYNPySOQUtcKmKQjBg4Cng2qyvOWyvJIQQw6B+8TQsy8alq2iqwuHmCEnT4oKFUwa9LmFaPPni7nTYnnVqDdfXzy1sN4GmUBV0D2vYgtzhCiFGmQWzatB1lZc/OMgnh9qpDLi5YOGUQXcWRGNJHtu8K100fOmZU1h2dmFFw12aSlWF54QWx7KRwBVCjCoODlMm+PmbpbNyen5rZ4yHN+6kqT2GAlx23gzOLbBouNetM6HSS0tzuKDrhyKBK4QYNWwn1cY8nmP/scPNER7ZuJPOriS6pnD1hYUVDVcU8HtdBDx6Ue5se0jgCiFGhXybPe452M6vXkgVDfcYGt9YPpdTJudfNLwYi2PZSOAKIUacZTu0R3IP2z//tYnfvpIqGh7yG9xw6TwmVee+R7eHrioEA26MAovX5P1+JXkXIYTIwrYd2vLorNu7aHhdlZdvXjqPykD2ot/ZGC6NSr8LVS3dZi0JXCHEiLFsm9YcO+vajkPD2/t54y+pouEzJlXwjeVz8brzjzGvWyfod6FQvPnaTCRwhRAjIp/OuqZl89tX9rB1T6qO7fxTqvnahbPzrmN7fHHMVdCYT5QErhCi5PLprBtLmPzqhd3sPdQBwBfnT+Syc2eg5rmboGdxzGtoOVcaG24SuEKIksqn2WNHJMGjDceLhi8/52SWLMy/aHjvxbGRCluQwBVClFDCtFMtcXII22NtXTyycQdt4QSqorB66Uw+P6c27/ccicWxbCRwhRAlEY0laevMrf/Y/qOdPNqwi664iaGrXHfJHOacXJn3e3rcGiG/UfLFsWwkcIUQRRdPWiRzDNsBRcMvncdJtfkVDVcU8HlcBLyuURK1KRK4QoiiiiUt2sNxqqqGjpt3dxxl3RufpIqGB7uLhgfzKxquKBD0G/jc+ojO12YigSuEKJpcO+s6jsNL7x/gDx8cBGBqrZ8b6ucR8Oa3fUtTFUKjYHEsGwlcIcSwUxSIxEw6c2j2aNkO6974hD9217Gdc3IlX7/41Lzr2Bq6SihgoI2CxbFsJHCFEHnL1lUXyKuzbsK0+M3vP2bn/jYAPj+nlquWnJJ3aHrcGkGfgVpA/dtSksAVQuQlW1ddgAWzJtDZZebUWTcSS/JYwy4+O5aqPfvls6ZyyaKT8tpjqwA+7+hbHMtGAlcIkZdMXXXjwCt/OsgpU0JEupJDvkZLR4xHNh0vGr7q/Bl8cX5+RcMVBSr8Bv5RuDiWjQSuECIv/bvqAlT6DSJxK6ewPdQU4dFNx4uGf+2iUznjlOq8xqCpCiG/G8M1OhfHsinq7PK//uu/smLFClauXMnDDz8MwJYtW1i1ahXLli3jgQceSD93x44drF69muXLl3PnnXdimiYAhw4dYs2aNdTX13PrrbcSiUSKOWQhxBBqQh4SvUop+jw6KOBYQ5dX/OuBdv7fcx/R2ZXEY2jcuOK0vMPWpatUB1NhW26KNuJ3332Xt99+m/Xr1/PMM8/w+OOPs3PnTu644w4efPBBNm7cyLZt23j11VcBuO2227j77rvZvHkzjuPw1FNPAXDvvfdy3XXX0dDQwBlnnMGDDz5YrCELIXLQ01U3nrTweTRs2+FYa5TzF0we9Lp3tx/h0YadxJMWIb/Bty6fn3eHBo+hUVXhLspOhK17mrj/yQ/4ux+8yP1PfsDWPU3D/h5FC9xzzjmHxx57DF3XaW5uxrIsOjo6mD59OieffDK6rrNq1SoaGho4ePAgsViMM888E4DVq1fT0NBAMpnkvffeY/ny5X0eF0KMnAWzalhzyRxOqvGTSDqYSYtV550yaFfd17ce4pfPbceyHSZWebnlivlMzKNDg0KqrGIo4C7KToSehcC2SIIK7/GFwOEO3aLO4bpcLv7t3/6NX/7yl9TX13Ps2DFqa48Xn6irq+Po0aMDHq+treXo0aO0trYSCATQdb3P40KIkfW5WROYNrGCWGLwlji247Dp7U958y9HAJgxuYJvLMuvaLiiQIXPwO8p3uJY74VARVHSC4EN7+xPb3cbDkVfNPvud7/LTTfdxC233MK+ffv6bPlwHAdFUbBtO+PjPb/2lm9ZtgkT8juD3V9tbcUJXV8q5TJOKJ+xlss4obRjNS2blo4YvoDKYPeoSdPm0ee388cdqQMNn59bx42rTsel536gQVUgFHDjK3LB8JZw6s62J19cuoquKbSGE8P6sy1a4O7Zs4dEIsFpp52G1+tl2bJlNDQ0oGnHf9iNjY3U1dUxadIkGhsb0483NTVRV1dHdXU1nZ2dWJaFpmnp5+ejuTmcUym4TGprK2hs7Czo2lIql3FC+Yy1XMYJpR1rrp11+xcNP3f+JL6x8nTa2qI5v5dLVwgFPEQ6Y0Q6Yyc07qFUBwzaIgncLg2XrpI0U3PUVQEj75/tYAFdtDncAwcOcNddd5FIJEgkErz00ktce+21fPLJJ3z66adYlsWGDRtYsmQJU6dOxe128/777wOwbt06lixZgsvlYtGiRWzcuBGAtWvXsmTJkmINWQgxCKu7Jc5QYdsRSfDz9R+lw7b+nGlcdt70vDo0pBbHPOh5dnUoVO+FQMdxiCctLMumfvG0YX2fot3hLl26lK1bt3LllVeiaRrLli1j5cqVVFdX853vfId4PM7SpUupr68H4Ic//CF33XUX4XCY+fPnc/311wNwzz33cPvtt/PQQw8xefJkfvSjHxVryEKILGzb7u6sO/inxWOtXTyy6XjR8L9ZOpOz8igargBej06FzyjpybGeedqGd/bTGk5QFTD6HFceLorjlNO24fzJlMLoUi5jLZdxQvHHmmtn3U+PdPLY5p10xS0MXWXNsjmcetLxouHV1X5aWrLvo+9ZHPO5NRjBg7on+vMcbEpBTpoJIbIybYe2jviQzR4/2tfCb176GNNy8HtdfLN+LlPzKBquqgqVfgMjzwph5UYCVwiRkWk5tHbGhmz2+M5HR1n/Zqpo+ISgh2+umJdX0XBdV6gMlG6+diRJ4AohBsils67jOPz+/QO83F00/KRaP9fnWTTc7dIIBUZ/WcXhIoErhOgjl866lu2w7vW9/HFXajtnIUXDfR6dCq/BOMlaQAJXCNFLImnRFk4M2uwxkbT49Usfs6u7aPgX5tRyZR5FwxUFAj4Dv3tsz9dmIoErhABSnXXbwvFBj8+Gu5I81rCTA42p3Qb5Fg1XVYWQ38i7fc5YIYErhEh31h0sbFs6Yjy8aSfNPUXDvzSDL56ee9FwTYXqCg+6No7mEPqRwBVinIsmTDqH6Kx7qCnCI5t2Eu4uGn7NRacyP486tm6XxoSQj7bW8V3PWgJXiHEq1866Hx9o44kXd5NI2njdGt9YPpcZk3KvY+vz6AR9Bi69/AqGDzcJXDGqDNYNVgwfRUnNx4a7koOG7Z8+buSZV/ZiOw4hv8E3V8xjYlVudWwVBQJeF36PxEwP+UmIUWPwbrASusPHGbKzruM4vP7nwzS8ux+ASdU+brh0HiG/kdM7jPfFsWzkHl+MGpmKQGuaSsM7+0d6aGNIKmzDg4St7Tg8/9an6bA9ZXIFN606Peew1TWFqgq3hG0GcocrRo1M3WANXaWpvbi1UMcLB+iMJonGzKzPSZo2T7/yV7btbQHgjJnVXP3l2TnPv7pdGkG/gTYOjukWQgJXjBo1IU+6CHSPhGlTE8r9XL7ILBW2iUHDtiueKhr+yeHuouFnTGLlF3OvY+t16znfBY9XMqUgRo1SFYEejzoig4dteyTB/3vuo3TY1i+exmXn5ha2qbKKLkL+4rbBGQvkDleMGr2LQMsuheHTFokTi2fv0nCstYuHN+6gPdJdNPzLMznr1NyKhquKQjBg4JH52pxI4IpRZcGsGgnYYeLg0B5ODNpZd9+RDh7fvCtVNNylsuaSvkXDB6OrCqEKNy5NPijnSgJXiDHIdlJhGx+k/9j2T1r4zz+kioYHvC5uuHQeU2v8Ob2+4dKo9Bt59SkTErhCjDm5dNZ9+6MjPPfmvlTR8JCHGy+dR3WORcO9bp2g34Uygm1wypUErhBjiGU7tIfjJEw74/cdx+HFPx7glT/lXzRcUcDvdRHw6Ixkz7FyJoErxBgxVGddy7ZZ+9onvL87VTR8bnfR8Fz6iMni2PCQwBViDLBsm9bOOKaVOWwTSYtf//5jdn3WXTR8bi1XXjAzpwMKuqoQDLgxpPjMCZPAFaLMxeMmrYN01u1fNPzCs6ZycY5Fw1OLYy7UHLs5iMFJ4ApRxpKWTUtnLGvYtnTEeHjjTpo7YigKXH7+KSw+fWJOr+1xa4T8hiyODSMJ3BxJ2UAx2vR01g1VZi6XeLAxzCMNu4h0Fw2/9iuncvqMoYuGKwr4Pa68uu+K3Ejg5kDKBorRJpG0aYtk76zbv2j49cvnMX1SxZCvqyoKFX4XPrc+aJ1cURiZmMmBlA0Uo0miu9ljtrD908eNPLppF4mkTWXA4FuXn5FT2OqqQmWFG68hYVsscoebAykbKEaLwZo9Zioa/s1L5xHMoYKXoatUVhioityDFZMEbg6kbKAYDboSJh1Zmj3adqpo+FvbjwBwyuQg31g+B48x9F9xWRwrHQncHNQvnsYTL+4mTupOIGHa465soCwajqzBOusmTYvf/OHjdNHwz82s5uoLZ6MPUVRGUcDXvTgmUVsaErg5GO9lA2XRcOQoCoRjJuEsnXW74iYP/+eHfNx9oOH8MyZx6bnTUYfYY6soEPQbsjhWYjkF7u9//3t27NjBTTfdxMsvv8yll15a7HGNOuO5bGDvRUNItVGJdz8+Xn8mpTBUZ932cJxHNu3kaGsXkPokdsGCyUMeaNBUhVD3yTEJ29Iacob8F7/4BY8++igbNmwgGo3ywAMP8NOf/rQUYxOjRFN7bMCxTlk0LDaHzmgy1ewxQygebYny03XbOdrahaoqfO3C2SxZOGXIsHXpKtVBOaY7Uob8qT/33HP84he/wOv1Ul1dzdNPP826detKMTYxStSEPAOqT8miYTF1d9btytxZd9+RDn62fjvtkQSGS+XbVy/kzFOH/qThMTSqKtxockx3xAz5k9d1Hbfbnf46FArhcskJlPFEeo2VjgN0RJNEupIZv7/9kxZ++fwOYgmLgNfFzavmc/opEwZ9TYVUWcVQwD3k3K4oriHncCdOnMjrr7+OoiiYpskvf/lLJk2aVIqxiVFivC8alopDqtljVzxzs8e3t3cXDSf1qeObORQNVxSo8Bv4ZXFsVBgycO+++27+8R//kV27drFw4ULmz5/P//k//6cUYxOjyHhZNFz/xl5eeO8AsaSFx6Wx7OyTuPxLM0vy3u1Zmj06jsOL733GKx8eAuDkugDX18/F7xn8k6amKoT8bgyXLI6NFkMG7qRJk/jVr35FOBzGtm2CwWApxiVEya1/Yy/rt+xDQUFXIZ60WL9lH0BRQ3ewZo+WbfO71z7hg+6i4fOmVXLtV4YuGu7SVSoD7pzq3YrSyRq4991336AX/tM//dOwD0aIkfTCewdQUNBUBUVR0FQHy049XqzAHazZY7y7aPju7j22i+bWckUORcM9hkbQb8h87SiUNXC9Xm8pxyHEiIslzAFhpiqpx4thsGaP4a4kjzbs5GB30fCLPj+Vr3xh8KLhCuDzysmx0Sxr4P7DP/xD+r8dx2H37t1omsbs2bNLMjAhSs1j6MSTFlqvtLIdcqpHkK/Bwra5I8YjeRYNVxSo8Bn4PbI4NpoN+Sfpww8/5Hvf+x62bWPbNn6/n3//93/n1FNPLcX4hCiZZWefxPot+7Bs0tMJDg7Lzj5pWN/Htm1awwmSGTrrHmgM8+imnURiZs5Fw1UFqgJuDJcmYTvKDRm49957L//8z//MhRdeCMCLL77I//gf/4Pf/OY3RR+cEKXUM09bzF0Klm3TGo5jZuisu/uzNp58cTcJ08br1rl++dwh69jqukJ10ENHe9ewjVEUz5CB6zhOOmwBLrnkEn7yk58UdVBCjJTLvzSTy780k9raChobO4f1tU3boS1Ls8cPdjfy7Kt7sR2HyoDBN1ecRl3l4OsoPYtj7iJMeYjiGPKk2ec+9zk2b96c/vqtt96SeVwh8mRaDm0dA5s9Oo7Dqx8e5Lev7MF2HCZP8HHLFWcMGbY+j07ILyfHys2Q/zS+/fbbPP3000yYMAFVVWlsbMTr9XL22WejKArvvvtuKcYpRNnqafZo9Qtb23bY8NY+3t5+FICZU4L87bLBi4YrCgR8Bn734Ptwxeg0ZOD+x3/8RynGIcSYlDDtjP3HkqbNUy//le2fpIqGL5g1ga9+edagRcNVVaHSbwx56EGMXkMG7rRp03jhhRd47bXXME2T888/n1WrVpVibEKUtVSzxwR2v60DXXGTx1/Yxb7DqTniL31uMvVfnDbo9ICuK1T6PeiaTCGUsyED95FHHuGZZ57hyiuvxLZtfv7zn3Po0CG+9a1vlWJ8QpSleNKiPUPYtnUXDT/WXTR8xRen86UFkwd9LbdLIxSQk2NjwZCB++yzz/Lkk09SUZHannLNNddw7bXXSuAKkUW2zrpHWqI8smknHZEEmqrw1S/PYuHswQsC+Tw6Qd/QXXdFechpP0lP2AIEg0F0XbahCJFJtmaPnxzu4PHNu4glLNwujTXL5jB7aijr68ji2Ng05LawKVOm8MQTT2BZFpZl8atf/Urq4QrRj6JAJJ45bLftbebhjami4RVeFzetOn3QsFVVhcqAG79bB6mKMKYMeat6zz338N//+39PVw+TerhC9DVYs8e3th9hQ6+i4TeumEdVRfai4bqmUBmQxbGxasjAnTx5Mr/+9a8Jh8M4jtNnekEIkeo/Fon27T/mOA4vvPcZr+ZRNNztSp0ckxq2Y9eQUwrNzc3ceuutfO1rXyORSHDzzTfT1NRUirEJMcp1N3vsF7aWbfPMq3vSYTtvWhV/d9lpg4atz6N3N3iUsB3Lhgzce++9lwsuuABd16moqGDmzJnceeedOb34T37yE1auXMnKlSu5//77AdiyZQurVq1i2bJlPPDAA+nn7tixg9WrV7N8+XLuvPNOTDNVg/TQoUOsWbOG+vp6br31ViKRSCG/TzEGbN3TxP1PfsD3H9rC/U9+wNY9I/cPf7Zmj/GkxeObd/HB7tTYzp5Xx5plczD0zItfqbKKLoI+acw6HgwZuJ999hnXXXcdqqpiGAa33347hw4dGvKFt2zZwhtvvMHvfvc71q5dy/bt29mwYQN33HEHDz74IBs3bmTbtm28+uqrANx2223cfffdbN68GcdxeOqpp4BU4F933XU0NDRwxhln8OCDD57gb1mUo617mnjixd20RRL4PDptkQRPvLh7RELXATqjCaKxvoXJO6MJfvHcR+z+rB2Ar3zhJK684JSsd62qohAKuLvvfOXOdjwYMnAVRcG2j9ftjEQiODkU3aytreX222/HMAxcLhezZs1i3759TJ8+nZNPPhld11m1ahUNDQ0cPHiQWCzGmWeeCcDq1atpaGggmUzy3nvvsXz58j6Pi/Gn4Z39aJqK26WhKApul4amqTS8s7/kY2mPxAeEbXN7jJ+t387BpgiKAlddcMqgHRp0TaEq6MYjx3THlSEXzS6++GK+//3v09nZydNPP83TTz/NJZdcMuQL9y5Qvm/fPjZt2sTf/u3fUltbm368rq6Oo0ePcuzYsT6P19bWcvToUVpbWwkEAul9vz2P52PChEBez++vtrY8FgnLZZxQ2FhbwgkqvHqfANM1hdZwomi/9/6va1k2LZ1xfH4Fn//44/sOd/Dz57bTGU3i0lVuuuIMFpxaSzYuTaUq6MaVZZphOMY6WsbLWQ4AACAASURBVI33cQ4ZuP/1v/5Xfvvb3xKPx3n55Ze58sor+frXv57zG3z88cd861vf4vvf/z6aprFv37709xzHSd9B9/6L1PN4z6+9DdbTKZPm5vCAwiG5KkZN1GIol3FC4WOtDhi0RRK4e90RxpMWVQGjKL/3/uN0cGjrHNjscfdnbTzx4m6Spo3PrXN9/VxOmuCjpSXzWoPXrWP4Ddpao0Ub62g1XsY5WFgPGrgdHR0cOnSIyy+/nK9+9at5v/H777/Pd7/7Xe644w5WrlzJu+++S2NjY/r7jY2N1NXVMWnSpD6PNzU1UVdXR3V1NZ2dnViWhaZp6eeL8ad+8TSeeHE3ccDQVRKmjWXZ1C+eVvT3ztZ/rH/R8BtXnEZtljq2igJ+r4uAR05pjmdZ53BfffVVli5dyg033MDFF1/M9u3b83rhw4cP8/d///f88Ic/ZOXKlQAsXLiQTz75hE8//RTLstiwYQNLlixh6tSpuN1u3n//fQDWrVvHkiVLcLlcLFq0iI0bNwKwdu1alixZUujvVZSxBbNqWHPJHCr9BtGYSaXfYM0lc1gwa/BaBCcqU9g6jsMrf+pXNPzKM7KGbc/iWEAWx8Y9xcmyAnb11Vfzz//8z8yfP59Nmzaxdu1afvazn+X8wv/yL//CM888w7Rpx+9Arr32WmbMmMF9991HPB5n6dKl/NM//ROKorBz507uuusuwuEw8+fP57777sMwDA4ePMjtt99Oc3MzkydP5kc/+hGhUPZjkf3JlMLoUi5jra2t4OjRDlrD8T7NHm3b4bkt+3jno9RawqypQdZckr1ouK4qhCrcuAapczscYy2Xn+l4GOdgUwpZA/fKK69k7dq16a8vu+wyNmzYUPAgRooE7uhSLmMNVvrYu7+5T7PHfIuGGy6NSr8LVS1e2EL5/EzHyzgLmsPt/4dEKoSJ8cK0HVo6ujBNh137W3n9z4do7ogRT9rEEqmphS8tmEz94uxFw71unaDfhSJTCKKXrCna/8Y3390BQpQj03Jo64wRrPSxa38r69/8BBSFSMzEtFJ/JxbNq2XFF6dnvL7v4pj8nRF9ZQ3cvXv3ctVVV2X9+ne/+11xRyZEifVv9vj6nw+ljvCGE+lpqQqfi5b2WMbrVUUhGDDwGtqAqmFCwCCB+9Of/rSU4xBiRGVq9nisrYtIzMRxUneu1RUeDJdKa2d8wPW6qhAMuDF0VcJWZJU1cM8999xSjqPsbN3TRMM7+2lqj1ET8lC/eFrRtyiJ4sjU7PH9nUcJd6WO76qqwoTuk2EJ06Kqwt3n+lItjonyJythBegppKJpap9CKoCEbpnJ1Oxxy7YjPL9lHwCqCqGAga6pJEwLy7K5YOGU9HM9bo2Q35DFMZET+Se5AKOpkIooXCxppaYRusPWcRw2v7ufDVtSHRqmTQxw9ZdnU+U3iMVNgl4Xl59/CnOnVaUXx0J+t4StyJnc4RagqT2Gr98RTUNXacqymCJGn/7NHi3b5tlX9/Knj1PlHhfMrmH1klMwdG1AZ11FgaDfwOfWZb5W5CVr4P793//9oFvBfvKTnxRlQOWgJuQZUEglYdrUhLL3qhKjg6JAJGbSGT0etvGExZO/383HB1J1bM+eV8c3L59Pe1vXgOs1NXVMVxbHRCGyBu6Xv/zlEg6jvIxkIRWRm0yLmgtn1wxo9tgZTfBowy4ONaWqe1286CQuPGsqWoYFMENXqawwUBWZiROFyRq4V199ddaLPvvss6IMplz0LIzJLoXRKdOi5jOv7sFxYFK1L91/rKm9i0c27qSlM46qwJUXzGTRvMzV6DxujaDPyHqyTIhcDDmH+/TTT/O///f/JhpN1e+0bZtgMMjbb79d9MGNZgtm1UjAjlK9FzUBKgMGiqLw/Fv7+C8rTwfgwLEwjzTsJBozcWkqX7/4VOZNrxrwWgrg87oIeF2yNCZO2JCB+9BDD/HQQw/x85//nO9973v84Q9/oLm5uRRjE6IgvRc1fW4Nl0ujuS1GNJZq+LhrfytP/v7jdNHwGy6dy8l1AwuOKApU+A38sjgmhsmQk1GVlZV84Qtf4LTTTqO1tZVvf/vbvPPOO6UYmxAFqQl5SJg2fo+Orms0t8eIdx9YeH/XMR7fvIukaVNV4eaWK+ZnDFtVgaoKDz5DwlYMnyEDV9d1Ojo6mDFjBtu2bQPAsqwhrhJi5NQvnobPrWHZDs3tXcSTFqZpEQq4eebVvdgOTJng45Yr5lOToWi4S1epDnkxdFkcE8NryCmFr371q9x888089NBDXHXVVbz00kvMmDGjBEMTojALZtWQNG0a3v6UrphJZcDAcHnSe2xnTw1x3SWnZiwa7jE0gn6jz5Y/IYbLkIH7ta99jRUrVhAIBHjiiSfYtm0b559/finGJkTeHBzawwmm1gb4u1XzSZo2//mHj/loXysAC2dP4G+WDiwaLotjohSGDNyrrroqXYpx6tSpTJ06lVWrVvHcc88VfXDlQgrZjA62kwrbns660ZjJ4y/s4tMjqer9FyyYzPIMRcNlcUyUStbAvfHGG9m+fTvhcJhzzjkn/bhpmpx22mklGVw5kEI2o0P/Zo9t4TgPb9xJY/dpsRVfnM6XFkwecJ2mKoT8bgyXnBwTxZc1cP/1X/+V1tZW7rjjDu67777045qmMXHixJIMrhz03/PpdmnEux+XwC0Ny3Zo69Xs8UhLlEc27qAjmkRTFa6+cFbG/xcuXSEU8KCrMokgSiNr4AaDQYLBIE888QRHjhzh3XffxTRNFi9eLP3NepFCNiPLtu3usE3dnu491M7jm3cTT1q4XRp/u3wOs6YM7PLcszgmJ8dEKQ257+XNN9/kyiuv5Pnnn2fTpk1cccUVvPzyy6UYW1no2fPZmxSyKQ3LtmnpPB62f9nbzMMbdxJPWgR9Lm6+/PQBYasAPo9OKOCWsBUlN+St6o9//GMee+wx5syZA8CuXbu4/fbbufDCC4s+uHIghWxGhmk7tHXEMbtb4mzZdpjnt3yKA9RWerhxxWlUBvp2ZlAUqPAZ+D2yOCZGxpCBm0wm02ELMHfuXDn40Mt4LmQzUrszkpZNW2ecj/a18NqHBznUHCWeTH3KmDYxwPXL5+LzuPpck1ocMzBc0uBRjJwhA9cwDD766CNOPz1V9GP79u0YhlH0gZWT8VjIZqR2Z/R01v1oXwvr3thLV9xKh61LV7hgweQBYavrCpWyOCZGgSED9x//8R+56aabmDlzJoqi8PHHH/PAAw+UYmxiFCvm7oxsd869O+u++qeDRGJWemeCz6PjdWu8te0I80+ZkH4tt0sjFJDFMTE6ZA3cRCKBYRicc845PPfcc3z44YfYts1ZZ53FhAkTsl0mxoli7c7YuqeJX27cSSxuYtk2HZEEj7+wmxvqFeoqfdiOQ2c0wWeNEazu+dsKX+qEGNCnhbnPo1PhNZCsFaNF1l0K11xzTfq/q6urueiii7j44oslbAVQvN0Zv31lD5GuBLYDmqqiaypul8rTL+/Bdhya2rr46brt6bANBQwqfKl6t0krVQGs5+RY0OeSsBWjStbAdWRlQQyifvE0LMsmnrRwHId40hqW3RlHW6KAgqqA4dKoDrpp6YhzuCnMZ8c6+en67bR2xtE1hYBXx6WrOI6TbmF+4RdOojLgxu/WQaoiiFEm65RCPB7no48+yhq88+fPL9qgxOhXvN0ZCoripA8mtHbESJoWjgO/2LAjVTTco3ND/VyiMZPX/3yI1s44VRVuLj77ZBbNnYiuSdCK0Slr4H722Wd85zvfyRi4iqLw0ksvFXVgYvQbandGpsWvr9QOLPbd28QqD62RBBV+F83tXSRMG9sGB7C7i4bfeOm8dB3budNSbXFkcUyUg6yBO3v2bNauXVvKsYgxJNu2sVDIx/QaHwDr39jLC+8dIJYw8Rg6y84+iWsuPpXfvbaXw01RYgkbRSHd9HHKBB83XDqPCl/fbYk+j07QJ1sVxegnJe1FUfTeNqYoCm6XhqapPPvKX4FU2K7fso940kJTFeJJi9+/f4DPjnayZOEUJlV7cekq3WtjzJ4a4qZV8/uEbe/FMSHKQdbAXbRoUSnHIcaYpvbYgBY1hq5yrCXV/fmF9w6goKCpCoqiEPS5CPgMnt+yn1Mmh/C4XeldEGfOruH6+rm4jeNdGFRVkcUxUXayTincddddpRyHGGNqQh7aIok+rWoSpk1ddWo6IZYw0bpPfvm9Ol63TlNbFwnT4T+e/4j9R8NA5qLhutZ9ckwWx0SZkSkFURTZto2t/vJsADyGju2kDi14DZ3mti6SpoMC7D8aRgEuO286l35xep+wdbs0qiokbEV5ksK2oij6bxvzGBq6ovLQs1upDhgsnFXNjs/a0DSVprYoSev44liqaPhsFszqe8hGFsdEuZPAFUXTs22s946FCm9qx0LCtDhz5gTe2XGMRK/icx5D42+XzWFmrzq2igIBrwu/R/64ivImf4JF0fXfsVAT8hBPWnx2LMwVF5zC0y/vwbIdgj4X31xxGpO653kBVEUhGDD464E2Nr716bgrgSnGFgncAkiX3txt3dPEnoMd2I6DrqucMrkC24ZwNElbZ5zfvJTaJlZb6eXGFfP6FA3XNYVQwM3OT1v41QvSqFOUPwncPEmX3tz1/KwUJbVxK+R30dTWhWnZxJM2Xd1zCdMnVvCN5XP7VB8zXBohv4GmKmx6Wxp1irFBAjdP0qU3dz0/q6oKN+Bg2tDWEceGdNeF02dUcc1Fp+LqtWfX69YJ+l0o3ftrpVGnGCskcPPU85c/GkvSEU1imja6phLpSo700HJyItMh2a7N9nhTewy/V6cy4KYtnOBQUxirV2mOxadPZNV5M1C79+MqCvi9LgKevocZsu3plUadotxI4OapJuThSEuUzq4kCqAqYFo2tu2wdU/TqL7LPZHpkGzX7jvcwZvbjmR8zdpKDygKXXGLWMLEcRR6Nn9dsuhkvnzWFJTuPbY9i2OeXqHaQxp1irFCDj7kqX7xNCIxE5xUSDgoqW1LPhcN7+wf6eENKlt9g1zGnenapGmz/s1Pae6I09we41BThMbWLtrDCZ59ZQ8rz51BOJqgsS1KU1sM00od1T3vjElc+Pmp6bDVVYXKCnfGsIXUPwZrLplDpd8gGjOp9BusuWTOqP7HTYhM5A43Twtm1eA1tNTJKdtB11SCfjceQxv1c4onMhfa/9poLElnVxLbcdAUSJqpO1dVSZXvTFgObeE4n5s5gYZ3PsN2HBQFVp5/CuedPvH4+7s0Kv0uVHXwf/vHY6NOMfZI4BZgSo1/wJxiPGmN+jnFE5kL7X9tRzTZfZcPdq9OO5qmMCHkJdKV4Lk399HSEcd2nO6i4fNYOG8iLS0RYODimBBjnUwpFKBY7WWK7UTG3f/aVLdch6DfSB/J1TWV6qCXjkicpGlztLWLpGVTXeHmlivmc3JdACA9BRPyGxK2YlyRO9wCFK+9THHlO+7+BcIXzqqmNZxI1UZwabi72+BEYiYKUB3y0N4ZBwW64qk9tlNq/NxQPzddx1YBQgE3XkND2uaJ8UYCt0DlOqeY67h7CoT31KyNJy3e2XmMy8+bweVfmpnetRBPWqndCEBrRwzLJl3HdsoEHzdddnq6jq2uKlQF3YQ7HAlbMS7JlILIqH+BcE1VUFB44b0DwPGdA7UhD0GfgQLYzvGwnTklyC1XnpEO254OvF63dGcQ45fc4YqMehcI76Eqqcd7LJhVw+yTKznSHOGxhl3Ek6mwXXrmFJadfXJ625fHrcl8rRDIHa7IoqdAOIBl2yQtm6TlAApb9zShKBCNm+w/0sFP125PFw1fdd4Mlp8zDUVR0ifHQn63hK0QyB2uyGLZ2Sexfss+EmbfyVbHcfj17z/G6f7vhzfupDOaRFMVvnbRbD43M1U0XFEg6DfwuXWZrxWiW9HvcMPhMJdddhkHDqTm/rZs2cKqVatYtmwZDzzwQPp5O3bsYPXq1Sxfvpw777wT00x9dD106BBr1qyhvr6eW2+9lUgkUuwhj3tb9zSxc38bujrwrtTn0UFRePj5j/jZuo/ojCbxGBo3rjgtHba6qlBV4cFrSNgK0VtRA/fPf/4zX//619m3bx8AsViMO+64gwcffJCNGzeybds2Xn31VQBuu+027r77bjZv3ozjODz11FMA3HvvvVx33XU0NDRwxhln8OCDDxZzyONez+6DtkgCp980QMCb6qx7rDVKR9QknrQI+g1uvnw+M6cEgdTJteqQe0DHXiFEkQP3qaee4p577qGurg6ArVu3Mn36dE4++WR0XWfVqlU0NDRw8OBBYrEYZ555JgCrV6+moaGBZDLJe++9x/Lly/s8Loqnd82EpHn8CFnQb+Dz6BxrjabvWl26yi1XzE93aPC4NaqCblRFwlaITIo6h/uDH/ygz9fHjh2jtrY2/XVdXR1Hjx4d8HhtbS1Hjx6ltbWVQCCArut9HhfF07tmQk9tr6DfwHCpHGvt6vNcn1ujMuBGUcDncRHwumRpTIhBlHTRzLbt9FYhSC26KIqS9fGeX3vr//VQJkwInNCYa2srTuj6Uhmucfp9Lo40RbBsBxSo9LvRNYWmtr4FbkJ+FxMnBJhQ7afC56LC787yisUba7GVyzihfMY63sdZ0sCdNGkSjY2N6a8bGxupq6sb8HhTUxN1dXVUV1fT2dmJZVlompZ+fj6am8PYdmErN7W1FTQ2dhZ0bSkVOs7ehcM9LpWuhEVLZxynuyhNdYUbGwZUE/MaKqqqsGTBJBzTIhZ1iEUTRR1rqZXLOKF8xjpexjlYWJd0sm3hwoV88sknfPrpp1iWxYYNG1iyZAlTp07F7Xbz/vvvA7Bu3TqWLFmCy+Vi0aJFbNy4EYC1a9eyZMmSUg55zOq9OAYOh1u6aO6Ip8orApUVHiwbWjvi6Wt0VcHn1pg8wc/XLprN4tMnyuKYEHko6R2u2+3mf/7P/8l3vvMd4vE4S5cupb6+HoAf/vCH3HXXXYTDYebPn8/1118PwD333MPtt9/OQw89xOTJk/nRj35UyiGPSVv3NPHz9R8RS1poqtJnccx2UkVoTNOmPXL8rvX8z01i5bkzgNTiWNBnoOYxvdNzN90STlAdMMqi2I8Qw01xnLG9U1KmFFJ6Au9QU4SuhIXZHbK9fzKKAhNCHmIJi3D0eI82TU111r1p1Xx83vwXx3q35/F7dCIxE8uyR3XXhnL5fw/lM9bxMs7BphTkpFkRnEijxmK8f1XA4I+7mrAdO10svP8/QapCqnB4LEk0ZvZ5vKcEY0XAwF/AybFM7Xmk07EYjyRwh9mJNGoc6nWHCvGte5r47St7ONQU6W794+JIS5Sd+9tQlVSBcKt3e4ZuqgITKr10RhLEElb6cU1N1a4N+FxMnuBn74F2Nr79ad7/kEibcyFSJHCHWe+7OWBY7uZyCfGe57SHE6mtdo5DaziRnmfNNquiqgoTgm7aO+Pp0ooAAZ9OhdfA69FxaQpTqr08/sKugv4hkTbnQqTIEvMwa2qPDVi5P9G7uVy67fY8x3YcNFVJdRS2nT4LYr0DFUBTFWpCHlr7hS2AbTq4NJUJFW4uXTydHZ+2Fdzxt1xbEgkx3OQOd5gV424u20fyg00R7n/yA1rCCVrbY4QCLnRNxbQcHMfOelcLoGsK1UEPze2x1CGHPq+tMH1KkFg8yfmfm8yCWTX86oXdBU8L9G7t0xpOUCW7FMQ4JYE7zOoXT0u1niEVSAnTPuG7uUwh3hFJEItbtEUSVHh1mtsdmtpTe2Z7juRmo2sqVRVuGtu6BiyAed0aNZVebNuhK2Gnp0JO9B+SntY+5bJSLUQxyJTCMOtpPVPpN4jGTCr9xglvf8r0kTwSMwn4XLhdGtG41Sc4VTXzf0Oq4ExlhUFThrAN+nSqgm4syyaWsPrcwcq0gBAnTu5wT1C23QPDvSNhzSVz+O0rezjcXefAdqA9HCcaN7FtJ7U4pqQet3pNx/belOB2aQR8rgF1EXRNocJn4HVr2JaD20j9seh9B1uunYqFGE0kcE/AcG8B27qnid++/FcONkdTcwJKaurg5+s/wmuotIYTKArpOQPbgWTSGjBXqygMuHt1Gxo+j05zvzlXVYGbL5+Pz6Pz2KadqJqK4zgZp0LKtVOxEKOFTCmcgFx2D+SqJ7yPtKY+6qda2IBp2UTjJs2dCVRVwbZTd609DR4zLYwNnJfV8Rhan7oIkLqznXVSJV+YW8fp06u5bpinQoQQfckd7gkYzg39PeFtWqm07Fn46h2ovRfD7ByPe3ndOpqq0B7uW83L7dKoqXTjd2vpY7pyBytEcUngnoDh3ALWE969Q7X/boM+/51D3vrcGigQ7kr2fdyjE/QbNLbGOHvuwHKXI300WYixSgL3BAznFrCe8NY1haTlZNzW1XP3mwufR8eyHeJxs8/joYCB26XR2NqFbTvs3N/G5b2+X4x56d7hfc2yeUyv8eX9OkKMBRK4J+BEVu77B9G8aZW8ue0IAZ9BW2d8QOAOtbe2t4BXJ560+5wyg1QlMCC9/1ZhYHHxhnf2kzRtOqJJTNNG11W8hlbQ0eRM4f2zZ7dy7Vdmyx2zGJckcE9QIfOe/YPoaGsXew52oGmgKiqGSyVpOtiOg6J03z0nBxadySTgddGVMLF63Q2rCtRUeoknrT5zuS5dHTD9cbApQjRuonRfZ1k2nV02VlP+7ekz1ZWwbFuqhIlxS3YpjIDeQRRLWHRGE9iOg+MoqbC1bEIBA01N7UaI5xi2FT4X0VjfsHW7NOqqfUS6kgMWzkzLTh8P3rqnCSB1rQOqoqAoqZoMOPR5zVxlqivhdmlSJUyMW3KHOwKa2mMoChztjBPvLoeoqqkA7EqAgkJX3MSla93ztpnndHsL+FyEu5J9FtN6FsdaO+LEk9aAazyGRiJps/tAOx8f+AuVAYOuhJl+DU1VundJOOha/v14My0qxpOWVAkT45bc4Y4Aj6HR0hFLFZkhNTdr2alSiaZpoyqp8A36DXKZuQ14XYSjfcM26DcIeF00tXWlw1ZRoDJg4NJUfG6NuGlj2TYKDpbt0NwRR1cVVAVs28G0U0Eb9LuZUuPP+/eZ6TiwaTpyHFiMW3KHO8xy2lLldB8j6x+mjoOuq5imjUtX8br1VEWvjljWj/Q+jz5g21d10IPXUGhqj6d3Nhi6itvQmFTt42BThETS7p6nVUj22uzrAIqqoDipgxGVFe6Cd15kWlSUXQpiPJPAHUa5bqmKJW2qKgw6u0xsO3U0V1VShxn8hkZ70iJp2Rw41onjZC8e7nVrA9rh9CyONbWbVAU9GXuH3f/kB+w+0E7PLEHvO2PHgeqgm45IkqRpUek/sVKK/RcVpVqYGM8kcIdRrt0eeuY2Q36VjkiCRE89BAc6u6cGhlqk8hgaXfHj87IuTUm3yenZZZAtLOsXT+PjA38hafVMaKRoKui6is/jQtNUKv0G37/u8yf6YxFCdJPAHUaDHfVd/8ZeXnjvALGEiUtXU6Fq29Cr/22qG87gQasALpfap/eY160RCrjTi2OKAh5DH/TO1NAVuhJ938txoMKrS+lFIYpEAncYZTvqC7B+yz6c7t1dvbd5aerxj/SOA4Pd2CpKaudA7z25FT4XPk9qcaxnvlZVUtXBsp0Qa3hnP6EKDwHr+AEHRaG7/5lywtMIQojMJHCHUbajvh2RBI6d+d7V79HpiCYzfKevnkDsfby3OuhBUaCxNZqe5/UYGkG/gdedulPNdMggXbfBpeHzuABwHIdozOT+W88r9LcvhBiCBG6BBtuN0FMoHBQmVnlIWtkPLuQStt2VGNO9x3oWxxJJm7ZwquSipqa2lsUSFrFEFwDu7h0P/UkXXSFGhuzDLUDPboS2SKLPboSe01rxpMWESi+Ta3yY3etS+Z/TSlG7pxx67mB1TaG2KnVyrCdsoW+Xhx5x0yYaGxjo0i5HiJEhd7gFGGw3AjDgez6PTiRmZnu5rFRFwe61J8zt0qgKugecHBussE00PvCEmbTLEWJkSOAWYKjC4z6PTjSWPF5xS1O799nm/h6p7g7HLwh4Xfi9fRfHehRy9yzFxoUoPQncPPTM27aH43REEoQCRnrRqfcc6JGWKJ1dyXTFLdOy0VQVe5C53N56jtb2qKxwo6lKn8UxIUT5kcDNUe9TZJUVblo6YrR0xHEcB13X0nOg+w53sOuztnS92XRLHCW3pFQVJd0+RwFqKj0kTJvm9vjgF2Yx7+RQQdcJIYafBG6O+szbdjeNbOuM0x5OMmuqN73g9Oa2I+lr8m2JoyjHe5WpCtRWeQlHkznN/yqkpiGsXrfA804O8f01X8jp91dsPZ8OWsIJqgOyz1eMTxK4Oeo/b9vTCTcaM9PHX+9/8oNUBbACPvb3bm3u0lWqg27aOhMZyypmomkKPrfOf1l52qgLst6fDiq8J962p/9ry+KfKBeyLSxHNSFP+tRYj/57V5vaY3RG8v/or3A8bD2GRlWFm+b2WO5hqypMrQ3g87oKatFebMPZTr63obbnCTHaSODmKJe9qzUhDxnOGQyp54a4wjdwJ0LPwttg5b8NV+p/Y6Et2ostU+eH4RhrsYJciGKRKYUc9d+76nGp6C6NX72wm5rQfuoXT6N+8TR27m8r6PWrKtzYjkNzvxBSVYXJ1V5QFA42RTJOV1QG3MDoPS1WrJNtQ23PE2K0kcDNQ8/e1UxNIP/vM3/BKWDyVlFS3XS7YmbGxTG/R+erF84G4JcbdxKJJfuUbvS5jx+sGK2nxXrXmNA1ZdhOtskRZVFuZEqhAL0/yh5r6aK1M45lO3nvkVUVhdpKL52RzDsRNFXpbrOTCvv/smIep04Npduqzzs5RCxhs+dgB8daupg9JTgqF4wWzKphzSVzqPQbhLtMKv3GgKLohZAjyqLcyB1uAXo+yja1dRHLcWGrP11Tqaow0r3NMnOIxMw+lHeQiQAAFC5JREFUK/o9IbX+jb2s37IPRVEwNAXLhnd2HmNi9V4u/9LMgsZUTD1jH86OD3JEWZQbCdwC1IQ8HG3tKqg+AqRqIvi9Os3tsUHvihVFpStuUlnhHlBm8YX3DqCgoKmpduaa6mDZqcdzDdyxsKVKjiiLciKBm4eegNp7qJ2EWdgZW79HR9dUWjoG3z6Wqn+bOhacaSEoljDR1L57F1Ql9Xgucu2/JoQYPjKHm6OegDrQGC44bIN+FygK7ZHE0E/uLsmoa2rGhSCPoQ+4O7ad1OO5kC1VQpSe3OHmqOGd/ZiWQ7irsGmEyoBBV8IinshtztcBHMfG63YTjZnoCnz/oS3pj/7Lzj6J9Vv2YdmkpxMcHJadfVJOry9bqoQoPbnDHcL6N/by7QdeY+f+Nlo7CzhFpqT22Ia7zEHDViG1ZUrpNUvg97jwe3RwHEyHPh/9Z0wOcvl5M3C7NEw7NS98+Xkzcp6/zeXknBBieMkd7iB+/cLOPs0f86WpChV+F+3h+JBbxhxS28RULVWAxu3S+PF3L0jVZ+j+GvoWO//+dZ/n8i/NzGnlv/8C2bxplby57ciA/muypUqI4pE73EGse21vwe1xdE3B73XR1pnIeX+u4zhYttNnamA4jsVmqjnw5rYjnH/GJCr9BtHY8O2NFUJkJ3e4g+iKmwUV/DZcKi5NpSOXxbFuipJqEukxdJadfVJ6amA4TlNlawm0c39butKZEKL4JHCz2LqnqU/XhVx5jFSo5bNHVwGm1vhpjySwLIc/fHCQnfvb0vUZMrVez+ejf6kXyIqxv3cs7BkWQqYUMti6p4lfbtyZ93V+j45p2cRy3IkAqa68XrdOuCtJNG4ST1pEYkmOtnal98X2HIst9KN/KRfIilEyUcowirFC7nAz+O0re4h05T4dABD0uQh3JfOagphQYeD1uDBth9bOeLprg+0ofU6Yff+6z5/Q3dxw3CXnarCOxoX+HorxmkKMBAncDA43R8mx3yMAoYBBRySRV6cHt0ultsqX/rhvmjbHD445xBM2ja1Rmtu62Lqn6YSCpZQ1B7JNXxxqinD/kx8U1GJH9gyLsUICt5+te5r69AUbjKKkioa3h/O7GwaIJ232HelgxqQgbZEEuq5iWTaO42BaDgqgKKk6CcNx5LZUNQcyLfJ1RpN0JSzaIomCWuxIGUYxVsgcbj+5Hm1VFQW/R6cjkiz4veJJO11i0GtoOJCuHKaqqe1ooYBRVkduM5VMDEeT+D16wceIpQyjGCvkDrefXD6maqqC4dIKPubbw3H6fty3miKEo6kAT01ppDpABLwuzEJ694yATNMXka5kuq5vj3ymBKQMoxgrJHD7qQl5Bg0Cl66iqalFrRPVM2Xb++P+bQ++SXOvSmK2Ax3RJBOCAz+MjNbW4/2nL+5/8oMTnhKQMoxiLJDA7WfetMqsfcncLg3HcfLa9jWY6qB7wGPhruNTFArHT7n1fhzKq/V4sVrsCFFuymIO97nnnmPFihUsW7aMJ554oqjvlS1sfW4dy7YH7GctlNet8Y3lcwc8njRtNDW1IOeQ+lVTU4/3Vk6tx4vVYkeIcjPq73CPHj3KAw88wLPPPothGFx77bUsXryY2bNnF+X9Mk0nBLwuuuJmzrsXMgl4dU6qDQx51+gxdOJJC5d2vGxY6siv1ud5xdoqVaw9r8VosSNEuRn1gbtlyxa++MUvUllZCcDy5ctpaGjg29/+dlHeL+hz9QmtkN8g3JXMO2x7pgMUBTwulf/vstNzCqzedW5VJTWHm6nOrbQeF6L8jPrAPXbsGLW1temv6+rq2Lp1a87XT5gQyPm5f/2sjaOtvcI2YNAZTeZVU0HXFL60cArNHXGOtUSpq/ax+suzWXTaxJyu/7urFuLzu1n32l664iZet84VS2by9WXz+jzvmmXz+NmzW7FsG91RsGwbnNTjtbUVOY+3v8m1AVo7uvD0CvJYwmRybeCEXre34XqdYiuXcUL5jHW8j3PUB65t2yi9qnI7jtPn66E0N4dzCsxte5v5999tI560UJTu02Ph3Eorul0KFT73oFMF+XyMvvisqVx81tRBr59e4+Par8ym4Z39tIYTVHXvUphe4zuhj+xfOWsKT7y4G9Ny+hwD/spZU4ZlKqBcphTKZZxQPmMdL+McLKxHfeBOmjSJP/7xj+mvGxsbqaurG9b32LLtMA9v/P/bu/egqOv9j+PPBZaLctSDV354aUZBzVNaaQahKGOKwiZeTtox3TRzLCdRf5OCkf5CCjVGzJwxOb80+0UNiiRCZl4QU8BrJv4qPQzKJSUkMOMmu+x+fn/4c1PE20m/u+D7MeOMC9/98uINvPjy3d3P9zQWq+Kvf3Fj/gv9+a8NR25Zti5OEHYPV1d4UOTS40I0Lw5fuAEBAXz44YdUVlbi4eHBrl27WLZs2X3Zt1KKrw8Xk5JVAIB3+1b856QBeLVx578XBTeb38j3mzznVYgHw+ELt3PnzsyfP59p06ZhNpuZOHEijz/++J/er9Wq+GJvPnuP/wxAL5+2zP3743i66//0voUQoikOX7gABoMBg8Fw3/ZnbrDwz/QfOXamHIABvh2YPbYfri7Od7inEEL8+5pF4d5PtVfMrNl6in+VXH2BQ1D//+ClED+cdc3iNSBCiGbsoSrcyt+vkLDlJOfLawB4/tlHCB9i3we+hBAPj4emcM+XV7Nq80kuVdXj7KTjH8/5MuyJrne+oxBC3CcPReH+q+Q31qTkUVvfgJvemVfC+jKw9/19apkQQtxJiy/c/z1bweoteTRYrHh66Hkt/G/07dHO3rGEEA+hFl+4//PNGRosV9cYmDP+MXp09uSPlWiFEEI7Lb5wFdCtkyevj/sbXbxa3dOFHoUQ4n5q8YXby6ctE4f15K9/cZOyFULYVYsv3Kmjev//lRrsnUQI8bBr8c/293Br8b9ThBDNRIsvXCGEcBRSuEIIoREpXCGE0IgUrhBCaEQKVwghNCKFK4QQGpHCFUIIjUjhCiGERqRwhRBCI1K4QgihESlcIYTQSItfaMDJ6c+tfftn76+V5pITmk/W5pITmk/Whz2nTilZR0sIIbQgpxSEEEIjUrhCCKERKVwhhNCIFK4QQmhEClcIITQihSuEEBqRwhVCCI1I4QohhEakcIUQQiNSuE1IT09nzJgxjBw5kqSkJHvHYe3atYSGhhIaGsrKlSsByMnJwWAwMHLkSBISEmzb/vTTT4wfP55Ro0bx1ltv0dDQYJfMK1asIDIy8raZLly4wJQpUwgJCeG1116jpqZGs3yZmZmMHz+e0aNHExsbCzjuTNPS0mxf/xUrVtw2kz1mWl1dTVhYGD///DNw73PUKnPjnMnJyYSFhWEwGIiKisJkMj34nErc4JdfflHDhw9Xly5dUjU1NcpgMKj8/Hy75cnOzlaTJk1S9fX1ymQyqWnTpqn09HQVFBSkiouLldlsVjNmzFBZWVlKKaVCQ0PViRMnlFJKRUVFqaSkJM0z5+TkqMGDB6tFixbdNtOsWbNURkaGUkqptWvXqpUrV2qSr7i4WAUGBqrS0lJlMpnUiy++qLKyshxyprW1tWrQoEGqoqJCmc1mNXHiRJWdne0wM/3+++9VWFiY6tevnyopKVF1dXX3PEctMjfOefbsWfXcc8+pqqoqZbVa1cKFC9XGjRsfeE45wm0kJyeHZ555hnbt2tGqVStGjRrFzp077ZanY8eOREZG4urqil6vp2fPnhQWFtKjRw+6deuGi4sLBoOBnTt3cv78ea5cucKAAQMAGD9+vObZf/vtNxISEpg9ezbALTOZzWaOHj3KqFGjNM+6e/duxowZQ5cuXdDr9SQkJODh4eGQM7VYLFitVurq6mhoaKChoQEXFxeHmenmzZtZunQpnTp1AiAvL++e5qhV5sY5XV1dWbp0KZ6enuh0Ovz8/Lhw4cIDz9niVwu7VxcvXqRjx4622506dSIvL89ueXx9fW3/Lyws5Ouvv+all166KWNZWdlN2Tt27EhZWZmmeZcsWcL8+fMpLS0Fbp7ntUyXLl3C09MTFxcXzbMWFRWh1+uZPXs2paWlDBs2DF9fX4ecqaenJxEREYwePRoPDw8GDRqEXq93mJm+++67N9xu6ufndnPUKnPjnD4+Pvj4+ABQWVlJUlIScXFxDzynHOE2YrVa0en+WJpNKXXDbXvJz89nxowZLFy4kG7dujWZ0d7Zt2zZgre3N/7+/ra33SpTU9m0ymqxWMjNzeW9994jOTmZvLw8SkpKHHKmp0+fZuvWrezbt48DBw7g5OREdna2w830mlvNyxG/DwDKysowGo1MmDCBwYMHP/CccoTbSJcuXTh27Jjtdnl5ue3PEHs5fvw4c+fOZfHixYSGhnLkyBHKy8tt77+WsUuXLje8/ddff9U0+44dOygvL2fs2LFcvnyZ2tpadDpdk5m8vLyoqqrCYrHg7Oys6Zw7dOiAv78/Xl5eAIwYMYKdO3fi7Oxs28ZRZnrw4EH8/f1p3749cPVP2Y8//tjhZnpN43ndaY72zFxQUMDMmTOZOnUqM2bMaDL//c4pR7iNBAQEkJubS2VlJXV1dezatYuhQ4faLU9paSlz5swhPj6e0NBQAPr378+5c+coKirCYrGQkZHB0KFD8fHxwc3NjePHjwNXH93WMvvGjRvJyMggLS2NuXPnEhwcTFxcXJOZ9Ho9AwcOZMeOHQBs27ZNs6zDhw/n4MGD/P7771gsFg4cOEBISIhDzrRPnz7k5ORQW1uLUorMzEyefvpph5vpNff6vWmvzNXV1bzyyitERETYyhZ44DllAfImpKens379esxmMxMnTuTVV1+1W5bY2Fi2bt1K9+7dbW+bPHkyjzzyCHFxcdTX1xMUFERUVBQ6nY7Tp08THR1NdXU1/fr1Iy4uDldXV81zp6amcuTIEZYvX37LTOfPnycyMpKKigq8vb1ZtWoVbdu21SRfSkoKn3zyCWazmWeffZbo6GgOHz7skDNNTEwkNTUVvV7PY489xtKlSzl37pxDzTQ4OJhPP/2Url27kpube09z1DLztZx79uwhPj6enj173vC+iIiIB5pTClcIITQipxSEEEIjUrhCCKERKVwhhNCIFK4QQmhEClcIITQiL3wQdtG7d29yc3NtLz6Aq08l++abb1i/fr1dc/n5+eHk5IRSChcXFyZMmMCUKVPslkm0HFK4QjSyadMm2y+CyspKZs+eTX19/Q1PkBfi3yGFKxxSVVUV77zzDqdPn0an0zFkyBAWLFiAi4vLTUfH1267ubkRFRVFUVERTk5O9OvXj5iYGJycnMjMzGTdunWYzWbc3d1ZtGgRTzzxxB1zeHl5ERkZydy5c5k+fToVFRUsWbKEiooKysvL8fHxYfXq1bRv357g4GDCwsI4dOgQly9fZubMmXz33Xf88MMPuLi4sG7dOjp37sy+fftYv349JpOJyspKwsPDmTdvHnD1RQ4pKSm0bt2agQMHsnfvXjIzMzGZTMTHx3P06FEsFguPPvoo0dHReHp6PtCvg7i/5ByusBuj0cjYsWNt/9asWWN7X2xsLO3atSM9PZ2tW7dy5swZNmzYcNv97d69m5qaGtLS0khJSQGgpKSEwsJCEhISSExMZNu2bSxbtow33niD2trau8rZp08fysvLuXTpEl999RUDBgwgOTmZvXv34u7uTlpamm3b+vp6Nm/eTEREBEuWLMFoNLJ9+3a8vb358ssvUUqxYcMGli9fTmpqKsnJySQmJlJZWcmBAwdITU0lJSWF1NTUGxa4TkxMxNnZmdTUVLZv306nTp2Ij4+/l3ELByBHuMJurv/THf44hwvw7bff8sUXX6DT6XB1dWXy5Mls2rSJWbNm3XJ/Tz31FAkJCUydOpWAgACMRiM9evQgKSmJixcv8vLLL9u21el0FBcX06dPnzvmvLYqlJubG0ajkWPHjrFx40YKCwvJz8+nf//+tm1HjhwJQLdu3ejQoYNt/927d+fy5cvodDo++ugjsrKyyMjIoKCgAKUUdXV17N+/n5CQENq0aQPAlClTOHToEABZWVlUVVWRk5MDgNlsti1oI5oPKVzhkBovk2e1Wpu8tM21y6LA1ZLbvXs3hw8f5tChQ0yfPp2YmBisViv+/v6sXr3atm1paeldr/Z06tQpunbtSuvWrXn//ffJy8uzLefX0NDA9a+Ov36NBb1ef9O+amtrGTduHCNGjGDgwIFMmDCBPXv22B6gu35f169eZrVaWbx4MUFBQQDU1NRQX19/V/mF45BTCsIhBQYG8tlnn6GUwmQysXnzZgICAoCr51VPnToFQEZGhu0+n3/+OVFRUQQGBvLmm28SGBjIjz/+iL+/P9nZ2RQUFACwf/9+nn/+ea5cuXLHHGVlZcTHx9seMDt48CBGo5Hw8HDat29PTk4OFovlrj+voqIiqqurmTdvHsHBwRw+fBiTyYTVaiUoKIhdu3ZRVVUFYDstcm0eSUlJtm3ffvttVq1addcfVzgGOcIVDik6OprY2FgMBgNms5khQ4bYLtsTHR1NTEwMbdq0ISAgwLZCf3h4OEeOHGHMmDF4eHjg7e3N1KlTadu2LTExMSxYsMB2JLlu3Tpat27d5Mc2Go04OTnZjjCvf1rYnDlzWLlyJR988AF6vZ4nn3yS4uLiu/68evfuzbBhwxg9ejSurq74+fnRq1cvioqKGDJkCC+88AKTJk3C3d0dX19fPDw8AHj99ddZsWIF48aNw2Kx0LdvX9tFOkXzIauFCeEgTp06xYkTJ5g2bRpwdX3hkydP3nAqRDRvUrhCOIjq6moWL17M2bNn0el0eHt7s2zZMjp37mzvaOI+kcIVQgiNyINmQgihESlcIYTQiBSuEEJoRApXCCE0IoUrhBAakcIVQgiN/B+Grw90xzgLO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Google Shape;998;p20"/>
          <p:cNvSpPr txBox="1">
            <a:spLocks noGrp="1"/>
          </p:cNvSpPr>
          <p:nvPr>
            <p:ph type="body" idx="1"/>
          </p:nvPr>
        </p:nvSpPr>
        <p:spPr>
          <a:xfrm>
            <a:off x="4876800" y="1809750"/>
            <a:ext cx="3810000" cy="167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Dari grafik, didapat jumlah kerusakan rumah tertinggi sebanyak 1200 rumah di kecamatan Pemenang.  Sedangkan, untuk jumlah kerusakan rumah terbanyak berada pada kecamatan Gangga.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701818"/>
            <a:ext cx="4568825" cy="3003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804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8" name="AutoShape 2" descr="data:image/png;base64,iVBORw0KGgoAAAANSUhEUgAAB98AAARvCAYAAACxRyTJAAAABHNCSVQICAgIfAhkiAAAAAlwSFlzAAALEgAACxIB0t1+/AAAADh0RVh0U29mdHdhcmUAbWF0cGxvdGxpYiB2ZXJzaW9uMy4xLjEsIGh0dHA6Ly9tYXRwbG90bGliLm9yZy8QZhcZAAAgAElEQVR4nOzdf4jV953v8dfomZmkm2x+MYNBRGgpJFiIcNtQ/5m5/zgjTgbDsH/kB5FduKnptnrhFkMyDskWel0JthJpLAvbZonpQsRSFbETJLBeig22/rFisaUEFaJlHCVrYllnnB/3j2ynm002u/r25Ewyj8c/6uec8+V9YD6g5+n3c9pmZ2dnAwAAAAAAAADcsEWtHgAAAAAAAAAAPu3EdwAAAAAAAAAoEt8BAAAAAAAAoEh8BwAAAAAAAIAi8R0AAAAAAAAAisR3AAAAAAAAACgS3wEAAAAAAACgqNHqAZrtnXf+kJmZ2VaPAQAAAAAAAMCn2KJFbbnrrj/7Tx//zMf3mZlZ8R0AAAAAAACApnLsPAAAAAAAAAAUie8AAAAAAAAAUCS+AwAAAAAAAECR+A4AAAAAAAAAReI7AAAAAAAAABSJ7wAAAAAAAABQJL4DAAAAAAAAQJH4DgAAAAAAAABF4jsAAAAAAAAAFInvAAAAAAAAAFAkvgMAAAAAAABAkfgOAAAAAAAAAEXiOwAAAAAAAAAUie8AAAAAAAAAUCS+AwAAAAAAAECR+A4AAAAAAAAAReI7AAAAAAAAABSJ7wAAAAAAAABQJL4DAAAAAAAAQJH4DgAAAAAAAABF4jsAAAAAAAAAFInvAAAAAAAAAFAkvgMAAAAAAABAkfgOAAAAAAAAAEXiOwAAAAAAAAAUie8AAAAAAAAAUCS+AwAAAAAAAECR+A4AAAAAAAAAReI7AAAAAAAAABSJ7wAAAAAAAABQJL4DAAAAAAAAQJH4DgAAAAAAAABF4jsAAAAAAAAAFInvAAAAAAAAAFAkvgMAAAAAAABAkfgOAAAAAAAAAEXiOwAAAAAAAAAUie8AAAAAAAAAUCS+AwAAAAAAAECR+A4AAAAAAAAAReI7AAAAAAAAABSJ7wAAAAAAAABQJL4DAAAAAAAAQJH4DgAAAAAAAABF4jsAAAAAAAAAFDU1vr/44otZu3ZtBgYG8vLLLydJnn322fT19WXdunVZt25dDh8+nCQ5evRoBgcH09fXlx07dsxd49SpUxkaGkp/f3+2bNmSqampZo4MAAAAAAAAANet0awLHzt2LG+++WYOHDiQqamprF27Nr29vTl58mReffXVdHd3zz336tWrGR4ezu7du3Pvvfdmw4YNOXLkSHp7e7N58+Z85zvfycqVKzM8PJw9e/bksccea9bYAAAAAAAAAHDdmnbn+4MPPphXXnkljUYjly5dyvT0dG655ZacP38+w8PDGRwczM6dOzMzM5MTJ05k+fLlWbZsWRqNRgYHBzM6Oppz587l6tWrWblyZZJkaGgoo6OjzRoZAAAAAAAAAG5IU4+db29vz86dOzMwMJBVq1ZlamoqX/3qV7N169bs2bMnv/rVr7J3795cuHAhXV1dc6/r7u7O2NjYh9a7uroyNjbWzJEBAAAAAAAA4Lo17dj5P9q0aVOefPLJPPXUU/nFL36Rl156ae6xJ554Ivv27Ut/f3/a2trm1mdnZ9PW1paZmZmPXL8e99xzW/1N/JvJa9PpaF98064HH8fPGwAAAAAAAHx6NC2+v/XWW5mcnMz999+fW2+9NX19fTl06FDuvPPO9Pf3J3k/pjcajSxZsiTj4+Nzrx0fH093d/eH1i9evPiB74r/77h06UpmZmZvynvq6ro9jz3945tyLfiv/OMLj2d8/L1WjwEAAAAAAAAkWbSo7WNv/m7asfNvv/12RkZGMjk5mcnJybzxxhv5yle+kq1bt+by5cu5du1aXnvttaxevToPPPBATp8+nbNnz2Z6ejoHDx5MT09Pli5dms7Ozhw/fjxJsn///vT09DRrZAAAAAAAAAC4IU278723tzcnTpzIww8/nMWLF6evry/f/OY3c9ddd+XRRx/N1NRU+vr68tBDDyVJtm3blo0bN2ZiYiK9vb1Zs2ZNkmT79u0ZGRnJlStXsmLFiqxfv75ZIwMAAAAAAADADWmbnZ29OWeyz1OOnefTyrHzAAAAAAAAMH+07Nh5AAAAAAAAAFgoxHcAAAAAAAAAKBLfAQAAAAAAAKBIfAcAAAAAAACAIvEdAAAAAAAAAIrEdwAAAAAAAAAoEt8BAAAAAAAAoEh8BwAAAAAAAIAi8R0AAAAAAAAAisR3AAAAAAAAACgS3wEAAAAAAACgSHwHAAAAAAAAgCLxHQAAAAAAAACKxHcAAAAAAAAAKBLfAQAAAAAAAKBIfAcAAAAAAACAokarBwA+fe66oyONjs5Wj8ECMTU5kXcuT7Z6DAAAAAAAgI8lvgPXrdHRmeMv/K9Wj8EC8T+e/vsk4jsAAAAAADC/OXYeAAAAAAAAAIrEdwAAAAAAAAAoEt8BAAAAAAAAoEh8BwAAAAAAAIAi8R0AAAAAAAAAisR3AAAAAAAAACgS3wEAAAAAAACgSHwHAAAAAAAAgCLxHQAAAAAAAACKxHcAAAAAAAAAKBLfAQAAAAAAAKBIfAcAAAAAAACAIvEdAAAAAAAAAIrEdwAAAAAAAAAoEt8BAAAAAAAAoEh8BwAAAAAAAIAi8R0AAAAAAAAAisR3AAAAAAAAACgS3wEAAAAAAACgSHwHAAAAAAAAgCLxHQAAAAAAAACKxHcAAAAAAAAAKBLfAQAAAAAAAKBIfAcAAAAAAACAIvEdAAAAAAAAAIrEdwAAAAAAAAAoEt8BAAAAAAAAoEh8BwAAAAAAAIAi8R0AAAAAAAAAisR3AAAAAAAAACgS3wEAAAAAAACgSHwHAAAAAAAAgCLxHQAAAAAAAACKxHcAAAAAAAAAKBLfAQAAAAAAAKBIfAcAAAAAAACAIvEdAAAAAAAAAIrEdwAAAAAAAAAoEt8BAAAAAAAAoEh8BwAAAAAAAIAi8R0AAAAAAAAAisR3AAAAAAAAACgS3wEAAAAAAACgSHwHAAAAAAAAgCLxHQAAAAAAAACKxHcAAAAAAAAAKBLfAQAAAAAAAKBIfAcAAAAAAACAIvEdAAAAAAAAAIrEdwAAAAAAAAAoEt8BAAAAAAAAoEh8BwAAAAAAAIAi8R0AAAAAAAAAisR3AAAAAAAAACgS3wEAAAAAAACgSHwHAAAAAAAAgCLxHQAAAAAAAACKxHcAAAAAAAAAKBLfAQAAAAAAAKBIfAcAAAAAAACAIvEdAAAAAAAAAIrEdwAAAAAAAAAoEt8BAAAAAAAAoEh8BwAAAAAAAIAi8R0AAAAAAAAAisR3AAAAAAAAACgS3wEAAAAAAACgSHwHAAAAAAAAgCLxHQAAAAAAAACKxHcAAAAAAAAAKBLfAQAAAAAAAKBIfAcAAAAAAACAIvEdAAAAAAAAAIrEdwAAAAAAAAAoEt8BAAAAAAAAoEh8BwAAAAAAAIAi8R0AAAAAAAAAisR3AAAAAAAAACgS3wEAAAAAAACgSHwHAAAAAAAAgCLxHQAAAAAAAACKxHcAAAAAAAAAKBLfAQAAAAAAAKBIfAcAAAAAAACAIvEdAAAAAAAAAIrEdwAAAAAAAAAoEt8BAAAAAAAAoEh8BwAAAAAAAIAi8R0AAAAAAAAAisR3AAAAAAAAACgS3wEAAAAAAACgSHwHAAAAAAAAgCLxHQAAAAAAAACKxHcAAAAAAAAAKBLfAQAAAAAAAKBIfAcAAAAAAACAIvEdAAAAAAAAAIrEdwAAAAAAAAAoEt8BAAAAAAAAoEh8BwAAAAAAAIAi8R0AAAAAAAAAisR3AAAAAAAAACgS3wEAAAAAAACgqNHqAQDg0+rP7+hMZ0dHq8dgAZmYnMy7lydaPQYAAAAAAB9BfAeAG9TZ0ZG/fPl/t3oMFpB/+KsXk4jvAAAAAADzkWPnAQAAAAAAAKBIfAcAAAAAAACAIvEdAAAAAAAAAIrEdwAAAAAAAAAoEt8BAAAAAAAAoEh8BwAAAAAAAIAi8R0AAAAAAAAAisR3AAAAAAAAACgS3wEAAAAAAACgSHwHAAAAAAAAgCLxHQAAAAAAAACKxHcAAAAAAAAAKBLfAQAAAAAAAKBIfAcAAAAAAACAIvEdAAAAAAAAAIrEdwAAAAAAAAAoamp8f/HFF7N27doMDAzk5ZdfTpIcPXo0g4OD6evry44dO+aee+rUqQwNDaW/vz9btmzJ1NRUkuT8+fN5/PHHs2bNmnz961/PH/7wh2aODAAAAAAAAADXrWnx/dixY3nzzTdz4MCB/OQnP8nu3bvzm9/8JsPDw9m1a1cOHTqUkydP5siRI0mSzZs357nnnsvrr7+e2dnZ7NmzJ0ny7W9/O4899lhGR0fzpS99Kbt27WrWyAAAAAAAAABwQ5oW3x988MG88soraTQauXTpUqanp/Puu+9m+fLlWbZsWRqNRgYHBzM6Oppz587l6tWrWblyZZJkaGgoo6OjuXbtWn75y1+mv7//A+sAAAAAAAAAMJ80mnnx9vb27Ny5Mz/60Y+yZs2aXLhwIV1dXXOPd3d3Z2xs7EPrXV1dGRsbyzvvvJPbbrstjUbjA+sAAMwvd97ekfZbOls9BgvEtasT+Zf3Jls9BgAAAAB8QFPje5Js2rQpTz75ZJ566qmcOXMmbW1tc4/Nzs6mra0tMzMzH7n+x1//vf/45//KPffcVnsD0EJdXbe3egSYF+wF+JP5vB8Orf+rVo/AArH2lZfT5T97AAAAADDPNC2+v/XWW5mcnMz999+fW2+9NX19fRkdHc3ixYvnnjM+Pp7u7u4sWbIk4+Pjc+sXL15Md3d37r777rz33nuZnp7O4sWL555/PS5dupKZmdmb8p7m84fdfDaNj7/X6hE+kr3AJ81egD+xH+B983UvAAAAAPDZtWhR28fe/N2073x/++23MzIyksnJyUxOTuaNN97II488ktOnT+fs2bOZnp7OwYMH09PTk6VLl6azszPHjx9Pkuzfvz89PT1pb2/Pl7/85Rw6dChJsm/fvvT09DRrZAAAAAAAAAC4IU278723tzcnTpzIww8/nMWLF6evry8DAwO5++67s3HjxkxMTKS3tzdr1qxJkmzfvj0jIyO5cuVKVqxYkfXr1ydJnn/++TzzzDP5wQ9+kHvvvTff+973mjUyAAAAAAAAANyQpn7n+8aNG7Nx48YPrK1atSoHDhz40HPvu+++7N2790PrS5cuze7du5s2IwAAAAAAAABUNe3YeQAAAAAAAABYKMR3AAAAAAAAACgS3wEAAAAAAACgSHwHAAAAAAAAgCLxHQAAAAAAAACKxHcAAAAAAAAAKBLfAQAAAAAAAKBIfAcAAAAAAACAIvEdAAAAAAAAAIrEdwAAAAAAAAAoEt8BAAAAAAAAoEh8BwAAAAAAAIAi8R0AAAAAAAAAisR3AAAAAAAAACgS3wEAAAAAAACgSHwHAAAAAAAAgCLxHQAAAAAAAACKxHcAAAAAAAAAKBLfAQAAAAAAAKBIfAcAAAAAAACAIvEdAAAAAAAAAIrEdwAAAAAAAAAoEt8BAAAAAAAAoEh8BwAAAAAAAIAi8R0AAAAAAAAAisR3AAAAAAAAACgS3wEAAAAAAACgSHwHAAAAAAAAgCLxHQAAAAAAAACKxHcAAAAAAAAAKBLfAQAAAAAAAKBIfAcAAAAAAACAIvEdAAAAAAAAAIrEdwAAAAAAAAAoEt8BAAAAAAAAoEh8BwAAAAAAAIAi8R0AAAAAAAAAisR3AAAAAAAAACgS3wEAAAAAAACgSHwHAAAAAAAAgCLxHQAAAAAAAACKxHcAAAAAAAAAKBLfAQAAAAAAAKBIfAcAAAAAAACAIvEdAAAAAAAAAIrEdwAAAAAAAAAoEt8BAAAAAAAAoEh8BwAAAAAAAIAi8R0AAAAAAAAAisR3AAAAAAAAACgS3wEAAAAAAACgSHwHAAAAAAAAgCLxHQAAAAAAAACKxHcAAAAAAAAAKBLfAQAAAAAAAKBIfAcAAAAAAACAIvEdAAAAAAAAAIrEdwAAAAAAAAAoEt8BAAAAAAAAoEh8BwAAAAAAAIAi8R0AAAAAAAAAisR3AAAAAAAAACgS3wEAAAAAAACgSHwHAAAAAAAAgCLxHQAAAAAAAACKxHcAAAAAAAAAKBLfAQAAAAAAAKBIfAcAAAAAAACAIvEdAAAAAAAAAIrEdwAAAAAAAAAoEt8BAAAAAAAAoEh8BwAAAAAAAIAi8R0AAAAAAAAAisR3AAAAAAAAACgS3wEAAAAAAACgSHwHAAAAAAAAgCLxHQAAAAAAAACKGq0eAAAA4LPijj+/NR2d/pnFJ2NyYiqX3/3XVo8BAAAA/BufCgEAANwkHZ2NbN2yt9VjsEAM/9+/aPUIAAAAwL/j2HkAAAAAAAAAKBLfAQAAAAAAAKBIfAcAAAAAAACAIvEdAAAAAAAAAIrEdwAAAAAAAAAoEt8BAAAAAAAAoEh8BwAAAAAAAIAi8R0AAAAAAAAAisR3AAAAAAAAACgS3wEAAAAAAACgSHwHAAAAAAAAgCLxHQAAAAAAAACKxHcAAAAAAAAAKBLfAQAAAAAAAKBIfAcAAAAAAACAIvEdAAAAAAAAAIrEdwAAAAAAAAAoEt8BAAAAAAAAoEh8BwAAAAAAAIAi8R0AAAAAAAAAisR3AAAAAAAAACgS3wEAAAAAAACgSHwHAAAAAAAAgCLxHQAAAAAAAACKxHcAAAAAAAAAKBLfAQAAAAAAAKBIfAcAAAAAAACAIvEdAAAAAAAAAIrEdwAAAAAAAAAoEt8BAAAAAAAAoEh8BwAAAAAAAIAi8R0AAAAAAAAAisR3AAAAAAAAACgS3wEAAAAAAACgSHwHAAAAAAAAgCLxHQAAAAAAAACKxHcAAAAAAAAAKBLfAQAAAAAAAKBIfAcAAAAAAACAIvEdAAAAAAAAAIrEdwAAAAAAAAAoEt8BAAAAAAAAoEh8BwAAAAAAAIAi8R0AAAAAAAAAisR3AAAAAAAAACgS3wEAAAAAAACgSHwHAAAAAAAAgCLxHQAAAAAAAACKxHcAAAAAAAAAKBLfAQAAAAAAAKBIfAcAAAAAAACAIvEdAAAAAAAAAIrEdwAAAAAAAAAoEt8BAAAAAAAAoEh8BwAAAAAAAIAi8R0AAAAAAAAAisR3AAAAAAAAACgS3wEAAAAAAACgSHwHAAAAAAAAgCLxHQAAAAAAAACKmhrfv//972dgYCADAwN54YUXkiTPPvts+vr6sm7duqxbty6HDx9Okhw9ejSDg4Pp6+vLjh075q5x6tSpDA0Npb+/P1u2bMnU1FQzRwYAAAAAAACA69a0+H706NH8/Oc/z09/+tPs27cvv/71r3P48OGcPHkyr776avbv35/9+/dn9erVuXr1aoaHh7Nr164cOnQoJ0+ezJEjR5IkmzdvznPPPZfXX389s7Oz2bNnT7NGBgAAAAAAAIAb0rT43tXVlWeeeSYdHR1pb2/PF77whZw/fz7nz5/P8PBwBgcHs3PnzszMzOTEiRNZvnx5li1blkajkcHBwYyOjubcuXO5evVqVq5cmSQZGhrK6Ohos0YGAAAAAAAAgBvSaNaFv/jFL879/syZM/nZz36WH//4xzl27Fief/753H777dmwYUP27t2bz33uc+nq6pp7fnd3d8bGxnLhwoUPrHd1dWVsbKxZIwMAAAAAAADADWlafP+j3/3ud9mwYUOefvrpfP7zn89LL70099gTTzyRffv2pb+/P21tbXPrs7OzaWtry8zMzEeuX4977rmt/iagRbq6bm/1CDAv2AvwJ/YDvM9egPfN170wde1aGu3trR6DBcTPHAAAMB80Nb4fP348mzZtyvDwcAYGBvLb3/42Z86cSX9/f5L3Y3qj0ciSJUsyPj4+97rx8fF0d3d/aP3ixYvp7u6+rhkuXbqSmZnZm/J+5uuHGnx2jY+/1+oRPpK9wCfNXoA/sR/gffYCvG8+74XvPbuh1WOwgPyfv/27ebsfAACAz45Fi9o+9ubvpn3n++9///t84xvfyPbt2zMwMJDk/di+devWXL58OdeuXctrr72W1atX54EHHsjp06dz9uzZTE9P5+DBg+np6cnSpUvT2dmZ48ePJ0n279+fnp6eZo0MAAAAAAAAADekaXe+//CHP8zExES2bds2t/bII4/ka1/7Wh599NFMTU2lr68vDz30UJJk27Zt2bhxYyYmJtLb25s1a9YkSbZv356RkZFcuXIlK1asyPr165s1MgAAAAAAAADckKbF95GRkYyMjHzkY48//viH1latWpUDBw58aP2+++7L3r17b/p8AAAAAAAAAHCzNO3YeQAAAAAAAABYKMR3AAAAAAAAACgS3wEAAAAAAACgSHwHAAAAAAAAgCLxHQAAAAAAAACKxHcAAAAAAAAAKBLfAQAAAAAAAKBIfAcAAAAAAACAIvEdAAAAAAAAAIrEdwAAAAAAAAAoEt8BAAAAAAAAoEh8BwAAAAAAAIAi8R0AAAAAAAAAisR3AAAAAAAAACgS3wEAAAAAAACgSHwHAAAAAAAAgCLxHQAAAAAAAACKxHcAAAAAAAAAKBLfAQAAAAAAAKBIfAcAAAAAAACAIvEdAAAAAAAAAIoarR4AAAAAAD6r7rrj1jQ6fATHJ2NqcirvXP7XVo8BALBg+Zs/AAAAADRJo6ORf971T60egwXigb/+n60eAQBgQXPsPAAAAAAAAAAUie8AAAAAAAAAUCS+AwAAAAAAAECR+A4AAAAAAAAAReI7AAAAAAAAABSJ7wAAAAAAAABQJL4DAAAAAAAAQJH4DgAAAAAAAABF4jsAAAAAAAAAFInvAAAAAAAAAFAkvgMAAAAAAABAkfgOAAAAAAAAAEXiOwAAAAAAAAAUie8AAAAAAAAAUCS+AwAAAAAAAECR+A4AAAAAAAAAReI7AAAAAAAAABSJ7wAAAAAAAABQJL4DAAAAAAAAQJH4DgAAAAAAAABF4jsAAAAAAAAAFInvAAAAAAAAAFAkvgMAAAAAAABAkfgOAAAAAAAAAEXiOwAAAAAAAAAUie8AAAAAAAAAUCS+AwAAAAAAAECR+A4AAAAAAAAAReI7AAAAAAAAABSJ7wAAAAAAAABQJL4DAAAAAAAAQFGj1QMAAAAAAPDZdscdt6Sjo73VY7BATE5ey+XLV1s9xke6687ONNo7Wj0GC8TUtcm88y8TrR4DFhTxHQAAAACApuroaM93v/vdVo/BAvGtb30ryfyM7432jvy/g3/T6jFYIHoe+psk4jt8khw7DwAAAAAAAABF4jsAAAAAAAAAFInvAAAAAAAAAFAkvgMAAAAAAABAkfgOAAAAAAAAAEXiOwAAAAAAAAAUie8AAAAAAAAAUCS+AwAAAAAAAECR+A4AAAAAAAAAReI7AAAAAAAAABSJ7wAAAAAAAABQJL4DAAAAAAAAQJH4DgAAAAAAAABF4jsAAAAAAAAAFInvAAAAAAAAAFAkvgMAAAAAAABAkfgOAAAAAAAAAEXiOwAAAAAAAAAUie8AAAAAAAAAUCS+AwAAAAAAAECR+A4AAAAAAAAAReI7AAAAAAAAABSJ7wAAAAAAAABQJL4DAAAAAAAAQJH4DgAAAAAAAABF4jsAAAAAAAAAFInv8P/Zu/9Yrev6/+OPCw4wC/g02DlijDB/FA4btszlXIdswqHwpDJTkWXrj3RmZPtOHQJB/GGyIil/gDltlZgFLEEJD1k6+kH+iE0d6MwtcQoND4wlRwU5P75/nHUI8XjUl9clV91u/3Der/M++GTzef657329AQAAAAAAAAqJ7wAAAAAAAABQSHwHAAAAAAAAgELiOwAAAAAAAAAUEt8BAAAAAAAAoJD4DgAAAAAAAACFxHcAAAAAAAAAKCS+AwAAAAAAAEAh8R0AAAAAAAAAConvAAAAAAAAAFBIfAcAAAAAAACAQuI7AAAAAAAAABQS3wEAAAAAAACgkPgOAAAAAAAAAIXEdwAAAAAAAAAoJL4DAAAAAAAAQCHxHQAAAAAAAAAKie8AAAAAAAAAUEh8BwAAAAAAAIBC4jsAAAAAAAAAFBLfAQAAAAAAAKCQ+A4AAAAAAAAAhcR3AAAAAAAAACgkvgMAAAAAAABAIfEdAAAAAAAAAAqJ7wAAAAAAAABQSHwHAAAAAAAAgELiOwAAAAAAAAAUEt8BAAAAAAAAoJD4DgAAAAAAAACFxHcAAAAAAAAAKCS+AwAAAAAAAEAh8R0AAAAAAAAAConvAAAAAAAAAFBIfAcAAAAAAACAQuI7AAAAAAAAABQS3wEAAAAAAACgkPgOAAAAAAAAAIXEdwAAAAAAAAAoJL4DAAAAAAAAQCHxHQAAAAAAAAAKie8AAAAAAAAAUEh8BwAAAAAAAIBC4jsAAAAAAAAAFBLfAQAAAAAAAKCQ+A4AAAAAAAAAhcR3AAAAAAAAACgkvgMAAAAAAABAIfEdAAAAAAAAAAqJ7wAAAAAAAABQSHwHAAAAAAAAgELiOwAAAAAAAAAUEt8BAAAAAAAAoJD4DgAAAAAAAACFxHcAAAAAAAAAKCS+AwAAAAAAAEAh8R0AAAAAAAAAClU1vt98882ZPn16pk+fnu9///tJkk2bNqW1tTVTp07N0qVL++59+umnM2PGjLS0tGTevHnp7OxMkuzYsSOzZs3KtGnTcvnll+eVV16p5sgAAAAAAAAA8I5VLb5v2rQpf/7zn3PPPfdkzZo12bp1a9atW5e5c+dm2bJlWb9+fbZs2ZKNGzcmSa6++uosWLAgGzZsSE9PT1auXJkkWbRoUS6++OK0tbXl5JNPzrJly6o1MgAAAAAAAAC8K1WL742NjZkzZ06GDh2aIUOG5Pjjj8+2bdsyfvz4jBs3Lg0NDWltbU1bW1u2b9+effv25ZRTTkmSzJgxI21tbTlw4EAee+yxtLS0HHIOAAAAAAAAAEeSqsX3E088sS+mb9u2Lffff38qlUoaGxv77mlqasrOnTvz0ksvHXLe2NiYnTt3Zs+ePRk+fHgaGhoOOQcAAAAAAACAI0lDtf8DzysG224AACAASURBVD77bC677LJcc801GTx4cLZt29b3vZ6enlQqlXR3d6dSqRx2/u8//9MbrwcyevTwovnh/dTYOOL9HgGOCHYBDrIP0MsuQC+7AAfZB+hlF6CXXYBeR+ouHOjqzpDBVXtGGA5Tq//nqhrfN2/enG9961uZO3dupk+fnkcffTTt7e19329vb09TU1PGjBlzyPmuXbvS1NSUUaNGZe/evenq6srgwYP77n8ndu/uSHd3z3vy7zlSf0Hx36u9fe/7PcKbsgvUml2Ag+wD9LIL0MsuwEH2AXrZBehlF6DXkbwL/++eje/3GPwPueG8ye/JPgwaVHnLh7+rlvf/+c9/5oorrsiSJUsyffr0JMmkSZPy3HPP5fnnn09XV1fWrVuX5ubmjB07NsOGDcvmzZuTJGvXrk1zc3OGDBmSU089NevXr0+SrFmzJs3NzdUaGQAAAAAAAADelao9+X7HHXdk//79Wbx4cd/ZRRddlMWLF2f27NnZv39/Jk+enGnTpiVJlixZkvnz56ejoyMTJ07MJZdckiRZuHBh5syZk+XLl+eYY47JDTfcUK2RAQAAAAAAAOBdqVp8nz9/fubPn/+m37v33nsPO5swYUJWr1592PnYsWNz5513vufzAQAAAAAAAMB7pfpvlQcAAAAAAACA/3LiOwAAAAAAAAAUEt8BAAAAAAAAoJD4DgAAAAAAAACFxHcAAAAAAAAAKCS+AwAAAAAAAEAh8R0AAAAAAAAAConvAAAAAAAAAFBIfAcAAAAAAACAQuI7AAAAAAAAABR6W/H997//fW666abs27cv999/f7VnAgAAAAAAAIC6MmB8v/322/Pzn/8869aty6uvvpqlS5fm1ltvrcVsAAAAAAAAAFAXBozv9913X26//fYcddRRGTVqVFatWpW1a9fWYjYAAAAAAAAAqAsDxveGhoYMGzas7/r//u//MmTIkKoOBQAAAAAAAAD1pGGgG44++uj86U9/SqVSSWdnZ376059mzJgxtZgNAAAAAAAAAOrCgPF9wYIFueqqq/LMM89k0qRJmThxYn74wx/WYjYAAAAAAAAAqAsDxvcxY8ZkxYoV6ejoSHd3d0aOHFmLuQAAAAAAAACgbvQb36+//vq3/MFrr732PR8GAAAAAAAAAOpRv/H9qKOOquUcAAAAAAAAAFC3+o3v3/72t/u+7unpyd///vcMHjw4J5xwQk0GAwAAAAAAAIB6MeA73x9//PFceeWV6e7uTnd3dz74wQ/mlltuyYknnliL+QAAAAAAAADgiDdgfF+0aFG++93v5swzz0ySPPDAA/nOd76TX/3qV1UfDgAAAAAAAADqwaCBbujp6ekL70kyZcqUvPbaa1UdCgAAAAAAAADqyYDx/ROf+EQ2bNjQd/3Xv/7Ve98BAAAAAAAA4D8M+LHzDz/8cFatWpXRo0dn0KBBaW9vz1FHHZVPf/rTqVQqefTRR2sxJwAAAAAAAAAcsQaM73fccUct5gAAAAAAAACAujVgfP/IRz6S3/3ud/njH/+Yzs7OnHHGGWltba3FbAAAAAAAAABQFwZ85/vPfvaz3HTTTfnoRz+a448/Prfddlt+8pOf1GI2AAAAAAAAAKgLAz75/pvf/Ca//OUvM2LEiCTJhRdemIsuuiiXXXZZ1YcDAAAAAAAAgHow4JPvSfrCe5KMHDkyDQ0DNnsAAAAAAAAA+J8xYHz/8Ic/nLvuuitdXV3p6urKihUrMmbMmFrMBgAAAAAAAAB1YcD4vnDhwqxbty6TJk3KpEmTct9992XBggW1mA0AAAAAAAAA6sKAnx9/zDHH5O67705HR0d6enoO+Qh6AAAAAAAAAOBtPPm+e/fuXH755bngggvy+uuv59JLL82uXbtqMRsAAAAAAAAA1IUB4/uiRYvy2c9+Ng0NDRkxYkSOO+64zJs3rxazAQAAAAAAAEBdGDC+v/DCC7n44oszaNCgDB06NHPmzMmOHTtqMRsAAAAAAAAA1IUB43ulUkl3d3ff9SuvvJKenp6qDgUAAAAAAAAA9aRhoBvOOuusXHPNNdm7d29WrVqVVatWZcqUKbWYDQAAAAAAAADqwoDx/Rvf+EZWr16d/fv356GHHsq5556bmTNn1mI2AAAAAAAAAKgLbxnfX3755ezYsSNf+tKXcv7559dqJgAAAAAAAACoK/2+833jxo2ZPHlyvvrVr+ass87K1q1bazkXAAAAAAAAANSNfuP7zTffnBUrVuSRRx7JtddemxtvvLGWcwEAAAAAAABA3eg3vh84cCATJ05MknzhC1/I9u3bazYUAAAAAAAAANSTfuP7oEGHfquh4S1fDw8AAAAAAAAA/7P6je89PT2HXFcqlaoPAwAAAAAAAAD1qN/H2f/xj3/kvPPO6/f6nnvuqe5kAAAAAAAAAFAn+o3vt956ay3nAAAAAAAAAIC61W98P/3002s5BwAAAAAAAADUrX7f+Q4AAAAAAAAAvD3iOwAAAAAAAAAUEt8BAAAAAAAAoFC/73y/4oorUqlU+v3Bm2++uSoDAQAAAAAAAEC96Te+f+5zn6vhGAAAAAAAAABQv/qN71/+8pf7/aEXXnihKsMAAAAAAAAAQD3qN77/26pVq/KDH/wgr776apKku7s7I0eOzMMPP1z14QAAAAAAAACgHgwY35cvX57ly5fntttuy5VXXpkHH3wwu3fvrsVsAAAAAAAAAFAXBg10w4c+9KF86lOfykknnZQ9e/bkm9/8Zh555JFazAYAAAAAAAAAdWHA+N7Q0JCXX345xx57bLZs2ZIk6erqqvpgAAAAAAAAAFAvBozv559/fi699NJMnjw5d999dy644IIce+yxNRgNAAAAAAAAAOrDgO98v+CCC/LFL34xw4cPz1133ZUtW7bkjDPOqMVsAAAAAAAAAFAXBnzy/bzzzsvw4cOTJGPHjk1LS0tmzpxZ9cEAAAAAAAAAoF70++T71772tWzdujUdHR057bTT+s47Oztz0kkn1WQ4AAAAAAAAAKgH/cb3H//4x9mzZ0/mzp2b66+/vu988ODBOfroo2syHAAAAAAAAADUg34/dn7kyJEZP3587rrrrgwdOjSPP/54/va3vyVJGhoGfFU8AAAAAAAAAPzPGPCd73/5y19y7rnn5re//W3uv//+nHPOOXnooYdqMRsAAAAAAAAA1IUBH2H/0Y9+lF/84hf52Mc+liR55plnMmfOnJx55plVHw4AAAAAAAAA6sGAT74fOHCgL7wnycc//vF0dXVVdSgAAAAAAAAAqCcDxvehQ4fmqaee6rveunVrhg4dWtWhAAAAAAAAAKCeDPix81dddVW+/vWv57jjjkulUsmzzz6bpUuX1mI2AAAAAAAAAKgL/cb3119/PUOHDs1pp52W++67L48//ni6u7vzyU9+MqNHj67ljAAAAAAAAABwROs3vl944YW55557kiSjRo3K5z//+ZoNBQAAAAAAAAD1pN93vvf09NRyDgAAAAAAAACoW/0++b5///489dRT/Ub4iRMnVm0oAAAAAAAAAKgn/cb3F154IbNnz37T+F6pVPKHP/yhqoMBAAAAAAAAQL3oN76fcMIJWbNmTS1nAQAAAAAAAIC61O873wEAAAAAAACAt6ff+H7qqafWcg4AAAAAAAAAqFv9xvf58+fXcg4AAAAAAAAAqFs+dh4AAAAAAAAAConvAAAAAAAAAFBIfAcAAAAAAACAQuI7AAAAAAAAABQS3wEAAAAAAACgkPgOAAAAAAAAAIXEdwAAAAAAAAAoJL4DAAAAAAAAQCHxHQAAAAAAAAAKie8AAAAAAAAAUEh8BwAAAAAAAIBC4jsAAAAAAAAAFBLfAQAAAAAAAKCQ+A4AAAAAAAAAhcR3AAAAAAAAACgkvgMAAAAAAABAIfEdAAAAAAAAAAqJ7wAAAAAAAABQSHwHAAAAAAAAgELiOwAAAAAAAAAUEt8BAAAAAAAAoJD4DgAAAAAAAACFxHcAAAAAAAAAKCS+AwAAAAAAAEAh8R0AAAAAAAAAConvAAAAAAAAAFBIfAcAAAAAAACAQuI7AAAAAAAAABQS3wEAAAAAAACgkPgOAAAAAAAAAIXEdwAAAAAAAAAoJL4DAAAAAAAAQCHxHQAAAAAAAAAKie8AAAAAAAAAUEh8BwAAAAAAAIBC4jsAAAAAAAAAFBLfAQAAAAAAAKCQ+A4AAAAAAAAAhcR3AAAAAAAAACgkvgMAAAAAAABAIfEdAAAAAAAAAAqJ7wAAAAAAAABQSHwHAAAAAAAAgELiOwAAAAAAAAAUEt8BAAAAAAAAoJD4DgAAAAAAAACFxHcAAAAAAAAAKCS+AwAAAAAAAEAh8R0AAAAAAAAAConvAAAAAAAAAFBIfAcAAAAAAACAQuI7AAAAAAAAABQS3wEAAAAAAACgkPgOAAAAAAAAAIXEdwAAAAAAAAAoJL4DAAAAAAAAQCHxHQAAAAAAAAAKie8AAAAAAAAAUEh8BwAAAAAAAIBC4jsAAAAAAAAAFBLfAQAAAAAAAKBQ1eN7R0dHzj777Lz44otJkmuvvTZTp07NOeeck3POOScPPPBAkmTTpk1pbW3N1KlTs3Tp0r6ff/rppzNjxoy0tLRk3rx56ezsrPbIAAAAAAAAAPCOVDW+P/HEE5k5c2a2bdvWd7Zly5asWLEia9euzdq1azNlypTs27cvc+fOzbJly7J+/fps2bIlGzduTJJcffXVWbBgQTZs2JCenp6sXLmymiMDAAAAAAAAwDtW1fi+cuXKLFy4ME1NTUmS1157LTt27MjcuXPT2tqaG2+8Md3d3XnyySczfvz4jBs3Lg0NDWltbU1bW1u2b9+effv25ZRTTkmSzJgxI21tbdUcGQAAAAAAAADesYZq/uXXXXfdIde7du3KZz7zmSxcuDAjRozIZZddltWrV+cDH/hAGhsb++5ramrKzp0789JLLx1y3tjYmJ07d1ZzZAAAAAAAAAB4x6oa399o3LhxueWWW/quv/KVr2TNmjVpaWlJpVLpO+/p6UmlUkl3d/ebnr8To0cPLx8c3ieNjSPe7xHgiGAX4CD7AL3sAvSyC3CQfYBedgF62QXoZRfgoFrsQ03j+zPPPJNt27alpaUlSW9Mb2hoyJgxY9Le3t53X3t7e5qamg4737VrV99H2L9du3d3pLu75z2Z3y8oaq29fe/7PcKbsgvUml2Ag+wD9LIL0MsuwEH2AXrZBehlF6CXXYCD3ot9GDSo8pYPf1f1ne9v1NPTk+9973v517/+lQMHDuTXv/51pkyZkkmTJuW5557L888/n66urqxbty7Nzc0ZO3Zshg0bls2bNydJ1q5dm+bm5lqODAAAAAAAAAADqumT7xMmTMill16amTNnprOzM1OnTs3ZZ5+dJFm8eHFmz56d/fv3Z/LkyZk2bVqSZMmSJZk/f346OjoyceLEXHLJJbUcGQAAAAAAAAAGVJP4/uCDD/Z9PWvWrMyaNeuwe04//fTce++9h51PmDAhq1evrup8AAAAAAAAAFCiph87DwAAAAAAAAD/jcR3AAAAAAAAACgkvgMAAAAAAABAIfEdAAAAAAAAAAqJ7wAAAAAAAABQSHwHAAAAAAAAgELiOwAAAAAAAAAUEt8BAAAAAAAAoJD4DgAAAAAAAACFxHcAAAAAAAAAKCS+AwAAAAAAAEAh8R0AAAAAAAAAConvAAAAAAAAAFBIfAcAAAAAAACAQuI7AAAAAAAAABQS3wEAAAAAAACgkPgOAAAAAAAAAIXEdwAAAAAAAAAoJL4DAAAAAAAAQCHxHQAAAAAAAAAKie8AAAAAAAAAUEh8BwAAAAAAAIBC4jsAAAAAAAAAFBLfAQAAAAAAAKCQ+A4AAAAAAAAAhcR3AAAAAAAAACgkvgMAAAAAAABAIfEdAAAAAAAAAAqJ7wAAAAAAAABQSHwHAAAAAAAAgELiOwAAAAAAAAAUEt8BAAAAAAAAoJD4DgAAAAAAAACFxHcAAAAAAAAAKCS+AwAAAAAAAEAh8R0AAAAAAAAAConvAAAAAAAAAFBIfAcAAAAAAACAQuI7AAAAAAAAABQS3wEAAAAAAACgkPgOAAAAAAAAAIXEdwAAAAAAAAAoJL4DAAAAAAAAQCHxHQAAAAAAAAAKie8AAAAAAAAAUEh8BwAAAAAAAIBC4jsAAAAAAAAAFBLfAQAAAAAAAKCQ+A4AAAAAAAAAhcR3AAAAAAAAACgkvgMAAAAAAABAIfEdAAAAAAAAAAqJ7wAAAAAAAABQSHwHAAAAAAAAgELiOwAAAAAAAAAUEt8BAAAAAAAAoJD4DgAAAAAAAACFxHcAAAAAAAAAKCS+AwAAAAAAAEAh8R0AAAAAAAAAConvAAAAAAAAAFBIfAcAAAAAAACAQuI7AAAAAAAAABQS3wEAAAAAAACgkPgOAAAAAAAAAIXEdwAAAAAAAAAoJL4DAAAAAAAAQCHxHQAAAAAAAAAKie8AAAAAAAAAUEh8BwAAAAAAAIBC4jsAAAAAAAAAFBLfAQAAAAAAAKCQ+A4AAAAAAAAAhcR3AAAAAAAAACgkvgMAAAAAAABAIfEdAAAAAAAAAAqJ7wAAAAAAAABQSHwHAAAAAAAAgELiOwAAAAAAAAAUEt8BAAAAAAAAoJD4DgAAAAAAAACFxHcAAAAAAAAAKCS+AwAAAAAAAEAh8R0AAAAAAAAAConvAAAAAAAAAFBIfAcAAAAAAACAQuI7AAAAAAAAABQS3wEAAAAAAACgkPgOAAAAAAAAAIXEdwAAAAAAAAAoJL4DAAAAAAAAQCHxHQAAAAAAAAAKie8AAAAAAAAAUEh8BwAAAAAAAIBC4jsAAAAAAAAAFBLfAQAAAAAAAKCQ+A4AAAAAAAAAhcR3AAAAAAAAACgkvgMAAAAAAABAIfEdAAAAAAAAAAqJ7wAAAAAAAABQSHwHAAAAAAAAgELiOwAAAAAAAAAUEt8BAAAAAAAAoJD4DgAAAAAAAACFxHcAAAAAAAAAKCS+AwAAAAAAAEAh8R0AAAAAAAAAConvAAAAAAAAAFBIfAcAAAAAAACAQuI7AAAAAAAAABQS3wEAAAAAAACgkPgOAAAAAAAAAIXEdwAAAAAAAAAoJL4DAAAAAAAAQCHxHQAAAAAAAAAKie8AAAAAAAAAUEh8BwAAAAAAAIBC4jsAAAAAAAAAFBLfAQAAAAAAAKCQ+A4AAAAAAAAAhcR3AAAAAAAAACgkvgMAAAAAAABAIfEdAAAAAAAAAAqJ7wAAAAAAAABQSHwHAAAAAAAAgELiOwAAAAAAAAAUEt8BAAAAAAAAoJD4DgAAAAAAAACFxHcAAAAAAAAAKCS+AwAAAAAAAEAh8R0AAAAAAAAAConvAAAAAAAAAFBIfAcAAAAAAACAQuI7AAAAAAAAABQS3wEAAAAAAACgkPgOAAAAAAAAAIXEdwAAAAAAAAAoJL4DAAAAAAAAQKGqxveOjo6cffbZefHFF5MkmzZtSmtra6ZOnZqlS5f23ff0009nxowZaWlpybx589LZ2Zkk2bFjR2bNmpVp06bl8ssvzyuvvFLNcQEAAAAAAADgXalafH/iiScyc+bMbNu2LUmyb9++zJ07N8uWLcv69euzZcuWbNy4MUly9dVXZ8GCBdmwYUN6enqycuXKJMmiRYty8cUXp62tLSeffHKWLVtWrXEBAAAAAAAA4F2rWnxfuXJlFi5cmKampiTJk08+mfHjx2fcuHFpaGhIa2tr2trasn379uzbty+nnHJKkmTGjBlpa2vLgQMH8thjj6WlpeWQcwAAAAAAAAA40jRU6y++7rrrDrl+6aWX0tjY2Hfd1NSUnTt3Hnbe2NiYnTt3Zs+ePRk+fHgaGhoOOX+nRo8e/i7/BfD+a2wc8X6PAEcEuwAH2QfoZRegl12Ag+wD9LIL0MsuQC+7AAfVYh+qFt/fqLu7O5VKpe+6p6cnlUql3/N///mf3nj9duze3ZHu7p53P/h/8AuKWmtv3/t+j/Cm7AK1ZhfgIPsAvewC9LILcJB9gF52AXrZBehlF+Cg92IfBg2qvOXD31X72Pk3GjNmTNrb2/uu29vb09TUdNj5rl270tTUlFGjRmXv3r3p6uo65H4AAAAAAAAAONLULL5PmjQpzz33XJ5//vl0dXVl3bp1aW5uztixYzNs2LBs3rw5SbJ27do0NzdnyJAhOfXUU7N+/fokyZo1a9Lc3FyrcQEAAAAAAADgbavZx84PGzYsixcvzuzZs7N///5Mnjw506ZNS5IsWbIk8+fPT0dHRyZOnJhLLrkkSbJw4cLMmTMny5cvzzHHHJMbbrihVuMCAAAAAAAAwNtW9fj+4IMP9n19+umn59577z3sngkTJmT16tWHnY8dOzZ33nlnVecDAAAAAAAAgFI1+9h5AAAAAAAAAPhvJb4DAAAAAAAAQCHxHQAAAAAAAAAKie8AAAAAAAAAUEh8BwAAAAAAAIBC4jsAAAAAAAAAFBLfAQAAAAAAAKCQ+A4AAAAAAAAAhcR3AAAAAAAAACgkvgMAAAAAAABAIfEdAAAAAAAAAAqJ7wAAAAAAAABQSHwHAAAAAAAAgELiOwAAAAAAAAAUEt8BAAAAAAAAoJD4DgAAAAAAAACFxHcAAAAAAAAAKCS+AwAAAAAAAEAh8R0AAAAAAAAAConvAAAAAAAAAFBIfAcAAAAAAACAQuI7AAAAAAAAABQS3wEAAAAAAACgkPgOAAAAAAAAAIXEdwAAAAAAAAAoJL4DAAAAAAAAQCHxHQAAAAAAAAAKie8AAAAAAAAAUEh8BwAAAAAAAIBC4jsAAAAAAAAAFBLfAQAAAAAAAKCQ+A4AAAAAAAAAhcR3AAAAAAAAACgkvgMAAAAAAABAIfEdAAAAAAAAAAqJ7wAAAAAAAABQSHwHAAAAAAAAgELiOwAAAAAAAAAUEt8BAAAAAAAAoJD4DgAAAAAAAACFxHcAAAAAAAAAKCS+AwAAAAAAAEAh8R0AAAAAAAAAConvAAAAAAAAAFBIfAcAAAAAAACAQuI7AAAAAAAAABQS3wEAAAAAAACgkPgOAAAAAAAAAIXEdwAAAAAAAAAoJL4DAAAAAAAAQCHxHQAAAAAAAAAKie8AAAAAAAAAUEh8BwAAAAAAAIBC4jsAAAAAAAAAFBLfAQAAAAAAAKCQ+A4AAAAAAAAAhcR34P+zd+fxXs35H8DfhZDIMmUNYTRINDUtShstN91uY7IkwhgkW1l+iizRZjdZGjNjbIOY6aIaI0b2JZNs2bfIIFGopG51fn/0uMf93r1OEj2fj8f9455zvuf7+X6/n8/5fM7ndb7nCwAAAAAAAGQkfAcAAAAAAACAjITvAAAAAAAAAJCR8B0AAAAAAAAAMhK+AwAAAAAAAEBGwncAAAAAAAAAyEj4DgAAAAAAAAAZCd8BAAAAAAAAICPhOwAAAAAAAABkJHwHAAAAAAAAgIyE7wAAAAAAAACQkfAdAAAAAAAAADISvgMAAAAAAABARsJ3AAAAAAAAAMhI+A4AAAAAAAAAGQnfAQAAAAAAACAj4TsAAAAAAAAAZCR8BwAAAAAAAICMhO8AAAAAAAAAkJHwHQAAAAAAAAAyEr4DAAAAAAAAQEbCdwAAAAAAAADISPgOAAAAAAAAABkJ3wEAAAAAAAAgI+E7AAAAAAAAAGQkfAcAAAAAAACAjITvAAAAAAAAAJCR8B0AAAAAAAAAMhK+AwAAAAAAAEBGwncAAAAAAAAAyEj4DgAAAAAAAAAZCd8BAAAAAAAAICPhOwAAAAAAAABkJHwHAAAAAAAAgIyE7wAAAAAAAACQkfAdAAAAAAAAADISvgMAAAAAAABARsJ3AAAAAAAAAMhI+A4AAAAAAAAAGQnfAQAAAAAAACAj4TsAAAAAAAAAZCR8BwAAAAAAAICMhO8AAAAAAAAAkJHwHQAAAAAAAAAyEr4DAAAAAAAAQEbCdwAAAAAAAADISPgOAAAAAAAAABkJ3wEAAAAAAAAgI+E7AAAAAAAAAGQkfAcAAAAAAACAjITvAAAAAAAAAJCR8B0AAAAAAAAAMhK+AwAAAAAAAEBGwncAAAAAAAAAyEj4DgAAAAAAAAAZCd8BAAAAAAAAICPhOwAAAAAAAABkJHwHAAAAAAAAgIyE7wAAAAAAAACQkfAdAAAAAAAAADISvgMAAAAAAABARsJ3AAAAAAAAAMhI+A4AAAAAAAAAGQnfAQAAAAAAACAj4TsAAAAAAAAAZCR8BwAAAAAAAICMhO8AAAAAAAAAkJHwHQAAAAAAAAAyEr4DAAAAAAAAQEbCdwAAAAAAAADISPgOAAAAAAAAABkJ3wEAAAAAAAAgI+E7AAAAAAAAAGQkfAcAAAAAAACAjITvAAAAAAAAAJCR8B0AAAAAAAAAMhK+AwAAAAAAAEBGwncAAAAAAAAAyEj4DgAAAAAAAAAZCd8BAAAAAAAAICPhOwAAAAAAAABkJHwHAAAAAAAAgIzW/zGe9Kijjoq5c+fG+uuvePqLL744Pvrooxg7dmwsXbo0jj766Ojbt29ERDzzzDMxatSoWLx4ceTl5cWgQYN+jCIDAAAAAAAAQIXWePieJEnMnDkzHn300TR8nz17dgwaNCgKCwujVq1acfjhh0fLli1jhx12iHPPPTduv/322HbbbePEE0+Mxx9/PNq3b7+miw0AAAAAAAAAFVrj4fv7778fERG///3v46uvvopDDz00Ntlkk2jVqlVsvvnmERHRtWvXePDBB6NFixax0047RYMGDSIiIj8/Px588EHhOwAAAAAAAABrlTX+m+/ffPNNtG7dOq6//vq45ZZbYty4cfHJJ59EvXr10m3q168fs2fPjs8//7zc5QAAAAAAAACwNlnj33xv2rRpNG3aNP2/d+/eMWrUqDjppJPSZUmSRI0aNWL58uVRo0aNMstXxlZb1cleaPiR1Ku36Y9dBFgraAvwPe0BcWuEtwAAIABJREFUVtAWYAVtAb6nPcAK2gKsoC3ACtoCfG9NtIc1Hr5PmzYtioqKonXr1hGxIlDffvvtY86cOek2c+bMifr168c222xT7vKV8eWXC2L58mS1lN0BijVtzpz5P3YRyqUtsKZpC/A97QFW0BZgBW0Bvqc9wAraAqygLcAK2gJ8b3W0h5o1a1T65e81ftv5+fPnx2WXXRaLFy+OBQsWxL333huXX355PPvsszF37txYtGhRPPTQQ9GuXbvYZ5994oMPPogPP/wwli1bFpMmTYp27dqt6SIDAAAAAAAAQKXW+DffO3bsGC+//HL06tUrli9fHkcccUQ0a9YsBg0aFP369YuioqLo3bt3NGnSJCIiRo8eHaeeemosXrw42rdvH926dVvTRQYAAAAAAACASq3x8D0iYuDAgTFw4MCcZfn5+ZGfn19m29atW8eECRPWVNEAAAAAAAAAYKWt8dvOAwAAAAAAAMDPjfAdAAAAAAAAADISvgMAAAAAAABARsJ3AAAAAAAAAMhI+A4AAAAAAAAAGQnfAQAAAAAAACAj4TsAAAAAAAAAZCR8BwAAAAAAAICMhO8AAAAAAAAAkJHwHQAAAAAAAAAyEr4DAAAAAAAAQEbCdwAAAAAAAADISPgOAAAAAAAAABkJ3wEAAAAAAAAgI+E7AAAAAAAAAGQkfAcAAAAAAACAjITvAAAAAAAAAJCR8B0AAAAAAAAAMhK+AwAAAAAAAEBGwncAAAAAAAAAyEj4DgAAAAAAAAAZCd8BAAAAAAAAICPhOwAAAAAAAABkJHwHAAAAAAAAgIyE7wAAAAAAAACQkfAdAAAAAAAAADISvgMAAAAAAABARsJ3AAAAAAAAAMhI+A4AAAAAAAAAGQnfAQAAAAAAACAj4TsAAAAAAAAAZCR8BwAAAAAAAICMhO8AAAAAAAAAkJHwHQAAAAAAAAAyEr4DAAAAAAAAQEbCdwAAAAAAAADISPgOAAAAAAAAABkJ3wEAAAAAAAAgI+E7AAAAAAAAAGQkfAcAAAAAAACAjITvAAAAAAAAAJCR8B0AAAAAAAAAMhK+AwAAAAAAAEBGwncAAAAAAAAAyEj4DgAAAAAAAAAZCd8BAAAAAAAAICPhOwAAAAAAAABkJHwHAAAAAAAAgIyE7wAAAAAAAACQkfAdAAAAAAAAADISvgMAAAAAAABARsJ3AAAAAAAAAMhI+A4AAAAAAAAAGQnfAQAAAAAAACAj4TsAAAAAAAAAZCR8BwAAAAAAAICMhO8AAAAAAAAAkJHwHQAAAAAAAAAyEr4DAAAAAAAAQEbCdwAAAAAAAADISPgOAAAAAAAAABkJ3wEAAAAAAAAgI+E7AAAAAAAAAGQkfAcAAAAAAACAjITvAAAAAAAAAJCR8B0AAAAAAAAAMhK+AwAAAAAAAEBGwncAAAAAAAAAyEj4DgAAAAAAAAAZCd8BAAAAAAAAICPhOwAAAAAAAABkJHwHAAAAAAAAgIyE7wAAAAAAAACQkfAdAAAAAAAAADISvgMAAAAAAABARsJ3AAAAAAAAAMhI+A4AAAAAAAAAGQnfAQAAAAAAACAj4TsAAAAAAAAAZCR8BwAAAAAAAICMhO8AAAAAAAAAkJHwHQAAAAAAAAAyEr4DAAAAAAAAQEbCdwAAAAAAAADISPgOAAAAAAAAABkJ3wEAAAAAAAAgI+E7AAAAAAAAAGQkfAcAAAAAAACAjITvAAAAAAAAAJCR8B0AAAAAAAAAMhK+AwAAAAAAAEBGwncAAAAAAAAAyEj4DgAAAAAAAAAZCd8BAAAAAAAAICPhOwAAAAAAAABkJHwHAAAAAAAAgIyE7wAAAAAAAACQkfAdAAAAAAAAADISvgMAAAAAAABARsJ3AAAAAAAAAMhI+A4AAAAAAAAAGQnfAQAAAAAAACAj4TsAAAAAAAAAZCR8BwAAAAAAAICMhO8AAAAAAAAAkJHwHQAAAAAAAAAyEr4DAAAAAAAAQEbCdwAAAAAAAADISPgOAAAAAAAAABkJ3wEAAAAAAAAgI+E7AAAAAAAAAGQkfAcAAAAAAACAjITvAAAAAAAAAJCR8B0AAAAAAAAAMhK+AwAAAAAAAEBGwncAAAAAAAAAyEj4DgAAAAAAAAAZCd8BAAAAAAAAICPhOwAAAAAAAABkJHwHAAAAAAAAgIyE7wAAAAAAAACQkfAdAAAAAAAAADISvgMAAAAAAABARsJ3AAAAAAAAAMhI+A4AAAAAAAAAGQnfAQAAAAAAACAj4TsAAAAAAAAAZCR8BwAAAAAAAICMhO8AAAAAAAAAkJHwHQAAAAAAAAAyEr4DAAAAAAAAQEbCdwAAAAAAAADISPgOAAAAAAAAABkJ3wEAAAAAAAAgI+E7AAAAAAAAAGQkfAcAAAAAAACAjITvAAAAAAAAAJCR8B0AAAAAAAAAMhK+AwAAAAAAAEBGP4nwfeLEidG9e/fo0qVL3HHHHT92cQAAAAAAAAAgx/o/dgGqMnv27Lj66qujsLAwatWqFYcffni0bNkydttttx+7aAAAAAAAAAAQET+Bb74/88wz0apVq9h8882jdu3a0bVr13jwwQd/7GIBAAAAAAAAQGqt/+b7559/HvXq1Uv/r1+/frzyyivVfnzNmjVWa3l+scUmq3V/UJnVXX9Xp1qbbfVjF4F1yNrcFn5RZ8sfuwisY9bm9rDxL/QNrDlrc1uou3ntH7sIrEPW5raw2eb6Bdastbk9bLDpRj92EViHrM1tYbPNNvuxi8A6ZG1uCxtuvPmPXQTWIWtzW9ii9oY/dhFYx6yO9lDVPmokSZJkfpYf0NixY2Px4sUxcODAiIi45557YsaMGXHxxRf/yCUDAAAAAAAAgBXW+tvOb7PNNjFnzpz0/zlz5kT9+vV/xBIBAAAAAAAAQK61Pnzfb7/94tlnn425c+fGokWL4qGHHop27dr92MUCAAAAAAAAgNRa/5vvW2+9dQwaNCj69esXRUVF0bt372jSpMmPXSwAAAAAAAAASK31v/kOAAAAAAAAAGu7tf628wAAAAAAAACwthO+AwAAAAAAAEBGwncAAAAAAAAAyEj4DgAAAAAAAAAZCd8BAAAAAAAAIKOfTfg+derUOOqoo8pd16hRo4iI+Pjjj6NRo0bx9NNP56zv1KlTfPzxxxERsXTp0hg7dmzk5eVF9+7do2vXrvGnP/0pkiSJiIjBgwdHYWFh+tjnn38+2rZtGy+88EK5Zfj444+jU6dOERFRWFgYLVu2jC+++KLc9RERc+fOjfPOOy86d+4ceXl58dvf/jYeeeSRMq/p4IMPjv79++csq87+iyVJEmPGjIn8/Pzo2bNn9O7dO5544omcbebNmxd77713/O1vf8tZPnjw4OjQoUMUFBREQUFB5OXlxd///veIiDj55JOjoKAgOnfuHE2bNk23efLJJ9PHjx49Olq1ahVLliwpU67iMjdq1CguuOCCnOVvvPFGNGrUKOf9X7p0abRt2zYuueSSnG2vvfbaaNOmTU4Z8/Pz44UXXki3mTVrVpx++ulx4IEHRteuXaNPnz456yvbf2lV7atTp07RvXv3tDwFBQUxZMiQiIg46qijonPnzlFQUBD5+fnRr1+/+OSTT3L2P2XKlGjUqFHMmDEjZ3mnTp3i6quvzllWuo7++9//jt69e0deXl4ceOCBce6558b8+fMrfT1ryscffxyNGzdO35OuXbvGkCFD0jpcUf0tbtMREXfccUcUFBREz549o6CgIO677750Xcm2Xeyoo46KqVOnpvv5xz/+UeH6kuUsrxwREUVFRXH11VdHly5dIj8/P3r37h0PPPBAme3Kq/er45i0ZMmSGDZsWPTo0SPy8/Ojb9++8corr+Ts7+23345GjRrF5MmT02UTJkyIAQMGlNlmwoQJ6bIrr7wyrr322vT/22+/PRo3bhxz5syp8L0pKiqKAQMGxMCBA2Pp0qXlvmesHj/V9lO6jpQ8Bhb/HXfccRFRvWN5RPntq3SfvGDBgjj00ENj9OjR6bKKjvHVaVf8vFRn7FFZXz548ODo27dvemyOWDEuGzx4cPr/66+/Hscff3x06dIlunTpEscdd1y8++67Oc935513Rs+ePaN79+7RuXPnGD16dJnxUnWOxaVVNKbjp6fksb9Xr15x0EEHxbHHHhufffZZus2ECROiZ8+ecdBBB0V+fn5cf/31aZ9cul6WVFWfUNlYtuSxf9KkSdGhQ4d4//33c/ZfWFgYLVq0yOm3zj///LRsjRo1ytl/QUFBOs496qijolmzZmXaQ0FBQXqsL91nFP99+umnMXXq1GjcuHG88847OY8v2SdG/HzH3D93WdtFROX1v3Q9GTZsWBx55JGxcOHCiIh48skn45BDDom8vLw46KCDYuTIkbFo0aKVLmdVY6JGjRrFiy++mLPPESNGpOWbOnVqzjl48d/DDz+cvo6qxm6VzQGsjn5uXfNTqZuVzadFlH8+GZFbZ3v27Bn5+fllzoXLG7cUl72q+riq46Lq7r+kqp5r5syZcdJJJ0Xnzp2jR48eceqpp8asWbPS9VX1EyX70e7du8exxx5bpq+pbH6ra9eu8d1336XLSn9m1ZnfWt1Wx9xddc+7Sh5vrr322nSeouT8ZH5+fvz2t78tdz4mItvcW3HdGT9+fHpsbdy4cfqZDhs2rMrz78rGYMVKH8fz8/OjU6dOcdddd1WrnFWdw5dc36hRo7SPKTZ37tzYa6+9cuaBSu67+PUedNBBccopp8TXX3+ds0157XHs2LHp6yk51hs7dmyl8+hLly6NXr16pfPNxa688so47bTT0v/1WyuvZD3r2bNn5OXlxa233lpmu/Kyh0MOOSQKCgqiQ4cOOeP6t956q8zYOCK3vRZ7+eWXo0WLFjF79ux02XfffRedO3eORx99NF32Q/cfEbnnJz179oxu3brFddddF8uWLcvZrryy3HTTTXHIIYfE8uXL02Vvv/12tG7dOqefP/XUUyM/P7/Mc/PTMWzYsLT/LjkPO378+DLnuMV/L7/8cqXjq4ULF8awYcOic+fO0bNnzzjiiCPi2WefTddX9xw7ouo88Yead61OrrHOS34mnnvuueTII48sd93uu++eJEmSzJo1K9lrr72Sjh07JvPnz0/Xd+zYMZk1a1aSJEkydOjQpH///snXX3+dJEmSzJ8/P+nXr1/y97//PUmSJDnnnHOS8ePHJ0mSJP/973+T/fffP3nxxRcrLMOsWbOSjh07JkmSJOPHj0/22muvZMCAAeWuX7x4cdKjR4/k2muvTZYuXZokSZK89957SYcOHZI33ngjfcwbb7yRHHbYYUn79u2TTz75JF1e1f5L+te//pWccMIJSVFRUZIkSfL+++8nLVu2TL744ot0m1tvvTU57bTTki5duiTLly9Pl5d8D5IkSebMmZPsu+++ybvvvpsuq+jzKCoqStq1a5f0798/mTBhQpn1xWVu0aJF0qFDh/R9SJIkueKKK5JWrVrlPPd//vOfpH///knr1q2Tb7/9Nl0+ZsyYZMyYMTn7vfnmm5PevXsnSZIkc+fOTdq2bZvcc8896frp06cnbdq0SebMmVPl/kuqzr5K1rHSjjzyyOS5557LKedpp52Ws83JJ5+cnHbaacnQoUNzlnfs2DHZZ599kldffTVdVvLzmTBhQtKlS5f0s1m+fHly6aWXJqeeemq5ZVnTStfP5cuXJ1dccUXSp0+fctcXK27TL730UlJQUJAsWrQoSZIk+eKLL5L27dun7aW8973k+7377rsnLVu2zGlHpT+PysqRJCve74EDB6bHlI8++ijp2rVrcu+996bbVFTvV8cx6cYbb0wuuOCCtI1OmzYtadOmTbJkyZJ0fyNHjkxOO+205Nhjj02XzZ49O2nVqlX6/0033ZT8/ve/T84+++x02eGHH55MmzYt/b9Xr17JaaedlowdO7bc96aoqCg55ZRTkjPOOCOn7fLD+Cm2n/LqSHmPKVbVsbx4n+W1r5L90IIFC5LDDjssufzyy3P2VdExvjrtip+X6ow9KuvLzznnnGSvvfZKbrnllnTZ+PHjk3POOSdJkiT54IMPkpYtWyaPPfZYuv7hhx9OOnbsmCxevDhJkiQZO3ZscuihhyafffZZkiQrxoVnnHFGMnr06JznqupYXJ6KxnT89JT3WY8aNSoZNGhQkiQr6l2PHj2SDz/8MEmSFeOGk08+ORkyZEi6vrhelrQqfUKxksfxBx54IOnYsWPywQcflNmu9HMvXbo06d27d3LXXXclSfJ9/1TRc7Rr1y555JFH0mXvvfde0qpVq/RYX16fUey5555L9tprr+Tggw/OaeOln/PnOub+ucvaLqqq/yXrySWXXJL069cvHTc888wzSceOHZMZM2YkSbLi2D1s2LDkmGOOKXO8raqcVY2J2rVrl4waNSpdtnz58qSgoCAtX2VzIsWvo6qxW2VzAFn7uXXRT6VuVlV3yjufTJKy9efNN99MGjdunHzzzTfpsvLGLcVlr6w+ZhkXVWf/JVX1XHPmzEn233//5P77708fc9999yVt2rRJvvzyyyRJqu4nSvejjz76aNKiRYv08UlS+fzWXnvtlYwYMSJdVvIzq+781uq2OubuqnveVfJ4U7K/Lz0/+dFHHyVt27ZNnn766TLlzTL3Vl7dKf2ZVnX+XdEYrKTy2uLrr7+e7LnnnjlzRpWNVyo7hy+5fvfdd086duyYzJs3L932rrvuSlq1alXueKr0vocPH55ceumlOdtU1B6LlR53VTWP/vrrryctWrRIPv300yRJVsyH77///jntRr+18kq/7/Pnz0/atWuXvPPOO+myirKHYuXV59LtMUkqHp+PHj06Ofnkk3P+Hzx4cM42P3T/Ud7rWLhwYXL00UcnV199dZVlKT6XufXWW5MkSZJly5YlhxxySM588Jdffpl06tQpOeyww5IXXnihzPPz01Lecb6yY3tF46vly5cnRx55ZDJixIj0ePPaa68lbdq0Setxdc+xq5Mn/lDzrtXJNdZ1P5tvvldX/fr1Y7/99otLL720zLrPPvssJkyYEKNHj47NNtssIiLq1KkTF1xwQfziF7/I2Xb69Olx9tlnx/XXXx/77rtvtZ+/a9eu8eGHH8bEiRPLrJs8eXJsuOGGccopp8R6660XERG77LJLXHTRRTlXXBUWFkabNm3igAMOiHvuuafa+y9pzpw5sWzZsvRqlYYNG8aYMWNi/fXXz3meI444ImrVqhXPPfdchfv6xS9+EQ0bNqzW1YGPPfZY7LjjjtGrV68YN25chdttsskmsccee8R///vfdNnTTz8d++23X852hYWF0blz52jSpEn861//qnB/y5cvj88++yzq1q0bERF33313/PrXv45DDjkk3aZp06YxePDgnCvBq7P/6u6ruhYsWJBT3+bOnRvPPfdcnH322fHvf/87FixYkLP9iSeeGEOGDCn3Cr7rrrsuzj333Nh1110jIqJGjRoxaNCg2HvvvVe6XGtCjRo14tRTT4133nkn3nzzzSq3nzNnTiRJkr7PW221VYwZMya22GKLaj/n0UcfHUOHDl2l8s6aNSsmT54cI0aMiDp16kRERIMGDWLIkCFx3XXXpdtVVu+zHpO++OKLKCoqiqKiooiIaNasWYwcOTK98rKoqCgmTpwYAwcOjNdeey0++uij9Hm32GKL+OCDDyIi4qmnnorTTz89nn/++UiSJBYvXhwzZ86MffbZJyIi3nzzzfj666/j+OOPj3vuuSfnys6IiGXLlsVZZ50VtWvXjssvvzw9hrHmrO3tZ3XUkdLH8oiq+5Vvv/02TjjhhGjVqlWcddZZOesqOsZX1a74earu2KMixx13XIwdOzY+/PDDMutuuummOPjgg6N9+/bpsgMPPDBOOOGEWLBgQSxevDj+8pe/xIgRI2LrrbeOiIhatWrFeeedFzvvvHP6mKqOxRWp7piOn6aWLVum3+i+7rrrYujQobHjjjtGxIpxw4gRI2LSpEnxv//9r8J9rI4+4aGHHoqrrroqbr311px6W5H11lsvmjdvXubb6BXp0qVLzrcuH3jggejatWu1y9e0adOoW7du/OUvfyl3/bo05l4XrEy7qG79Hz16dLz//vtx4403xsYbbxwRETfccEOccsopsddee0XEimP3kCFD4t13363Wt05LlrMqBxxwQM63WKZNm7ZScxERVY/dKusvsvRzfO+nUjeLVXQ+WZ5GjRpF7dq10zpS1bilovq4usZF1TlXqc5z3XXXXbHffvtFz54908cVFBREs2bNcr6RXFk/UVqHDh2iSZMmMWnSpHRZZfNPhx12WDzwwAMxbdq0Mvta3XNSKyPr3N3qPu9q0KBB9OvXL+68884qt13Zubcfy//+97/YeOONo1atWhGxestZul958MEHo3PnzlU+bvny5bFw4cKc929Vz1Mqs8cee0SfPn1i+PDhsXz58hg6dGhccMEFseWWW6bb6LeyW7x4cay33nqx6aabpssqyx5Wh9NPPz3eeeedeOSRR+KNN96Ihx9+OM4777x0/Q/df1Skdu3accYZZ8Rdd92V3jWhorKst956MWrUqLjhhhti9uzZcccdd0S9evWiV69e6f4mTpwYv/nNb6JLly6V5iCsW55//vn45JNPYsiQIemxfc8994yTTjopbrjhhpxtqzrHrm6eWF0rO+9aWa7Bz+i28ytj8ODB8dRTT5W5JcIrr7wSu+66a07liojYddddcyZ2Xn755Tj++OOjRYsWKz2hssEGG8SoUaNi9OjRObeHL97vb37zmzKPad++fXrCVHzik5eXF3l5efHPf/4z55Zkle2/pF69esWCBQuidevWcdxxx8Wf//znaNiwYfra33zzzfjiiy+iefPmkZeXF3fffXeF+3rzzTfjo48+SstYmcLCwujWrVu0b98+3njjjUoD+7y8vHSC7ZVXXolGjRrFBhtskK6fO3duPPPMM3HAAQeUW8Zx48ZFQUFBdOzYMTp27BiLFi2KkSNHRkTESy+9VO573aNHj2jQoEG19l+sOvuKiDjhhBNybu8xfvz4dN3QoUOjoKAgOnXqFDfffHP87ne/S9dNmDAh2rRpEzvssEM0btw457bgERH5+fnRoEGDuP7663OWf/XVVzFz5sxo3rx5zvINNtggjj/++HJfy9qgVq1asdNOO5V7G5XS2rVrF9tvv33sv//+ceSRR8a1114bm2++eTrAqo7jjz8+5s2bV+aWRdUxY8aM2HXXXaN27do5y5s3bx6zZs2Kr776KiKqrvdZjkn9+vWLl19+OVq3bh0nnXRS3HbbbdG0adPYcMMNIyLi8ccfj+222y4aNmwYBx54YE49btWqVUyfPj2+++67+Pjjj6NJkyaxww47xJtvvhkvv/xyNG3aNL0gZ/z48dGtW7do3LhxrL/++jk/JbFs2bL4v//7v3j44YfjpJNOipo118muZa2wtrafqupI8TGw5C3oilV2LI+ovH0tWrQoTjzxxHj77bfjmGOOyXnOyo7xVbUrfr6qGntU1pfvtNNO0b9//zj33HNzbm8YUfFY4fDDD48tt9wy3n333Vh//fVjt912y1m/5ZZbxmGHHZb+X9mxuCIrM6bjp6eoqCgmT54c++67b8ydOzf+97//RZMmTXK2qVu3buy2227x2muvVbif6vQJldX/Rx55JM4444x0XFod8+bNi6eeeionPCx9u76Sdbxdu3bx/PPPpxP0jz32WHTs2DFnn8V9RvHfySefnLN++PDhccstt5Qbdq5rY+6fs5VtF9Wp/5dffnncfPPNccIJJ8RGG22ULn/11VfL7HuDDTaIpk2bxquvvlrtcharbEy0xRZbRIMGDdJbMj/wwAPRvXv3nH3OmDGjTDuaN29eur6ysVtV/UWWfo4Vfip1s6TKzidLKz5mN2zYMCKqHrdUVB9X17ioOucq1XmuV199tdy5v9/85jc572VF/URFfvnLX6bnbVXNP22++eZx0UUXxXnnnZdz+/mI6s9J/VCyzN39EOddu+++e4Xnw1nm3taU4uN4ly5domXLljFhwoT429/+lgY0VZWz9Hit9K3pSyr52RXPIderV6/C7Yv33a5du3j66aejW7du6bpVOU+pjgEDBsTMmTPj7LPPjl133TUOPPDAdJ1+a9UV17PinzZo0aJF1K9fPyKqzh5Wh4022ihGjBgRo0ePjmHDhsUll1ySfqkp4ofvPyrzy1/+Mr766quYO3dulWXZbbfd4uijj47zzz8/br/99rj44otz9lVYWJi+j5MnT07nifl5mTJlSs5xt+TFcOV59dVXo3HjxlGjRo2c5aXHFdU5x65Onhjxw827RlSca7COhu916tSJSy65JM4///wyV7OVrPQPPvhg2hGVHJA9+OCDcf3118ezzz6bc4VgeYFTkiRlGtLee+8dv/vd7+LCCy+stJxXXHFF+nuIw4cPj4gVk0z16tWL3XbbLZo1axY1a9bM+T2U6u6/bt26MW7cuLjnnnuibdu28eSTT0aPHj3S36z65z//Gd26dYv11lsvunfvHv/5z39ywvwxY8ak7835558fF198ceywww6Vvp4vv/wynn766cjLy4uNNtooOnbsWOlVX506dYonnngili9fHv/+978jLy8vZ/2ECROiVatWUbdu3TjggAPirbfeitdffz1df/jhh8f9998f99xzT2yyySax7777pgOJiNzP+v/+7/+ioGDFb9XfdNNN1dp/SVXtKyLiz3/+c9x///3pX8k6NXz48Lj//vtjypQpMWLEiDj22GPTunnvvfdGjx49IiKie/fu5b5nw4YNi3/84x/lDqqLy/bxxx+nB9j9998/Pv3003Jfy9qgRo0asdFGG1XZpmrVqhU33HBD/Otf/4q8vLx47bXXomfPnvHSSy+l+ynv8SX3u/7668fo0aPjyisq9CMwAAAYDUlEQVSvXOn3pEaNGuVeRVY8KK1Ro0a16n2WY9IOO+wQkyZNiptvvjn22WefuO+++6KgoCC++eabiFgxSCxZfwoLC9Mr8Vu3bh3Tp0+P559/Pp0w3m+//WLq1Kkxbdq0aNOmTUR8P/Au3k9eXl7Oa/jss8+idu3acfrpp8fZZ5+dTorz41gb209VdaT4GFj8d9JJJ6XrKjuWV9W+Xn311WjdunV07969zFXRlR3jq2pX/HxVNfaorC+PWDGBmCRJ3HbbbWX2XbJNHXPMMenEX/HvUpZcP3369LTPru6xuCJVjen46fn888/T+tGzZ89IkiTOPPPMdH15Y5OioqJyj+vFquoTIiqv/1OmTIm//vWv8fe//73SUKd4YqJnz57Rr1+/9Ldzi5Xc//333x/7779/ThmbNWsWzzzzTLz99tvRoEGDnKAp4vs+o/ivdACy3XbbxaBBg2Lw4MFl3qd1ccz9c5KlXVSn/r/77rtx6aWXxrnnnhvz589Pl9eoUaPcCeklS5aU2+aqKmdlY6KI74OSZcuWxYsvvljmoo/GjRuXaUclvyVd2ditOv1Fln5uXfVTqZsVqex8MuL7ydwePXrEn/70p7jmmmtik002qda4pbL6uDrGRdU9V6nquSo67y+vb62snyjveYv7serMPx144IHRuHHjuOqqqyp9DRXNSf1Qsszd/VDnXaXHB8Wyzr1VprpzwlUpPo5PmjQpWrVqFZtuumnOhTRVlbP0eK1x48YVPlfTpk3jgw8+iPnz58eDDz5Y5R2Fivf91FNPxdFHHx3HHXdcJEmyyucp1XnPatWqFRdccEE8/vjjZc7p9VurrrieTZw4MZ5++umYOXNm/PnPf46I6mUP5aloDqmiNtC8efNo3rx57LzzztG6det0+Q/df1T3dWy44YbVKsvxxx8fH374YfTv3z+22mqrdPkbb7wRn332Wey3336x7bbbxh577BH33XdftcrAT0unTp1yjrtVfUGpuuOK6p5jl1Renhjxw827RlSea6zr1q96k5+ntm3blrklQuPGjeO9996LBQsWRJ06daJbt27RrVu3+Pjjj6Nfv37pdmeccUa0atUqRo4cGWeddVY0btw4tt5669hss83KDBDnzp1b5lurERGnnHJKHHzwwTm3mGrcuHFO5T3rrLPirLPOisLCwnj++ecjYsWJz6effhqdOnWKiBW3SRo3blyZ2wKVt/+Sbr755mjdunX86le/ikaNGsWxxx4bZ555ZkyePDn69esXkyZNivXXXz+mTJmSPqawsDBOOOGEiIg47bTT4uCDD678TS5lwoQJkSRJ9O7dOyIivvvuuygqKoqzzjqr3IHxJptsEr/61a/ihRdeiOeeey7OPPPMnAFQYWFhfP755+l7UbNmzRg3blyZq8zq1asXw4cPj+OOOy6aN28eDRo0iL333jumT58effv2jYiIyy67LCIirr322vj2229Xav/V2dfK6NatW5x//vnxwQcfRM2aNePtt9+OESNGxKhRo2LZsmXx+eefx0svvZTzDYl69erF4MGDY8iQIbH77rtHxIoroxs0aBDTp0+Ptm3bxg477BD3339/RKzoFFbl1iNrwpIlS+KDDz6I3XbbLTbbbLOcCYSIFQf94jZ13333xdZbbx2tW7eOnXbaKfr27RtXX3113H///bHvvvtG3bp1y3188S3ci+2+++6rdPv5Jk2axMyZM+Prr7/OaecvvvhiNGjQIOrWrRs333xzhfW+pFU9Jl111VXRt2/faNKkSTRp0iT69+8fhx9+eDz99NPRokWLePLJJ+O1116L2267LZIkiW+++SYefvjhOOigg6JFixYxZsyYqFOnTrRt2zYtxy233BJff/11nH/++RER8eijj8b8+fPjlFNOiYgVg4Evv/wyPvvss4hYcYuZiy++OJIkiccffzzGjBmTM6HEmrO2tp/VUUfKO5ZX1q9ErJhMGDBgQCxatCi9PdLhhx8eEZUf4ytrV6Unk/h5qWrsUZWaNWvGyJEj4/DDD8+5sr54rNChQ4eIiLjlllsiYsUVwt99913ssssuaftt2LBh/PrXv0777EaNGkVE1cfi8ixZsqTKMR0/PfXr10/rR2k77rhjvPjiizmh9dy5c2PWrFmx5557xtSpU8t9XFV9QlUuuuii9Oc9zjzzzLj33ntjk002KbNdp06dYvTo0dV8pWV169YtJk+eHFtvvXWZb/xW12GHHRaTJ0/Ouf38a6+9ts6NuX9usrSL6tT/a6+9NmrVqhVPPvlkXHjhhWn41aRJk3jppZfiV7/6VbrvJUuWxOuvvx5/+MMfVqqc1XHggQdGnz59om3bttG8efNVuuNUeWO36vYXq9rPrct+KnWzPF9++WWl55MRKyZzW7ZsWeaxlY1bttlmm3S78upj1nFRVfsvqTrPVfxelpwXjFhx3l862Cyvn6jIW2+9lYad1Z1/Gjp0aOTn58fmm2+eLlvdc1IrK8vcXWXnXfXq1YsGDRrE1ltvHUmSVPtny9566630Z2Aqsypzb5Wp6vx7ZdWqVSuGDx8eXbt2Te90Ut3xSnXVqFEjOnbsGI888khMnjw5/vjHP8Ydd9xRrccecsghcemll8a8efNi2rRp1WqPpVV3Hn277baLzTbbLOe26Pqt1adOnTqRl5cXzzzzTERUP3sorW7dumU+zy+//LLMt9BL2m677cos+6H7j6q89dZbsc0220SdOnXioYceqrIs66+/ftSvXz+23377nP2MHz8+lixZkh7nFy5cGOPGjStzV0bWPfvss0/cfvvtUVRUlHOnmJdeeilnXFGdc+zq5InVtSrzrsXKyzVYR7/5Xqz4lgiff/55RKw44Pfs2TPOOeectLNYunRpPPbYYzkntcWNom3btnHQQQfFWWedFcuXL4/ddtstvv7663j55ZcjYsVvJPzjH//IuXqrWK1atWLUqFHxpz/9KV3WvXv3WLRoUYwdOzb9VuD8+fNj6tSpUbNmzfjiiy/imWeeiUmTJsWUKVNiypQpcd9998Vzzz2XfmO9sv2XNH/+/Ljmmmti4cKFEbGiI501a1bsscce8eijj8YWW2wRTz31VPo8F198cdx9991lbtOzMgoLC2P06NHpPp966qmoW7dupZPaeXl5ceWVV6a3dik2Y8aM+Oyzz+Kxxx5L93fjjTfGxIkTy73C5te//nV06NAhLr/88oiI6NOnT7zwwgtRWFiYvqYvvvgiXnrppahZs+ZK7b+qfa2sGTNmxNKlS6Nhw4ZRWFgYhx56aFqOxx9/PAoKCsq9grRnz57RoEGDnN/CHDhwYAwfPjzee++9dNm0adPiq6++Wit/k3v58uVx7bXXxj777BM77rhj1KlTJ3baaaec13T33XenbWrZsmVx5ZVXprcCWrJkSbzzzjux5557RsSK26qPHz8+/Vyef/75+Pbbb8s9ESu+ZdGLL75Y7fJut912kZ+fH+edd17alj766KMYNWpUOjBbmXq/Ksek2bNnx/XXX59++2DOnDkxd+7c2H333eP++++PVq1axRNPPBFTpkyJRx99NPr375/Wn7p168ZGG20UTz75ZPqeNm7cON5///34/PPP09+SKSwsjNNPPz19DU8++WQ0a9YsvZJvgw02iBo1akTNmjXj0ksvjbvuuiueffbZar+PrB5rc/tZXXWk9LG8qvZV3F9vvPHGcdlll8Vll10W7777bpXH+MraFT9/FY09qmvnnXeO/v3753zT6IQTTojx48fH448/ni6bNWtWvPnmm1GzZs3YeOONo3///jFkyJCYPXt2RKxo04888kh6vK/qWFyeH2pMx9pr4MCBMXLkyPTcYOHChTF06NDo3r17mQmhkqrqE6pSfLw99NBDY5dddikTFqwu7dq1i6lTp8YTTzwR7dq1W+X9FN9+vti6NuZe11TVLqpT/4tv93vhhRfG9OnT059dOPXUU2Ps2LHpzzoUFRXF8OHDY5dddolmzZqt9teyxRZbxPbbbx9//OMfV/kClIiyY7eV6S9WpZ+jfGt73azqfLIyKzNuKV0fV/e4qLJzleo81xFHHBEvvPBCzkUU9913X0yfPj369OlTZp/l9ROlTZkyJd54443Iy8tbqfmnLbbYIi666KKc34Rd3XNSq2JV5+4qO+8aP358/Oc//4mIFWFYdW6hP3PmzLjzzjvL/VxKW9W5t4pUdf69KjbddNM49dRT47LLLovvvvtutZSztLy8vLjzzjujVq1aK3W79WeffTa23Xbb2HLLLVfpPCUiVmoevTT91uqzbNmyeP7552PPPfdcqeyhtNatW8cDDzyQXvQzZ86ceOyxx6JVq1YrVZ4fuv+ozPz58+OPf/xjejHTqtbtJUuWxMSJE+OWW25JH/vII4/EnDlzKrwYmnVH8+bNY7fddouRI0emGeCMGTNi7NixMWDAgHS76pxjV5UnrqyVnXctqXSuwc/sm+/Tpk2Lpk2bpv/n5+dXOvFTfEuE4447Ll120UUXxc033xz9+vWLZcuWxcKFC6Nly5Y534wo6eyzz47f/va3ceONN8ZJJ50U11xzTYwcOTK+++67+O6776JVq1ZpCFfa3nvvHUcffXRMnDgxIlacNN12221xzTXXRK9evSJiRQfYtWvX+MMf/hD33HNPtG/fPuf3vRo0aBCdOnWKu+++O3bZZZdK91/SgAED4uqrr46ePXvGhhtuGDVr1oy+fftGmzZt4sQTT4wjjjgiZ/sePXrEVVddtcq/2fPqq6/GvHnzcq6Sq1mzZhx99NExbty4Cr9F37FjxzjvvPPi9NNPz1leWFgYBx98cM435lu2bBkNGzYs9/VGrLhjQffu3WPatGnRvHnzGDduXFx55ZVx0003xbJly2KDDTZIb4F56aWXVrr/kgP5LbfcstJ9FTvhhBNyrmbaeOON0wHy0KFDo3bt2rHeeuvF0qVL44orrohatWrFpEmTytwa6ZhjjonDDjsshgwZUuY1Dhs2LOfWnT169IjatWvH0KFDY+HChbFgwYLYdddd47rrrottt9223PdpTSu+DV/EigHRHnvskXMbtcsvvzwuuuiiuP7666OoqCgaNWoUF1xwQURE/O53v4t58+ZFnz590g7loIMOSq/GGjBgQIwYMSJ69OgRNWrUiLp168YNN9xQbphSfMuiiuriJ598knN8adasWfz1r3+NCy+8MG688cbo3bt3rLfeelGrVq04/fTTo3v37lXW+xYtWuQ8x6ock84///y49NJLo1u3brHxxhvHBhtsEGeddVbsuuuuMXDgwBg0aFDOc/Tt2zf++te/xnvvvRe77rprtGjRIp577rn0dpQ1a9aMHXfcMb3S+IsvvoipU6fm/NZLRMSxxx4bF110UfrZFdthhx1iyJAhcfbZZ8eECRPWid/K+jH9VNpPSaXrSMT3x8CSbr/99nIfX/JYXln7Kv3N+n322SeOOeaYGDRoUDRp0qTSY3xl7Yqfv4rGHhGV9+Ul9evXLx566KH0/5133jluvfXWuOqqq+Lyyy+PoqKi2HTTTaNPnz6Rn5+f7nurrbaKAQMGxNKlS/+/vXsLiSra4zj+s/FSNCZmVBYVBVZQ4SRGWFBYYZHjFIhBD2LSmEalJEzSgxJJSVp5QR3ISqJCM7Msil4UgrRAyzACwQLxxcwKJsPKS3MeDs4xU9OmyE7fz9usfVl7b9bMuvxnra3u7m6tXLlSFRUV4/otHqmeMhgMY7bp3AleYnKKjIyUwWBQSkqKent7NTAwoMjISCUlJbn2uXPnzjcDw4mJiUpKShqzTpDGX/4H6447d+64yvd4DW9XLFq0SAUFBa7P3t7eCgkJkaQR3wdbXl7uGqgflJaW9l0AfN68eUpNTVV6erpr5tT/e5v7X/aj78WP2kRDzZgxQ1lZWTpw4IBCQkIUGhqqU6dO6cSJE3I4HOrv79eGDRtUXFw84aWGpfG1ibZt26aioqJvfvMHDb7Ddfj9D1/tZHjbraqqakJjAD9Tz+F7k6lsjjSe1tTUNGZ/cjQ/arcMHViWRu5LuNMuGs/5hxorL+m/Ae+rV68qOztbdrtdTqdTQUFBKisrG7W/O7yeGMxnsB719/fXhQsXZDQaJzy+tWXLFm3dutU1uD3eManf6WfH7sbqd+3bt09HjhzRlStXNHfuXOXl5Y2Yd0FBgS5duiQPDw8ZDAalpaW52grD/aqxt9GM1f+WRm+DjSUmJkaXL1/W+fPnf9l1DmUymdTV1fXDdxRL/yvDU6ZMkcFg0NmzZ8f1fRztj4gGg2FC4+hDUW+5Z7C9MPiKkmXLlikhIUFlZWVjxh6Gz3YdauPGjWppadGuXbtcky9sNpuCgoLGfV2/u/4YyeBrsQaXAo+IiFBCQoJbZbu2tlbz589XcHCwK81oNComJkbl5eUjrhiDv9dgGRoqPj5egYGBo8YrCwsLlZubK7PZLIPBID8/P+Xk5IxaNkbrY/8onjjod4y7jieu8a/zcDLtBQAAAAAAAAAAAAAAt/xb66gAAAAAAAAAAAAAAPAbEHwHAAAAAAAAAAAAAMBNBN8BAAAAAAAAAAAAAHATwXcAAAAAAAAAAAAAANxE8B0AAAAAAAAAAAAAADcRfAcAAAAAYJJ69uyZYmNjFRUVJbPZLKvVqtbWVknS8+fPlZycLElqbm5WRkbGhM+/bNky5eXlfZN2//59xcbGun/xAAAAAAD8Yzz/9AUAAAAAAIDv9fb2KjExURcvXtSKFSskSdXV1UpISFBNTY1WrVqlgoICSdLLly/V2dn5U/mUlpZq/fr1WrNmzS+7dgAAAAAA/kUE3wEAAAAAmIQ+ffqk7u5u9fT0uNIsFouMRqMGBgbU2NiozMxMlZSUqKCgQN3d3Tp69KiysrJUW1sru92uvr4+TZ06VWlpaVq9evWI+Rw+fFg2m03V1dXy8/P7Ztvbt2+VkZGhd+/eqaurS/Pnz1deXp4CAgK0adMmmc1mPX78WA6HQ1arVU+fPtWLFy/k6ekpu92uOXPmqLOzU8ePH1dHR4f6+voUGRmppKSk3/rsAAAAAAD4E1h2HgAAAACAScjPz082m01Wq1WbN2+WzWbTjRs3tG7dOnl7e7v2CwwMVHJyskJDQ5WVlaW2tjbl5ubq3LlzunXrljIzM3Xo0KFvgvhDWSwWhYaGKj09/bttd+/elclk0rVr11RTU6OpU6equrratf3Lly+qqKhQSkqKMjIyFBcXp9u3byswMFA3b96UJNlsNkVHR6uqqkqVlZWqr6/XvXv3fvHTAgAAAADgz2PmOwAAAAAAk1R8fLxiYmLU0NCghoYGlZSUqKSkRJWVlaMeU1dXpzdv3mjPnj2uNA8PD7W3t2v58uUjHnPs2DHt2LFD169fl6+vrys9Li5OjY2NKi0tVVtbm1pbWxUcHOzaHhERIUlasGCBZs2a5Tr/woUL5XA41NPTo4aGBjkcDuXn50uSenp61NLSou3bt//0cwEAAAAAYDIi+A4AAAAAwCT05MkTNTU1yWq1Kjw8XOHh4UpNTZXZbFZdXZ38/f1HPO7r168KCwtTXl6eK62jo0OzZ88eNS+j0agzZ87IarVq7969rvScnBw1NzcrOjpaa9euVX9/v5xOp2v70Bn4Xl5eI16L0+lUeXm5pk2bJkl6//69fHx8xv8gAAAAAAD4S7DsPAAAAAAAk9DMmTNlt9vV2NjoSuvq6tLHjx+1dOnSb/Y1GAzq7++XJIWFhamurk6vXr2SJD148EAWi0WfP38eMz+TyaT4+HgVFxe70h4+fKi4uDjt3LlTAQEBqq+v18DAwLjvwWg0ymQyqbS0VJL04cMH7d69WzU1NeM+BwAAAAAAfwtmvgMAAAAAMAktXrxYRUVFys3N1evXr+Xj4yNfX1+dPHlSS5YsUVdXl2tfk8mkoqIiHTx4UIWFhTp+/LhSU1PldDrl6ekpu92u6dOn/zDP/fv369GjR67PBw4cUHZ2tvLz8+Xl5aWQkBC1t7dP6D5Onz6tzMxMRUVFqbe3V2azWRaLZULnAAAAAADgb+DhHLpeHAAAAAAAAAAAAAAAmDCWnQcAAAAAAAAAAAAAwE0E3wEAAAAAAAAAAAAAcBPBdwAAAAAAAAAAAAAA3ETwHQAAAAAAAAAAAAAANxF8BwAAAAAAAAAAAADATQTfAQAAAAAAAAAAAABwE8F3AAAAAAAAAAAAAADcRPAdAAAAAAAAAAAAAAA3/QddZVpC+GrlR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Google Shape;997;p20"/>
          <p:cNvSpPr txBox="1">
            <a:spLocks noGrp="1"/>
          </p:cNvSpPr>
          <p:nvPr>
            <p:ph type="title"/>
          </p:nvPr>
        </p:nvSpPr>
        <p:spPr>
          <a:xfrm>
            <a:off x="460375" y="388938"/>
            <a:ext cx="6553200" cy="7350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Desa dengan Kerusakan Paling Parah Berdasarkan Jumlah Rumah Rusak</a:t>
            </a:r>
            <a:endParaRPr sz="2800" dirty="0"/>
          </a:p>
        </p:txBody>
      </p:sp>
      <p:sp>
        <p:nvSpPr>
          <p:cNvPr id="2" name="AutoShape 2" descr="data:image/png;base64,iVBORw0KGgoAAAANSUhEUgAABaoAAAJMCAYAAAAbo5F2AAAABHNCSVQICAgIfAhkiAAAAAlwSFlzAAALEgAACxIB0t1+/AAAADh0RVh0U29mdHdhcmUAbWF0cGxvdGxpYiB2ZXJzaW9uMy4xLjEsIGh0dHA6Ly9tYXRwbG90bGliLm9yZy8QZhcZAAAgAElEQVR4nOzdf5CV5X338c9ZlgXcXUAjIRWZJCQ0tmGoWoHUadJMHGmS0VCmKuiqCZOkxWZGgST+mEw6to8NPj5jNDZJUZzKgKytNY3O5MeMJiFth45AomimQSam7ZCOTKF1gN09Lix7Tv/oSGpbsuw+u/fFsq/XP+6ewznXlzn33Ofs25tra81msxkAAAAAACikpfQAAAAAAABMbEI1AAAAAABFCdUAAAAAABQlVAMAAAAAUJRQDQAAAABAUUI1AAAAAABFCdUAAAAAABTVWnqA0XDwYE/pEQAAAAAA+AVmzeo86X2uqAYAAAAAoCihGgAAAACAooRqAAAAAACKEqoBAAAAAChKqAYAAAAAoCihGgAAAACAooRqAAAAAACKEqoBAAAAAChKqAYAAAAAoCihGgAAAACAooRqAAAAAACKEqoBAAAAAChKqAYAAAAAoCihGgAAAACAooRqAAAAAACKEqoBAAAAAChKqAYAAAAAoCihGgAAAACAooRqAAAAAACKEqoBAAAAAChKqAYAAAAAoKgxDdXr16/Ptm3b8sorr+TGG2/MddddlzvvvDNJsn///nR1dWXlypX5xje+kSTZs2dPVqxYkZUrV2bHjh1jORoAAAAAAKeJMQnVg4ODufXWW/PMM88kSTZu3Jg/+IM/SHd3d+r1el588cVs2LAh69aty+bNm7N169YcO3Ys999/f+67775s3LgxDzzwwFiMBgAAAADAaaZ1LJ50cHAwV155ZebOnZskufnmmzN9+vQT97W1tWXPnj258847U6vVMn/+/Lz88st59dVXc9555yVJpk6dmsOHD2fGjBljMSIAAAAAAKeJMQnVbW1tee9735vdu3cnSc4+++wkyXe+853U6/VccMEFaTQaqdVqSZJp06alXq+n2WyeeI7XbzuVUD1z5lnDnrH/2EAGjjeG/ThOD5NbWzK1bXLpMQAAAACAUTAmofp/8/TTT2fz5s3ZsGFDkqSl5ee7jtTr9XR0dJwI10ny2muvpaOj45Se+9Ch+rDnqbW25Ob1Tw77cZweHrjjd9JfHyg9BgAAAABwimbN6jzpfWP6yxRf94Mf/CBbtmzJgw8+eCI+z58/P88//3wGBgayd+/ezJs3LzNmzMj+/fvT09OTvr6+dHaefHAAAAAAAM4MlVxR/aUvfSmHDh3K6tWrkyTr1q3LTTfdlNtvvz31ej1dXV1pa2vL2rVrs2bNmgwMDGTNmjVVjAYAAAAAQGG15n/dGHqcOniwZ9iPsfXH+PbAHb+Tpj3GAQAAAGDcKL71BwAAAAAAnIxQDQAAAABAUUI1AAAAAABFCdUAAAAAABQlVAMAAAAAUJRQDQAAAABAUUI1AAAAAABFCdUAAAAAABQlVAMAAAAAUJRQDQAAAABAUUI1AAAAAABFCdUAAAAAABQlVAMAAAAAUJRQDQAAAABAUUI1AAAAAABFCdUAAAAAABQlVAMAAAAAUJRQDQAAAABAUUI1AAAAAABFCdUAAAAAABQlVAMAAAAAUJRQDQAAAABAUUI1AAAAAABFCdUAAAAAABQlVAMAAAAAUJRQDQAAAABAUUI1AAAAAABFCdUAAAAAABQlVAMAAAAAUJRQDQAAAABAUUI1AAAAAABFCdUAAAAAABQlVAMAAAAAUJRQDQAAAABAUUI1AAAAAABFCdUAAAAAABQlVAMAAAAAUJRQDQAAAABAUUI1AAAAAABFCdUAAAAAABQlVAMAAAAAUJRQDQAAAABAUUI1AAAAAABFCdUAAAAAABQlVAMAAAAAUJRQDQAAAABAUUI1AAAAAABFCdUAAAAAABQlVAMAAAAAUJRQDQAAAABAUUI1AAAAAABFCdUAAAAAABQlVAMAAAAAUJRQDQAAAABAUUI1AAAAAABFtZYeAE53HVObqTWOlx6DEWq2tKa3v1Z6DAAAAAB+AaEahlBrHM8/PHhr6TEYoXf//j1JJpceAwAAAIBfwNYfAAAAAAAUJVQDAAAAAFCUUA0AAAAAQFFCNQAAAAAARQnVAAAAAAAUJVQDAAAAAFCUUA0AAAAAQFFCNQAAAAAARQnVAAAAAAAUJVQDAAAAAFCUUA0AAAAAQFFCNQAAAAAARQnVAAAAAAAUJVQDAAAAAFCUUA0AAAAAQFFCNQAAAAAARQnVAAAAAAAUJVQDAAAAAFCUUA0AAAAAQFFCNQAAAAAARQnVAAAAAAAUNaahev369dm2bVt6e3vz8Y9/PNdee20eeeSRJMn+/fvT1dWVlStX5hvf+EaSZM+ePVmxYkVWrlyZHTt2jOVoAAAAAACcJsYkVA8ODubWW2/NM888kyTp7u7OsmXL0t3dne3bt+fgwYPZsGFD1q1bl82bN2fr1q05duxY7r///tx3333ZuHFjHnjggbEYDQAAAACA08yYheorr7wyy5cvT5K88MILWbJkSWq1WhYtWpTdu3dnz549ufjii9PW1pb58+fn5ZdfzquvvprzzjsvnZ2dmTp1ag4fPjwW4wEAAAAAcBppHYsnbWtry3vf+97s3r07SdLb25v29vYkybRp09LX15dGo5FarXbitnq9nmazeeI5Xr9txowZQ643c+ZZw56xp3502I/h9NHSUkvnCF73kWj2H6lkHcZGS0ttROcIAAAAAKozJqH6v2tvb0+9Xk9HR0fq9XrmzJmTlpafX8z9+n2vh+skee2119LR0XFKz3/oUH3YM9Va/R7J8azRaI7odR+Jzrbm0H+I01aj0UxPRccKAAAAACc3a1bnSe+rpNYuWLAgO3fuTJLs2rUrCxYsyPz58/P8889nYGAge/fuzbx58zJjxozs378/PT096evrS2fnyQcHAAAAAODMUMkV1V1dXfn0pz+dTZs25bLLLsvs2bNz00035fbbb0+9Xk9XV1fa2tqydu3arFmzJgMDA1mzZk0VowEAAAAAUFit+V83hh6nDh7sGfZjaq0tuXn9k2MwDVV44I7fSfN4o5K1OtsG8g8P3lrJWoy+d//+Pek5Nrn0GAAAAAATXvGtPwAAAAAA4GSEagAAAAAAihKqAQAAAAAoSqgGAAAAAKAooRoAAAAAgKKEagAAAAAAihKqAQAAAAAoSqgGAAAAAKAooRoAAAAAgKKEagAAAAAAihKqAQAAAAAoSqgGAAAAAKAooRoAAAAAgKKEagAAAAAAihKqAQAAAAAoSqgGAAAAAKAooRoAAAAAgKJaSw8AcCaZPK2ZweZg6TEYoUm1SRl4rVZ6DAAAAJhwhGqAUTTYHMynn7iz9BiM0L1X3RlvjQAAAFA9W38AAAAAAFCUUA0AAAAAQFFCNQAAAAAARQnVAAAAAAAUJVQDAAAAAFCUUA0AAAAAQFFCNQAAAAAARQnVAAAAAAAUJVQDAAAAAFCUUA0AAAAAQFFCNQAAAAAARQnVAAAAAAAUJVQDAAAAAFCUUA0AAAAAQFFCNQAAAAAARQnVAAAAAAAUJVQDAAAAAFCUUA0AAAAAQFFCNQAAAAAARQnVAAAAAAAUJVQDAAAAAFCUUA0AAAAAQFFCNQAAAAAARQnVAAAAAAAUJVQDAAAAAFCUUA0AAAAAQFFCNQAAAAAARQnVAAAAAAAUJVQDAAAAAFCUUA0AAAAAQFFCNQAAAAAARQnVAAAAAAAUJVQDAAAAAFCUUA0AAAAAQFFCNQAAAAAARQnVAAAAAAAUJVQDAAAAAFCUUA0AAAAAQFFCNQAAAAAARQnVAAAAAAAUJVQDAAAAAFCUUA0AAAAAQFFCNQAAAAAARQnVAAAAAAAUJVQDAAAAAFCUUA0AAAAAQFFCNQAAAAAARQnVAAAAAAAUJVQDAAAAAFCUUA0AAAAAQFFCNQAAAAAARQnVAAAAAAAUJVQDAAAAAFCUUA0AAAAAQFFCNQAAAAAARQnVAAAAAAAUJVQDAAAAAFCUUA0AAAAAQFFCNQAAAAAARbVWscjRo0dz880358iRI3n3u9+dNWvW5JZbbkm9Xs/SpUuzatWq7N+/P5/5zGcyODiY66+/PldccUUVowEAAAAAUFglV1T/3d/9Xd75znfmsccey4EDB7Jp06YsW7Ys3d3d2b59ew4ePJgNGzZk3bp12bx5c7Zu3Zpjx45VMRoAAAAAAIVVEqrf8Y53ZHBwMM1mM/39/dmxY0eWLFmSWq2WRYsWZffu3dmzZ08uvvjitLW1Zf78+Xn55ZerGA0AAAAAgMIq2fpj8uTJ+du//dts27Ytb3/725Mk7e3tSZJp06alr68vjUYjtVrtxG31ev2Un3/mzLOGPVNP/eiwH8Ppo6Wlls4RvO4j0ew/Usk6jI2WltqIzhEj1Xusp7K1GH0tLbVMr/B4AQAAAP5TJaF6y5YtWbVqVa6++ur82Z/9WTZs2JB6vZ6Ojo7U6/XMmTMnLS0/v7j79ftO1aFDpx61X1dr9Xskx7NGozmi130kOtualazD2Gg0mump6FhJkpapjpfxrMpzCwAAAEw0s2Z1nvS+Smpte3v7ifB87rnn5pOf/GR27tyZJNm1a1cWLFiQ+fPn5/nnn8/AwED27t2befPmVTEaAAAAAACFVRKqb7zxxnz961/P9ddfn+9+97tZvnx5nnzyyVx11VW55JJLMnv27Nx000259957s2LFiqxYsSJtbW1VjAYAAAAAQGGVbP0xc+bMPPTQQ2+47eGHH37D9+eff34effTRKsYBAAAAAOA0YqNmAAAAAACKEqoBAAAAAChKqAYAAAAAoCihGgAAAACAooRqAAAAAACKEqoBAAAAAChKqAYAAAAAoCihGgAAAACAooRqAAAAAACKEqoBAAAAAChKqAYAAAAAoCihGgAAAACAooRqAAAAAACKEqoBAAAAAChKqAYAAAAAoCihGgAAAACAooRqAAAAAACKEqoBAAAAAChKqAYAAAAAoCihGgAAAACAooRqAAAAAACKEqoBAAAAAChKqAYAAAAAoCihGgAAAACAooRqAAAAAACKEqoBAAAAAChKqAYAAAAAoCihGgAAAACAooRqAAAAAACKEqoBAAAAAChKqAYAAAAAoCihGgAAAACAooRqAAAAAACKEqoBAAAAAChKqAYAAAAAoCihGgAAAACAok4pVB84cCA/+MEP8uqrr471PAAAAAAATDCtQ/2Br33ta3nqqady+PDhfOhDH8rhw4dz2223VTEbAAAAAAATwJBXVD/xxBPZtGlTpk+fntWrV2fHjh1VzAUAAAAAwAQxZKhuNBppNBqp1WpJkilTpoz5UAAAAAAATBxDbv3R1dWVq6++OgcOHMi1116ba665poq5AAAAAACYIIYM1R/5yEfyvve9L/v27cvcuXNz9tlnVzEXAAAAAAATxJChetWqVRkcHPz5A1pbM3v27KxevTpvfetbx3Q4AAAAAADOfEPuUX3++edn9erVefjhh/OpT30qb3rTm7J8+fL84R/+YRXzAQAAAABwhhsyVP/zP/9zLr300rS1tWXJkiX513/91yxevDgDAwNVzAcAAAAAwBluyK0/pk+fnq985Su58MILs3v37sycOTM7d+5MrVarYj4AAAAAAM5wQ15Rfe+99+acc87Jd7/73cyYMSP33HNPJk+enPvuu6+K+QAAAAAAOMMNGaoPHTqURqORt73tbRkcHMyXv/zlXHTRRXnzm99cxXwAAAAAAJzhhtz6Y+3atfnN3/zN/PCHP8y5556bvr6+KuYCAAAAAGCCGPKK6qlTp+ZTn/pU3vKWt+See+7JoUOHqpgLAAAAAIAJYshQXavVsm/fvvT39+dnP/tZ/v3f/72KuQAAAAAAmCCGDNWf/exn8+KLL+a6667LzTffnGuuuaaKuQAAAAAAmCCG3KP6V37lV/LmN785R48ezZe//OXUarUq5gIAAAAAYIIYMlTfcsst2bdvXzo7O9NsNlOr1bJ58+YqZgMAAAAAYAIYMlQfOHAgX//616uYBQAAAACACWjIUL148eJs3749b3/720/cdt55543pUAAAAAAATBxDhup/+7d/y1133ZVzzz03SWz9AQAAAADAqBoyVO/bty/f/va3q5gFAAAAAIAJaMhQfcEFF2Tbtm355V/+5dRqtSS2/gAAAAAAYPQMGapfeumlvPTSSye+t/UHAAAAAACjachQvWXLljd839fXN2bDAAAAAAAw8QwZqh966KE8/vjjOX78eOr1embNmpVvfvObVcwGAAAAAMAE0DLUH3jmmWfyzW9+M+9///vz+OOP5y1veUsVcwEAAAAAMEEMGaqnT5+eKVOmpL+/P29729ts/QEAAAAAwKgaMlS/853vzKOPPpqZM2fms5/9bAYGBqqYCwAAAACACWLIParvuOOO9PT0ZNq0afmbv/mbLFy4sIq5AAAAAACYIH5hqH7mmWfy9NNP59ChQ/mlX/ql/PZv/3ZmzZpV1WwAAAAAAEwAJw3Vf/7nf54f/ehH+ehHP5o3velNeeWVV7J58+b85Cc/ycc+9rEKRwQAAAAA4Ex20lD97W9/O48//nhqtVqSZO7cufn1X//1fOxjHxOqAQAAAAAYNSf9ZYpTp049Ealf19rampaWIX//IgAAAAAAnLKTVuf/HqkBAAAAAGAsnHTrj3/5l3/JZZdd9obbms2mgA0AAAAAwKg6aaj+3ve+V+UcAAAAAABMUDacBgAAAACgKKEaAAAAAICiTrr1x3914MCB7Nu3L/Pmzcs555wz1jMBwBmvfXIjGRwsPQYjNWlS+gb8/34AAIDRMmSo/trXvpannnoqhw8fzoc+9KEcPnw4t912WxWzAcCZa3Aw31/76dJTMELvv+/e+IdpAAAAo2fIn7CeeOKJbNq0KdOnT8/q1auzY8eOKuYCAAAAAGCCGPKK6kajkUajkVqtliSZMmXKsBdpNpu566678uMf/zhTpkzJF7/4xfzxH/9xDhw4kIULF+b2229Pb29vbrnlltTr9SxdujSrVq0a/t8GAAAAAIBxZ8grqru6unL11Vfnpz/9aa699tpcc801w17k+9//ftra2vLYY49l1apVeeKJJ/Kud70r3d3dOXLkSF588cV0d3dn2bJl6e7uzvbt23Pw4MER/YUAAAAAABhfhryi+iMf+Uje9773Zd++fZk7d27OPvvsYS+ya9euJMmqVasyb968TJo0KR/84AeTJJdeemmee+65vPDCC1m2bFlqtVoWLVqU3bt35/LLLx/2WgAAAAAAjC9DXlG9bdu27Ny5Mz/72c/yu7/7u9m6deuwFzl8+HCOHj2aRx55JFOmTMl3vvOdtLe3J0mmTZuWvr6+9Pb2/o/bAAAAAAA48w15RfVXv/rVPPjgg1m3bl2+9a1v5ROf+ES6urqGtcj06dNz0UUXJUne8573pL+/P/V6PUlSr9fT2dmZ9vb21Ov1dHR0pF6vZ86cOaf8/DNnnjWseZKkp3502I/h9NHSUkvnCF73kWj2H6lkHcZGS0ttROeIkeo91lPZWoy+lpZapld0vBzvcW4Zz2q1as8tA8eOZ/B4o7L1GF2TWlsyuW3Ij92jYuDYaxk8fryStRh9k1pbM7ltWukxAACKGPITc2trawYHBzNjxoxMnTo1PT3DjzALFy7Ms88+m6VLl+ZHP/pRFi5cmJ07d+aiiy7Ks88+m6uvvjq9vb3ZuXNnrrjiiuzatSvLly8/5ec/dKg+7JlqrUNeTM5prNFojuh1H4nOtmYl6zA2Go1meio6VpKkZarjZTyr8tzS3uJYGc+azeqOlSRpmzwpX/l/36psPUbXpz774fTVj1Wy1pTJA3n4/95RyVqMvk/ctj59de8PAMCZa9aszpPeN2StXbx4ca6//vrccMMNueuuu/KBD3xg2ANcfvnlee2117JixYrs3bs3H/7wh7Nnz56sWLEikyZNyoUXXpiurq48+eSTueqqq3LJJZdk9uzZw14HAAAAAIDxZ8grqteuXZu1a9cmSX7t134tkydPHv4ira1Zv379G267//773/D9jBkz8vDDDw/7uQEAAAAAGN+GDNVLly5NrVZLs9nM4OBgzjnnnPzVX/1VFbMBAAAAADABDBmqn3766RNfv/TSS3nsscfGdCAAAAAAACaWYf1GwQsuuCAvvfTSWM0CAAAAAMAENOQV1TfccMOJrT9effXVLFy4sIq5AAAAAACYIIYM1XfffXeSpFarpa2tLeeee+6YDwUAAAAAwMQxZKiu1Wq5++6789Of/jRz587NHXfckbe+9a1VzAYAAAAAwAQw5B7Vn//859PV1ZWnnnoqH/3oR/O5z32uirkAAAAAAJgghgzVx44dy5IlS9La2prf+I3fqGImAAAAAAAmkCG3/jjrrLPy13/917nooovy3HPPpb29vYq5AAAAAACYIIa8ovqee+7JT37yk6xfv/7EfwEAAAAAYLSc9IrqV1555cTXN9xww4mv+/v7x3YiAAAAAAAmlJOG6ttuuy21Wi3NZjN79+7NBRdckGazmVqtls2bN1c5IwAAAAAAZ7CThuotW7ac+PqGG24QpwEAAAAAGBND7lGdJLVabaznAAAAAABggjqlUA0AAAAAAGPlpFt/3HHHHSe+/sd//Mc3fL9+/fqxnQoAAAAAgAnjpKF6+fLl/+vXAAAAAAAwmk4aqhcvXlzlHAAAAAAATFD2qAYAAAAAoCihGgAAAACAooRqAAAAAACKEqoBAAAAAChKqAYAAAAAoCihGgAAAACAooRqAAAAAACKai09AAAAANXrnDq59Aj8f+rpHyg9AgCMGqEaAABggtq75dnSIzBC77rhPaVHAIBRZesPAAAAAACKEqoBAAAAAChKqAYAAAAAoCihGgAAAACAooRqAAAAAACKEqoBAAAAAChKqAYAAAAAoCihGgAAAACAooRqAAAAAACKai09AAAAAHD6mjq1Jc3mYOkxGKFabVL6+xulxwAYklANAAAAnFSzOZiNGzeWHoMR+uQnP5mkVnoMgCHZ+gMAAAAAgKJcUQ0AAADAqOhoryWxVcz4NSm9fc3SQzBBCdUAAAAAjJLB7PrefaWHYIQWfWBtbMBAKY48AAAAAACKEqoBAAAAAChKqAYAAAAAoCihGgAAAACAooRqAAAAAACKEqoBAAAAACiqtfQAAAAAAMDE0nbW5DRKD8GItSQ5Vh8Y1ecUqgEAAACASjWS/J+nd5QegxH6/NIlo/6ctv4AAAAAAKAooRoAAAAAgKKEagAAAAAAihKqAQAAAAAoSqgGAAAAAKAooRoAAAAAgKKEagAAAAAAihKqAQAAAAAoSqgGAAAAAKAooRoAAAAAgKKEagAAAAAAihKqAQAAAAAoSqgGAAAAAKAooRoAAAAAgKKEagAAAAAAihKqAQAAAAAoSqgGAAAAAKAooRoAAAAAgKKEagAAAAAAihKqAQAAAAAoSqgGAAAAAKAooRoAAAAAgKKEagAAAAAAihKqAQAAAAAoSqgGAAAAAKAooRoAAAAAgKKEagAAAAAAihKqAQAAAAAoSqgGAAAAAKAooRoAAAAAgKIqDdV///d/n5tvvjnHjx/PmjVrct111+Xuu+9OkvT29ubjH/94rr322jzyyCNVjgUAAAAAQEGVhepGo5E//dM/TZI8/fTTede73pXu7u4cOXIkL774Yrq7u7Ns2bJ0d3dn+/btOXjwYFWjAQAAAABQUGWh+oknnshv/dZvJUl2796dJUuWJEkuvfTSPPfcc3nhhReyZMmS1Gq1LFq0KLt3765qNAAAAAAACmqtYpHe3t5873vfy+c+97n8+Mc/Tm9vb9rb25Mk06ZNS19f3/9626maOfOsYc/UUz867Mdw+mhpqaVzBK/7SDT7j1SyDmOjpaU2onPESPUe66lsLUZfS0st0ys6Xo73OLeMZ7VateeW/vqxytZi9LVUeLz0170PjWe1Wkul55bm0eOVrcXoq/Tc0l+vZB3GRtWfWxrHT73ncPqp8txSP+59aDwbi95SSajeuHFjPvGJT6RWqyVJ2tvbU6//5xtdvV5PZ2fnids6OjpSr9czZ86cU37+Q4eG/6ZZa/V7JMezRqM5otd9JDrbmpWsw9hoNJrpqehYSZKWqY6X8azKc0t7i2NlPGs2qztWkqRt8qTK1mL0NSo8XqZMblSyDmOj2WxUem7pnDq5srUYfY1mdZ9zp0zxuWU8q/pzS0e742U8azSbOVLR8dJ6lveh8WykPz/PmtV50vsqqbXPPfdcvvSlL2XdunXZuXNnZsyYkZ07dyZJnn322SxcuDALFiw4cduuXbuyYMGCKkYDAAAAAKCwSkL1li1bsmXLlnzxi1/M4sWL83u/93vZs2dPVqxYkUmTJuXCCy9MV1dXnnzyyVx11VW55JJLMnv27CpGAwAAAACgsEq2/njd+eefnwceeCBJcv/997/hvhkzZuThhx+uchwAAAAAAE4DNmoGAAAAAKAooRoAAAAAgKKEagAAAAAAihKqAQAAAAAoSqgGAAAAAKAooRoAAAAAgKKEagAAAAAAihKqAQAAAAAoSqgGAAAAAKAooRoAAAAAgKKEagAAAAAAihKqAQAAAAAoSqgGAAAAAKAooRoAAAAAgKKEagAAAAAAihKqAQAAAAAoSqgGAAAAAKAooRoAAAAAgKKEagAAAAAAihKqAQAAAAAoSqgGAAAAAKAooRoAAAAAgKKEagAAAAAAihKqAQAAAAAoSqgGAAAAAKAooRoAAAAAgKKEagAAAAAAihKqAQAAAAAoSqgGAAAAAKAooRoAAAAAgKKEagAAAAAAihKqAQAAAAAoSqgGAAAAAKAooRoAAAAAgKKEagAAAAAAihKqAQAAAAAoSqgGAAAAAKAooRoAAAAAgKKEagAAAAAAihKqAQAAAAAoSqgGAAAAAKAooRoAAAAAgKKEagAAAAAAihKqAQAAAAAoSqgGAAAAAKAooRoAAAAAgKKEagAAAAAAihKqAQAAAAAoSqgGAAAAAKAooRoAAAAAgKKEaq/alkgAACAASURBVAAAAAAAihKqAQAAAAAoSqgGAAAAAKAooRoAAAAAgKKEagAAAAAAihKqAQAAAAAoSqgGAAAAAKAooRoAAAAAgKKEagAAAAAAihKqAQAAAAAoSqgGAAAAAKAooRoAAAAAgKKEagAAAAAAihKqAQAAAAAoSqgGAAAAAKAooRoAAAAAgKKEagAAAAAAihKqAQAAAAAoSqgGAAAAAKAooRoAAAAAgKKEagAAAAAAihKqAQAAAAAoSqgGAAAAAKAooRoAAAAAgKKEagAAAAAAihKqAQAAAAAoSqgGAAAAAKAooRoAAAAAgKJaq1ikt7c3a9euTX9/f84+++z8yZ/8SdasWZN6vZ6lS5dm1apV2b9/fz7zmc9kcHAw119/fa644ooqRgMAAAAAoLBKrqj+i7/4i3zwgx/Mli1b8o53vCOPPfZYli1blu7u7mzfvj0HDx7Mhg0bsm7dumzevDlbt27NsWPHqhgNAAAAAIDCKgnVK1euzJVXXpkkGRwczMaNG7NkyZLUarUsWrQou3fvzp49e3LxxRenra0t8+fPz8svv1zFaAAAAAAAFFbJ1h8dHR1JkhdeeCE7d+7Mr/7qr6a9vT1JMm3atPT19aXRaKRWq524rV6vn/Lzz5x51rBn6qkfHfZjOH20tNTSOYLXfSSa/UcqWYex0dJSG9E5YqR6j/VUthajr6WllukVHS/He5xbxrNardpzS3/dvzQbz1oqPF76696HxrNaraXSc0vz6PHK1mL0VXpu6T/1n885/VT9uaVxvK+ytRh9VZ5b6se9D41nY9FbKgnVSfLDH/4wX/jCF/LVr341f/RHf5R6vZ6Ojo7U6/XMmTMnLS0/v7j79ftO1aFDw3/TrLX6PZLjWaPRHNHrPhKdbc1K1mFsNBrN9FR0rCRJy1THy3hW5bmlvcWxMp41m9UdK0nSNnlSZWsx+hoVHi9TJjcqWYex0Ww2Kj23dE6dXNlajL5Gs7rPuVOm+NwynlX9uaWj3fEynjWazRyp6HhpPcv70Hg20p+fZ83qPOl9ldTaf/qnf8oXvvCFbNiwIbNnz86CBQuyc+fOJMmuXbuyYMGCzJ8/P88//3wGBgayd+/ezJs3r4rRAAAAAAAorJIrqh966KH09PRk3bp1SZIbb7wxf/mXf5lNmzblsssuy+zZs3PTTTfl9ttvT71eT1dXV9ra2qoYDQAAAACAwioJ1evXr/8ft11++eVv+P7888/Po48+WsU4AAAAAACcRmzUDAAAAABAUUI1AAAAAABFCdUAAAAAABQlVAMAAAAAUJRQDQAAAABAUUI1AAAAAABFCdUAAAAAABQlVAMAAAAAUJRQDQAAAABAUUI1AAAAAABFCdUAAAAAABQlVAMAAAAAUJRQDQAAAABAUUI1AAAAAABFCdUAAAAAABQlVAMAAAAAUJRQDQAAAABAUUI1AAAAAABFCdUAAAAAABQlVAMAAAAAUJRQDQAAAABAUUI1AAAAAABFCdUAAAAAABQlVAMAAAAAUJRQDQAAAABAUUI1AAAAAABFCdUAAAAAABQlVAMAAAAAUJRQDQAAAABAUUI1AAAAAABFCdUAAAAAABQlVAMAAAAAUJRQDQAAAABAUUI1AAAAAABFCdUAAAAAABQlVAMAAAAAUJRQDQAAAABAUUI1AAAAAABFCdUAAAAAABQlVAMAAAAAUJRQDQAAAABAUUI1AAAAAABFCdUAAAAAABQlVAMAAAAAUJRQDQAAAABAUUI1AAAAAABFCdUAAAAAABQlVAMAAAAAUJRQDQAAAABAUUI1AAAAAABFCdUAAAAAABQlVAMAAAAAUJRQDQAAAAD/0d6dx0VV/X8cfw0KuO+alssXsbJSf2rmEvrVUklNExFD0SEX1Cw0NZVF5aslKklauVApVkLlw8gsUkvNJXPNck3crVyKxH1BEZjfHzzmfmdgBsFt7Nv7+Xj4eDgz986cuffDOed+7jlnRMSllKgWEREREREREREREZdSolpEREREREREREREXEqJahERERERERERERFxKSWqRURERERERERERMSllKgWEREREREREREREZdSolpEREREREREREREXEqJahERERERERERERFxKSWqRURERERERERERMSllKgWEREREREREREREZdSolpEREREREREREREXEqJahERERERERERERFxKSWqRURERERERERERMSllKgWEREREREREREREZdSolpEREREREREREREXEqJahERERERERERERFxKSWqRURERERERERERMSllKgWEREREREREREREZdSolpEREREREREREREXEqJahERERERERERERFxKSWqRURERERERERERMSllKgWEREREREREREREZdSolpEREREREREREREXEqJahERERERERERERFxKSWqRURERERERERERMSllKgWEREREREREREREZcq6uoC2MrMzGTUqFH89ddfNGjQgPDwcFcXSURERERERERERETusHtqRPWKFSt4+OGH+eSTT7hw4QK7du1ydZFERERERERERERE5A67pxLVO3bsoFmzZgA8+eST/Pzzzy4ukYiIiIiIiIiIiIjcafdUovrSpUuULFkSgOLFi3P58mUXl0hERERERERERERE7jSTxWKxuLoQVtHR0XTq1IlGjRqRnJzM2bNnCQ4OdnWxREREREREREREROQOuqdGVNerV4+tW7cCsHnzZho0aODiEomIiIiIiIiIiIjInXZPJao7duxISkoKgYGBFClShIYNG7q6SCIiIiIiIiIiIiJyh91TS3+IiIiIiIiIiIiIyD/PPTWiWkRERERERERERET+eZSoFhERERERERERERGXUqJaRERERERERERERFxKiWoRERERERERERERcSklql1k8eLF1KtXj8uXLxvPjRo1ivDwcBo1aoTZbDb+ffbZZ2zZsoX27duTkZEBwPHjxxk2bBgAly9fZty4cQQGBtKnTx+io6ON7dLS0hg+fDg9e/YkKCiI2bNn25UjPDyc8ePH25UrMTExT3ktFgtt27YlOTn5th+Lv7vFixfj6+uL2WwmMDCQyZMnk52dDYC/v7/dttbHv//+O4MGDaJ///4MHjyYY8eOAWA2m+1iIjw8nAMHDjBz5kxGjx5t95m5z1PufQHS09OJiorCbDbTs2dP4uPj7V6fMWMGgwYNMh7fbJwlJSXRt29f+vfvz9SpU8nKyrL7DrYx1rNnT86ePQvAvHnzCAgIMF7r27cvZ86ccVq2mJgYADIyMnjhhRdYtmwZ/6vuxbhau3YtvXr14vLly0bZrP/i4uIA7OqvLl268Mknnxjv9dtvv1G/fn3++OOPPGUHWLhwIS+99BKZmZlA3hgAiIuLo1+/fvTr14/333+/MIdUcnF0vnM/Z/27s60LLBYLr776KvPmzbPb1xoTffr0oW/fvpw7d854bdGiRTz77LN22xcmVrZu3YrZbKZr1660bt0as9ms838TbOuV7t27s2jRIuO13O38xYsXjfNjPVcjRoywq4vBvp2wCg4OZvPmzcbjiRMn8sUXXwBw6dIlGjduzM8//2y8bu3rWFnrKIB169YRFBRE7969CQ4OttvP+vnNmzfHbDYTFBTEyy+/TFpamvH6hg0baNasGVevXgVyYtpsNhuvnzx5km7duhntmaN6527Kr39oVdi60fYcWev0mTNn0qVLF8xmM88//7zDvyfrMe3Tpw89e/Y02hTIe1xt3zskJMQubsxms8M4sdb/udu03MfDGrO9e/fG39+f3377zemxyO9zrHFVkGNs3b579+7G38vu3buN1wpaR82cOZM1a9bYfZ/ExERmzpzJO++8Yzy/fPlyIiIi7I7lu+++azzOr73+9ddfGTRoEL169aJXr152f9e3073UL3EUl9bnrefL9ng6uo4JDw/nrbfeMh7bnqtdu3bxwgsvGHXPd999l+d4WOM7KCiIoUOHcu3aNeO13HH55ptvYjab8fHxMWIqJSUlz3Fz1Jf/p4iIiMBsNtOkSRPjPJ46dcrpdbFtOwTk2zbZHufY2Fhee+01u32d9XXPnDnDyJEjjeuoJUuWGJ/18MMPc/ToUeM9ZsyYYbQthYkNR99FnLOtE86fP4+/vz8//vijXZtm/ZeVleX03ILjvqm/v7/T/o9Vfn1SR30c27bEbDYbcVnYfrOzelYK5lbrGIBNmzYZ24WEhBj9Edt+6549e+jatSunTp2y29dZu2Lbtlr/paam2sV0UFAQvXr1MnIo1s/Mncfr3bu38fjvXrcUdXUB/smqVavGhg0b8PX1JTMzkwMHDvDoo4/i5eVFQkKC3bZbtmzhwoULzJs3j5deesnutejoaFq0aMGkSZMAmDVrFsuWLcPPz4+wsDBefPFFnnjiCSwWC+PGjePHH3/kiSee4OrVq5w+fZr09HSuXbuGp6en07L+9NNP+Pj4kJycTJcuXW7/wfibCw4Opk+fPgC88847fPbZZwQGBjrdPjY2lrCwMLy9vdm3bx+TJk3ivffey/czvv/+e7Zt20aTJk0KXK6YmBiaNm3Ka6+9hsViYdKkSXz55Zd07doVgJ9//pmyZcuSmprKfffdB1DoOGvbti1JSUksXLgQgClTprBy5Uo6dOjgMMaaNGnCnj17aNWqFdu3b6d8+fJcuHCBkiVLcuXKFSpUqOC0bADZ2dmMHj2aDh060KlTpwIfi7+jeymuduzYwaxZs5g3bx4lS5akVKlSeeopwK7+ysjIwN/fn6CgIAC+/vprevTowVdffcXgwYPt9lu5ciXffPMN7733HkWL5jRNuWPgwIED7N+/nw8++ACA0NBQdu/eTf369fMtu9xeMTEx3H///YSEhNg9bxsTSUlJfPHFF/Tr1w+AFStW0KhRI7Zv306jRo2AwsVK06ZNSUhIYMuWLaxdu5awsLC79XX/51jrlczMTHr06EFAQABubm552vnSpUsb58ff39/4/5YtW274GVFRUYwZM4bPPvuMgwcPcvToUf7zn/8AsGrVKvz8/FiyZAmNGzc29omPj8fX15eyZcsaz/3222+89957vPfee5QuXZq0tDSGDRvGxx9/jMlkMrZr2rSpkfTbvHkzU6ZM4c033wRg6dKlPPvss6xatYrOnTvTrFkzFi1axPLly+nYsSNTp04lLCwMDw8PwHnbczc56x9a3a66ceTIkTz11FNYLBYiIiL44YcfaNmypd02c+fOpWTJkmzatImPPvqIcePGAXmPqy3rTSzbuDl+/PhNHw/btvC7777jk08+MZKQN3u+bnSMraZMmcJDDz3EsWPHiI6ONpLHBa2jZs6c6fDzBw0aREBAAAEBAZQvX57333/fGExw8uRJqlSpwtq1a3nxxReNfRy115mZmYwaNYqYmBi8vb3JyMhg6NChtGjRgho1ahT4eBTUvdIvcRaX1ucBhg4dyr59+6hbt67T65jPP/+cbt26UatWLeO58+fPM3HiRObMmcN9993HpUuXGDx4MM2bNzfeG+zbsLfffpt169bh6+sL5I3LV199FchJLPTv35+HHnoo32PwTzRlyhTgvzdprMfa2XXxzViwYAF//PEHsbGxDl/P3dd99dVXCQkJoUmTJly/fp3hw4dTvXp1AGrWrMnatWvx8vICYO/evcb7FCY25OZcvXqV0NBQhg4dyhNPPMHmzZuNNs2R3OcWHPdNAaf9H6v8+qTO+jjWtsRWYfvNcmtutY45efIks2fPJi4ujtKlS3P06FHGjBmTZ6DNuHHjmDVrFpUrVzaez69dAfu21ZZtTC9YsIDk5GSCg4Od5vEOHTpkl+v5O9OIahd6+umnjTv31uRxfrp06cKqVas4ceKE8VxGRgZ79uyx63S9/PLL+Pn58ccff2CxWIz3NZlMTJo0yXi8evVqGjduTIsWLRyOFLD19ddf07VrVzIzM0lNTb2p7/tPERgYyNatW/Pd5r777uPjjz/myJEj1K1b1+mFjK2XXnqJmJgYu9HK+bFYLOzZs8e4gDSZTAwbNswYDbBr1y5q1apFu3bt+PLLL439ChtnxYsX5/Tp0yQnJ3Px4kVGjx7NM888AziOsSZNmrB7924yMzPJysqiRYsWbN26lYMHDxoXic7KBjBp0iQefPBBevXqVaDj8L/ClXFlTTLNnj2bcuXKFbjM58+fp0iRIsbjdevWMWzYMFasWGG33bZt25g7dy6zZs0yGlpHMVChQgVSUlL47rvvSE9PZ8aMGdSrV6/A5ZFbN2/ePM6fP29cdDtz4cIFI1ZOnTqFxWIxOu6OFDRW5Pa5evUqxYoVw80tpyt4O9v5OnXq0KxZMz7//HNiY2OJiooyXlu+fDkDBw5kz549xihmyJlRYzu60VqmXr16Ubp0aQAqVaqUJ0mdW/Pmzfnrr7+AnLbrwIEDhISE8NVXXxnbhIWFERcXx4YNGyhZsqRxoZBf23M35dc/vBN1o8lk4vnnn8+3jbH9m3Z2XO+G1NRUIx5u5XwVtg9+/vx5ypcvbzy+1TrK09OTV199lTfffJP4+HjMZrNxo37p0qW0bt2a2rVrs3PnTmMfR+31jh07eOSRR/D29gbAw8ODd999944kqXO7F/q7tnFp6/r165w5c4ZSpUoBzuu3l156icmTJ9vtu2bNGtq3b28kEUuVKkViYqJdkjq/ctwr9YjYW7ZsGd9//z0xMTEO25DcfV3raEjrDRN3d3dCQ0NZvHgxAD4+PmzcuBHImTlge7PDlmLj9svKymLEiBF0797daWLalqPrmIL0TW+Gsz7OjRS23yx339dff43ZbDb6IF5eXjRo0IDt27cDcPr0aYYNG8a0adPytME3067kZtv/cZbHCw4OJj4+nkuXLt3Sd70XKFHtQjVq1ODkyZNkZ2fz3Xff8fTTTwM5lant0P9du3YBOQ3k6NGjmTp1qvEe586do1q1asZj69SACRMm8Oeff/Kvf/0LyKnwrFP1rKNBli1bRocOHejYsWO+lWBWVhY7d+6kcePGtG/fXst/3EDFihXtljawZe0YjR49mtKlSxMaGoqvr6/dFGln+9SsWRMfHx8+/vjjApXj9OnTVKxY0e65smXLcv78eSDnQqhDhw60a9eO5cuXG9sUNs6KFi3K7NmzWbNmDb6+voSGhhrTUhzFWOPGjfnll1/YvXs3jz76KE2bNmXLli1s376dpk2b5lu25ORkUlJS8kyl+SdwZVxFRUWRnZ1t1+G6dOmSXT1lbSSt9Zc1FiZMmADAvn37qFGjBuXKlaNmzZpGvZaenk5sbCxXrlyxuyh1FAOVKlUiOjqapKQk2rRpw9ixY+2mU8qd9fPPP7N69Wq7ZRVsWWOiZ8+ezJ8/n8cffxzI6bT7+voaUyGtcVTYWJHbY8GCBZjNZp577jkjmXkn2vnQ0FDmz5/P//3f/1G7dm0Azp49y5UrV6hWrRpPPvmkXee6S5cuHDp0yG5UWmpqqtGPWbx4sbFMjO10a0eysrLIzMxk/fr1PPnkk9x///1cvHjRSGBXqVKFbt26MX78eLtlBpy1PXebs/6hszLejrrRWRszcOBAgoKCiIqKolWrVgBOj2th5XfDwdaCBQvo2bMnPj4+7Nu3j759+wLOz5d1Wrb1nyP5HWNbERER9OnThwEDBhjb3GodZf3ebdq0IT09nV27dtlN4baWp0OHDnb9c0fttW1fPyUlxVj24m4kN1zZL3EUl9bnn3vuOTp37kz37t2pXr16vvXb448/TpkyZezqItt65/vvv8dsNuPn58emTZvsymBtwwICAtiwYQN16tQBbr0eKejfxT+Fs+viwjhx4gSJiYmcPXsWi8XicJvcfd2TJ09y//33221TtWpV40ZH8eLF8fDw4MKFC6xatYq2bdvmKfPtjg3JMXfuXM6ePZun7Zk+fboRJ9Y+JTi+jnHWN70V+fVxrMtOmM1mZs2aBdx8v9n6z1l/XAqnoHXMiRMn8tQJ1apV488//wRgwoQJuLm5OUwS36hdsfbNzWYzoaGhxn7Tp0+nR48etGzZEpPJZAxAdJbHK1u2LGazuUA3he91WvrDxRo2bMjOnTs5ffq0MT0gv+kHLVq0YOHChWzYsAGAcuXKGYlHgISEBI4fP84bb7xB5cqVjYRe5cqV7aaoXLp0iZ9++slYxmH37t1OK7uNGzdy/vx5QkJCyMjI4MKFC3mmfMt/paWlGefSOlLNypqI27lzJyNGjGDEiBHs3buXV155hZUrV+Lh4cH169eN7a9cuWK3JMuLL75IYGAgnTt3pnjx4vmWo0yZMsZ6z1bW0SXWC7MDBw7g5uZGamqq3dqLhYmzU6dO4eHhwfTp08nKymL27NnEx8czZMgQhzFWqVIlrl69ytatW2nWrBmPPvooM2fO5OLFi4wcOTLfstWrV485c+YQHBzMpk2baNGiRcFOyv8AV8bVa6+9xsWLF4mMjGTBggWYTKYbLv1x7NgxhgwZYkyRXLp0KUeOHGHAgAGcOXOGJUuW0KBBA0wmE2+99Rbr169n8uTJxMTEOI2BcuXKUaNGDeLi4sjIyGDChAksXrzYWC5Cbp2np6fd33p6eroRK1WqVOGjjz4iMjKSzz//nO7du9vtaxsThw8fZty4cSxYsIBvvvmGIkWKsGLFCi5fvszq1avp0KFDoWNFbg/r9EKLxcKoUaPYsmULGRkZBW7nPT097eoT2xixVbJkSRo2bGjMsAH49ttvSUtLY8CAAVy5coWDBw/SsWNH4/WxY8cyadIkHnjgAQC7foy/vz/+/v6Eh4fbfb4jWVlZFC1alKVLl3Ly5EkGDBjAuXPnSE5OZsCAAQC0b9+e7du3G6NYndU7rlpayFH/sLB143PPPVfg0TqnTp2ym6ZqZV1KIS0tjf79+/PVV1/le1yd8fT0tEsE5G6H8mON2cTERHbt2pVvP6Z8+fJ2S8GA83U8HR3j3KzTtS9fvkxQUBA+Pj6FqqMc/b1Yl5kBaNeuHVeuXDEeHz16lN9//51XXnmF7OxsDh06ZLfWcu72unLlyuzZsweARx55hISEBBYvXnxXRlO5sl/iKC6tzxctWpSQkBCqVKkC3Pg6ZsyYMQwcONBY9sa23vn3v//Nv//9b2bOnGm3HjvYX6+tX7+eN954g8mTJxeqHsmdlL5y5YpdfEjBp+Xn1zZ5enry/vvvM2/ePOLi4vKsYw95+7qObsQcP37ciCuA1q1bs379enbv3s3zzz/vsMw3ig0pvGeeeYYxY8YQEBBA27ZtjRklzpb+cHQd46xveivy6+PcaOmPwvSbrbRG9e1R0DqmUqVK/Pnnn3b1+fHjx43HI0eOpE6dOgwfPpykpCS7Nu1G7cqNlv6IiYnB3d0dd3f3G+bxAgIC6N27NzVr1rzZQ3JP0IhqF2vbti1xcXE88sgjBd4nIiLCGBXt4eGBl5eX3V1Z6zTB6tWrc+XKFX766ac8r61cudKYGhAfH8/gwYOdjqBatmwZ06ZNIz4+noSEBKpWrcovv/xS6O/6T/HRRx8Zo27c3d2NH3nZv3+/Md1jypQpHD58GMgZOWKdxvHQQw+xfv16IKeDdfToUbuRzMWKFSM0NDTPj5g54uHhgbe3N19//TWQc4E7Y8YMunXrxrZt22jevDkffPAB8fHxREVF5ZmCVtA4O3XqFFFRUWRkZFCkSBFq166Nh4dHvjFWq1Yt1q5dS8OGDXFzc6NkyZKcP3+eKlWq5Fs2Ly8v3NzcmDhxIhMnTvxH/eCMK+PKy8uLFi1aUK1atQKP6K9RowaDBw82GtF169axcOFC4uPjWbRoERs2bOD69esUK1aMqlWrEhAQwIkTJ1izZo3TGNi3bx+xsbFYLBY8PDyoVauWLuhuswcffJAffvjBGHFk/cEgyGlT3N3diYiIIC4uLt/lISpWrEh2djbHjx+nWLFiJCQkEB8fz9tvv51npF9BY0VuL5PJRKVKlbh+/Xqh2nkvLy+7ET62MXIjy5YtM/6uP/30U1JTUzl9+rTxet26dalbty5r164FoHPnznzwwQdG0u3ixYscPnw43xGHa9asoU6dOqSnp3PkyBEjlhISEoz20JGCtIt3k6P+YWHrxrCwMI4dO8apU6fyXbbJYrGQmJjodFQx5Nz8Llq0aKGPq1WlSpU4ceKE8WNRhYkbqz59+pCWlsa6detuy/kqTB+8RIkSeHp6YjKZClVHPfjgg0b7Czf+3kuXLiU8PJz4+Hg++OAD2rdvb/w9QN722jri7siRI0BOgnj37t13ZVTuvdDftcalLU9PTyZPnszrr7/OtWvXbli/Va5cGT8/P+MHXZ9++mmSk5ON0ZrXrl0jJSUl32NauXJlrl+/Xui4fOCBB4wfXUtLS8NkMuX5PlIw+bVNlSpVolSpUgwZMoRvv/2WlJQUh/vb9nWrV69Oeno627ZtA3KWPJo1axZ+fn7GPk899RRLliyhQoUKTuPjZmNDnPPy8sLT05PIyEgiIiJuuExQ7nNbkL7pzbhRHyc/hek3i2t07tyZ+fPnc/HiRQAOHjzIjh077H57x9vbm3bt2uVZyu5m2hVbI0eOZNWqVezfv/+GeTyTyURkZKQxcv/vSi2hi9WvX5+9e/cSHh5OZmYm8N/pB1bNmjWzWzuvatWq9OrVyxhBMX78eGJiYowEUoUKFRg1ahSAcQf3rbfeIisri1q1ajFq1CjGjBlDZGSk8Z6dOnViyJAhRtBb19/q2rUrO3bsIDo62m7bJUuW8Nhjj92ho/L3s2DBAr799lssFgv169fnueeeA3LWwRw+fDgeHh4UKVKEiRMnAjm//j127Fiys7Nxd3c3fgQmJCSEMWPGkJCQgMViYejQobi7u9t9Vvv27Y0fLsytT58+RoU3Z84cxo8fz+uvv05iYiJZWVm0a9eObt26ERUVRfv27Y392rRpw7Rp0+zuQhc0zmrWrEmnTp3o0aMHZcqUoUqV7/rL4QAAB25JREFUKrz22msMGzbMYYz169ePJk2acPDgQeNO42OPPcavv/4K5Kz/dKOyeXt706lTJ6ZNm2Y3tet/zb0SV1bh4eEEBATQunVrY7qalbe3d55z0aVLFz755BO2bdtG7dq1jfPt7u5OkyZNWLdunbGtyWRi4sSJDBo0CB8fH4cxEBYWxv79++nWrRtlypTBy8vrhqP4JH+29X1AQABBQUE0atSIbt26UaxYMR588EF8fX3tRhVVqFCBIUOGMG7cOObOnWs8b40Jk8lEZmYmw4cPZ9myZbRr187Ypn79+vz+++95ZnsUJFZs30dunrVeMZlMPPDAAzRt2pTo6OgCt/Nly5YlMDCQHj16UKJECSpXrmz8QE1+UlNTycjIoGrVqsZzvr6+eW6Sv/LKKyxbtgzI6fQPHjyYIUOGYDKZyMjIwM/Pz5hGbWVd6sFkMlGmTBmio6NZvXo1Pj4+xjaVKlWibNmypKSkOExMOmt7wsLC8tSXd4Oj/mF+ZXRUNz7wwAMMHz4cT09P40aQrenTpzN//nyjf+Dox+sGDhxIkSJFyMzMJCQkJN/jmh+TycTw4cPp27cvxYsXp0SJEkbcXLp0yW5k2GeffWa3Zr2tyMhIRowYQYMGDYwfJ7M9Fo5GJDnj6BjnFhERQYkSJcjKyqJz587s37+/UHVU69atWbt2Lf7+/ri5udGyZct8Z4isWLHC7oZwp06dmD9/vl3M2rbX7u7uxMbGMnnyZC5fvkxmZib16tWzS6bdTvdKvyR3XOZWo0YNnnnmGebOnev0OsZWnz59SEpKAnJmEUZFRREREcH169fJyMigZcuWdnEP/71ec3NzIzs7m6ioKBISEgpVj4wcOZKIiAjj5nB4eLjD7/tP5uy6+KuvvjJGPbZu3ZpXXnnlhm2Tp6cn48ePJzw8nKSkJIfnxLavO23aNCZOnEhsbCxZWVkEBgbSrFkz43MrV67MhQsXaNOmjcMyFyQ2nnrqKYffRW6sRYsWLFmyhPnz5wP/bdOsYmJi7La3nttLly4VqG9aGDfq41jbEivrOsI322+W26cwdcygQYMYOHAgkDNzMDY2Ns/NxSFDhuDn54evr6+RxM6vXUlOTjbaVivbZekgp60PCwtj6tSpuLm5Oc3jWdWrV8+uvvk7MlmcLdQkIiIiIiIiIiIiInIXaOkPEREREREREREREXEpJapFRERERERERERExKWUqBYRERERERERERERl1KiWkRERERERERERERcSolqEREREREREREREXEpJapFRERERG5BXFwcffv2ZcCAAbz44oscO3YMgBEjRgCwbds2Dh8+XKD3qlu3Llu2bDEez5kzh8WLF9/+QouIiIiI3GOUqBYRERERuUmHDh1i06ZNfPjhh8THxxMYGMi0adMAmDFjBgBJSUmkpaUV6P2KFy/O66+/Tnp6+h0rs4iIiIjIvaioqwsgIiIiIvJ3Vb58eU6cOMGSJUto1aoVbdq0oWXLlgA8/fTTzJ49m/Xr15OSksJHH31EUlISK1euxGQyMXjwYJ566qk879e5c2fefvttwsPDjeevX7/O2LFjSUtL4+zZswQHB9OtWzf8/f157LHHOHjwIE888QQXL15k165dNGnShMjISPbu3Ut0dDRubm7Url2bCRMmYDKZ7uoxEhEREREpCI2oFhERERG5SRUrVuSdd95hw4YN+Pn50b17d3bs2GG8/sgjj9CqVSsiIyP566+/2LBhAwsXLuTDDz9k5syZZGRk5HnPkJAQfvzxR3bu3Gk89+eff+Lj48P8+fOZPXs2iYmJAJw7d47evXuTkJBAYmIiZrOZRYsWsXz5cgAmTpzI1KlTSUhIoHTp0sbzIiIiIiL3Go2oFhERERG5Sb/99htlypQxlvvYuHEjo0aNYt26dXm2PXToEL/++ivBwcEAXL16ldTUVGrUqGG3XdGiRXn99dcJDw+nbdu2QM5I623btrFx40aKFStGZmamsf3DDz+MyWSifPnyeHt7A+Du7g7AkSNHiIyMBCA9PZ2yZcve5iMgIiIiInJ7aES1iIiIiMhN2rt3LxMmTDBGRnt7e1OiRAm7bUwmExaLBS8vLx577DESEhKIj4+nffv2VKlSxeH7Pvroo7Rp04ZPP/0UgM8//5wKFSoQExNDhw4dsFgsdu/vjJeXFzNmzCAhIYEXXniBxo0b3+pXFhERERG5IzSiWkRERETkJnXs2JE//viDgIAAypQpQ9GiRZk0aZLdNvXq1WPq1Km8++671KtXj169enH58mW6du2Kp6en0/cODQ1l5cqVADRv3pyRI0eyZcsWKlasSGZmJtnZ2Tcs37hx4xgxYgQZGRmULVvWGPktIiIiInKvMVlsh2OIiIiIiIiIiIiIiNxlWvpDRERERERERERERFxKiWoRERERERERERERcSklqkVERERERERERETEpZSoFhERERERERERERGXUqJaRERERERERERERFxKiWoRERERERERERERcSklqkVERERERERERETEpZSoFhERERERERERERGX+n+vuK5Tp2UUe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00150"/>
            <a:ext cx="9144000" cy="37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335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21"/>
          <p:cNvSpPr txBox="1">
            <a:spLocks noGrp="1"/>
          </p:cNvSpPr>
          <p:nvPr>
            <p:ph type="title"/>
          </p:nvPr>
        </p:nvSpPr>
        <p:spPr>
          <a:xfrm>
            <a:off x="457200" y="681800"/>
            <a:ext cx="36672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Kesimpulan</a:t>
            </a:r>
            <a:endParaRPr sz="3600" dirty="0"/>
          </a:p>
        </p:txBody>
      </p:sp>
      <p:sp>
        <p:nvSpPr>
          <p:cNvPr id="1007" name="Google Shape;1007;p21"/>
          <p:cNvSpPr txBox="1">
            <a:spLocks noGrp="1"/>
          </p:cNvSpPr>
          <p:nvPr>
            <p:ph type="body" idx="1"/>
          </p:nvPr>
        </p:nvSpPr>
        <p:spPr>
          <a:xfrm>
            <a:off x="381000" y="1428750"/>
            <a:ext cx="36672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algn="just"/>
            <a:r>
              <a:rPr lang="en" sz="1800" dirty="0"/>
              <a:t>D</a:t>
            </a:r>
            <a:r>
              <a:rPr lang="en" sz="1800" dirty="0" smtClean="0"/>
              <a:t>ata dari bpnb dengan data yang didapat terdapat sedikit perbedaan jumlah baik korban maupun kerusakan.</a:t>
            </a:r>
          </a:p>
          <a:p>
            <a:pPr marL="342900" algn="just"/>
            <a:r>
              <a:rPr lang="en" sz="1800" dirty="0" smtClean="0"/>
              <a:t>Korban jiwa didominasi oleh kaum Pria.</a:t>
            </a:r>
          </a:p>
          <a:p>
            <a:pPr marL="342900" algn="just"/>
            <a:r>
              <a:rPr lang="en" sz="1800" dirty="0" smtClean="0"/>
              <a:t>Dampak kerusakan terbesar terjadinya gempa berada di kota  Lombok Utara dan Mataram.</a:t>
            </a:r>
            <a:endParaRPr sz="1800" dirty="0"/>
          </a:p>
        </p:txBody>
      </p:sp>
      <p:pic>
        <p:nvPicPr>
          <p:cNvPr id="1008" name="Google Shape;1008;p21"/>
          <p:cNvPicPr preferRelativeResize="0"/>
          <p:nvPr/>
        </p:nvPicPr>
        <p:blipFill rotWithShape="1">
          <a:blip r:embed="rId3">
            <a:alphaModFix/>
          </a:blip>
          <a:srcRect l="3295" r="37860"/>
          <a:stretch/>
        </p:blipFill>
        <p:spPr>
          <a:xfrm rot="10800000" flipH="1">
            <a:off x="4572000" y="0"/>
            <a:ext cx="4572000" cy="5143500"/>
          </a:xfrm>
          <a:prstGeom prst="snip1Rect">
            <a:avLst>
              <a:gd name="adj" fmla="val 9999"/>
            </a:avLst>
          </a:prstGeom>
          <a:noFill/>
          <a:ln>
            <a:noFill/>
          </a:ln>
        </p:spPr>
      </p:pic>
      <p:sp>
        <p:nvSpPr>
          <p:cNvPr id="1009" name="Google Shape;1009;p2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2060" name="Google Shape;2060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61" name="Google Shape;2061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18" name="Google Shape;2118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19" name="Google Shape;2119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20" name="Google Shape;2120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1" name="Google Shape;2121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2" name="Google Shape;2122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23" name="Google Shape;2123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24" name="Google Shape;2124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5" name="Google Shape;2125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26" name="Google Shape;2126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7" name="Google Shape;2127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8" name="Google Shape;2128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9" name="Google Shape;2129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0" name="Google Shape;2130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1" name="Google Shape;2131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2" name="Google Shape;2132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3" name="Google Shape;2133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4" name="Google Shape;2134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5" name="Google Shape;2135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6" name="Google Shape;2136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7" name="Google Shape;2137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0" name="Google Shape;2140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1" name="Google Shape;2141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2" name="Google Shape;2142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3" name="Google Shape;2143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90" name="Google Shape;2190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191" name="Google Shape;2191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192" name="Google Shape;2192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3" name="Google Shape;2193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4" name="Google Shape;2194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5" name="Google Shape;2195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6" name="Google Shape;2196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97" name="Google Shape;2197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00" name="Google Shape;2200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6" name="Google Shape;2206;p34"/>
          <p:cNvSpPr txBox="1">
            <a:spLocks noGrp="1"/>
          </p:cNvSpPr>
          <p:nvPr>
            <p:ph type="ctrTitle" idx="4294967295"/>
          </p:nvPr>
        </p:nvSpPr>
        <p:spPr>
          <a:xfrm>
            <a:off x="533400" y="2235745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TERIMA KASIH!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4"/>
          <p:cNvSpPr txBox="1">
            <a:spLocks noGrp="1"/>
          </p:cNvSpPr>
          <p:nvPr>
            <p:ph type="ctrTitle" idx="4294967295"/>
          </p:nvPr>
        </p:nvSpPr>
        <p:spPr>
          <a:xfrm>
            <a:off x="685800" y="1733550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This Slide</a:t>
            </a:r>
            <a:br>
              <a:rPr lang="en" sz="3600" dirty="0" smtClean="0"/>
            </a:br>
            <a:r>
              <a:rPr lang="en" sz="3600" dirty="0" smtClean="0"/>
              <a:t>Created By</a:t>
            </a:r>
            <a:endParaRPr sz="3600" dirty="0"/>
          </a:p>
        </p:txBody>
      </p:sp>
      <p:sp>
        <p:nvSpPr>
          <p:cNvPr id="380" name="Google Shape;380;p14"/>
          <p:cNvSpPr txBox="1">
            <a:spLocks noGrp="1"/>
          </p:cNvSpPr>
          <p:nvPr>
            <p:ph type="subTitle" idx="4294967295"/>
          </p:nvPr>
        </p:nvSpPr>
        <p:spPr>
          <a:xfrm>
            <a:off x="685800" y="2876550"/>
            <a:ext cx="4343700" cy="4447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Alzy</a:t>
            </a:r>
            <a:r>
              <a:rPr lang="en-US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Maulana</a:t>
            </a:r>
            <a:r>
              <a:rPr lang="en-US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Bermanto</a:t>
            </a:r>
            <a:r>
              <a:rPr lang="en-US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 - 1706985880</a:t>
            </a:r>
            <a:endParaRPr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dirty="0"/>
          </a:p>
        </p:txBody>
      </p:sp>
      <p:sp>
        <p:nvSpPr>
          <p:cNvPr id="381" name="Google Shape;381;p1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468" y="1004391"/>
            <a:ext cx="2808332" cy="2991065"/>
          </a:xfrm>
          <a:prstGeom prst="ellipse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383" name="Google Shape;383;p14"/>
          <p:cNvGrpSpPr/>
          <p:nvPr/>
        </p:nvGrpSpPr>
        <p:grpSpPr>
          <a:xfrm>
            <a:off x="7953204" y="2038350"/>
            <a:ext cx="885996" cy="2673675"/>
            <a:chOff x="5678143" y="1151382"/>
            <a:chExt cx="345795" cy="1043508"/>
          </a:xfrm>
        </p:grpSpPr>
        <p:sp>
          <p:nvSpPr>
            <p:cNvPr id="384" name="Google Shape;384;p14"/>
            <p:cNvSpPr/>
            <p:nvPr/>
          </p:nvSpPr>
          <p:spPr>
            <a:xfrm>
              <a:off x="5678143" y="1995246"/>
              <a:ext cx="345795" cy="199644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5781662" y="1153715"/>
              <a:ext cx="174078" cy="254926"/>
            </a:xfrm>
            <a:custGeom>
              <a:avLst/>
              <a:gdLst/>
              <a:ahLst/>
              <a:cxnLst/>
              <a:rect l="l" t="t" r="r" b="b"/>
              <a:pathLst>
                <a:path w="217597" h="318657" extrusionOk="0">
                  <a:moveTo>
                    <a:pt x="77117" y="10535"/>
                  </a:moveTo>
                  <a:cubicBezTo>
                    <a:pt x="85785" y="-3371"/>
                    <a:pt x="151983" y="-12515"/>
                    <a:pt x="173796" y="43587"/>
                  </a:cubicBezTo>
                  <a:cubicBezTo>
                    <a:pt x="181987" y="64828"/>
                    <a:pt x="180749" y="119216"/>
                    <a:pt x="187702" y="153315"/>
                  </a:cubicBezTo>
                  <a:cubicBezTo>
                    <a:pt x="194655" y="187415"/>
                    <a:pt x="210848" y="206846"/>
                    <a:pt x="216277" y="234563"/>
                  </a:cubicBezTo>
                  <a:cubicBezTo>
                    <a:pt x="221706" y="262281"/>
                    <a:pt x="212658" y="308668"/>
                    <a:pt x="145888" y="316954"/>
                  </a:cubicBezTo>
                  <a:cubicBezTo>
                    <a:pt x="79117" y="325241"/>
                    <a:pt x="27778" y="301715"/>
                    <a:pt x="11966" y="280379"/>
                  </a:cubicBezTo>
                  <a:cubicBezTo>
                    <a:pt x="-3845" y="259043"/>
                    <a:pt x="-4131" y="213704"/>
                    <a:pt x="11966" y="189605"/>
                  </a:cubicBezTo>
                  <a:cubicBezTo>
                    <a:pt x="28063" y="165507"/>
                    <a:pt x="40541" y="145505"/>
                    <a:pt x="40541" y="113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14"/>
            <p:cNvSpPr/>
            <p:nvPr/>
          </p:nvSpPr>
          <p:spPr>
            <a:xfrm>
              <a:off x="5776639" y="1337053"/>
              <a:ext cx="32518" cy="188360"/>
            </a:xfrm>
            <a:custGeom>
              <a:avLst/>
              <a:gdLst/>
              <a:ahLst/>
              <a:cxnLst/>
              <a:rect l="l" t="t" r="r" b="b"/>
              <a:pathLst>
                <a:path w="40647" h="235450" extrusionOk="0">
                  <a:moveTo>
                    <a:pt x="4152" y="15917"/>
                  </a:moveTo>
                  <a:cubicBezTo>
                    <a:pt x="4152" y="15917"/>
                    <a:pt x="-11564" y="127074"/>
                    <a:pt x="18154" y="205274"/>
                  </a:cubicBezTo>
                  <a:cubicBezTo>
                    <a:pt x="47872" y="283474"/>
                    <a:pt x="39585" y="184986"/>
                    <a:pt x="39585" y="184986"/>
                  </a:cubicBezTo>
                  <a:lnTo>
                    <a:pt x="32442" y="161554"/>
                  </a:lnTo>
                  <a:cubicBezTo>
                    <a:pt x="32442" y="161554"/>
                    <a:pt x="26536" y="71067"/>
                    <a:pt x="29013" y="48873"/>
                  </a:cubicBezTo>
                  <a:cubicBezTo>
                    <a:pt x="31489" y="26680"/>
                    <a:pt x="30918" y="7630"/>
                    <a:pt x="32442" y="5820"/>
                  </a:cubicBezTo>
                  <a:cubicBezTo>
                    <a:pt x="33966" y="4011"/>
                    <a:pt x="26632" y="486"/>
                    <a:pt x="23488" y="10"/>
                  </a:cubicBezTo>
                  <a:cubicBezTo>
                    <a:pt x="20345" y="-466"/>
                    <a:pt x="4152" y="15917"/>
                    <a:pt x="4152" y="15917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14"/>
            <p:cNvSpPr/>
            <p:nvPr/>
          </p:nvSpPr>
          <p:spPr>
            <a:xfrm>
              <a:off x="5795186" y="1151382"/>
              <a:ext cx="83137" cy="102663"/>
            </a:xfrm>
            <a:custGeom>
              <a:avLst/>
              <a:gdLst/>
              <a:ahLst/>
              <a:cxnLst/>
              <a:rect l="l" t="t" r="r" b="b"/>
              <a:pathLst>
                <a:path w="103921" h="128329" extrusionOk="0">
                  <a:moveTo>
                    <a:pt x="103921" y="3833"/>
                  </a:moveTo>
                  <a:cubicBezTo>
                    <a:pt x="103921" y="3833"/>
                    <a:pt x="54105" y="-10550"/>
                    <a:pt x="23911" y="16406"/>
                  </a:cubicBezTo>
                  <a:cubicBezTo>
                    <a:pt x="3585" y="35104"/>
                    <a:pt x="-4645" y="63564"/>
                    <a:pt x="2575" y="90225"/>
                  </a:cubicBezTo>
                  <a:cubicBezTo>
                    <a:pt x="6576" y="105941"/>
                    <a:pt x="14672" y="127468"/>
                    <a:pt x="27150" y="128325"/>
                  </a:cubicBezTo>
                  <a:cubicBezTo>
                    <a:pt x="39627" y="129182"/>
                    <a:pt x="103921" y="3833"/>
                    <a:pt x="103921" y="38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5811517" y="1263498"/>
              <a:ext cx="102898" cy="115088"/>
            </a:xfrm>
            <a:custGeom>
              <a:avLst/>
              <a:gdLst/>
              <a:ahLst/>
              <a:cxnLst/>
              <a:rect l="l" t="t" r="r" b="b"/>
              <a:pathLst>
                <a:path w="128622" h="143860" extrusionOk="0">
                  <a:moveTo>
                    <a:pt x="102545" y="0"/>
                  </a:moveTo>
                  <a:cubicBezTo>
                    <a:pt x="102545" y="0"/>
                    <a:pt x="99307" y="55531"/>
                    <a:pt x="100355" y="59627"/>
                  </a:cubicBezTo>
                  <a:cubicBezTo>
                    <a:pt x="101402" y="63722"/>
                    <a:pt x="122071" y="67628"/>
                    <a:pt x="127977" y="72485"/>
                  </a:cubicBezTo>
                  <a:cubicBezTo>
                    <a:pt x="133883" y="77343"/>
                    <a:pt x="97783" y="133636"/>
                    <a:pt x="79400" y="142018"/>
                  </a:cubicBezTo>
                  <a:cubicBezTo>
                    <a:pt x="61016" y="150400"/>
                    <a:pt x="4343" y="129064"/>
                    <a:pt x="437" y="100774"/>
                  </a:cubicBezTo>
                  <a:cubicBezTo>
                    <a:pt x="-3182" y="74866"/>
                    <a:pt x="16630" y="54673"/>
                    <a:pt x="24345" y="47625"/>
                  </a:cubicBezTo>
                  <a:cubicBezTo>
                    <a:pt x="29546" y="47282"/>
                    <a:pt x="34765" y="47282"/>
                    <a:pt x="39966" y="47625"/>
                  </a:cubicBezTo>
                  <a:lnTo>
                    <a:pt x="41585" y="20764"/>
                  </a:lnTo>
                  <a:cubicBezTo>
                    <a:pt x="66446" y="11906"/>
                    <a:pt x="102545" y="0"/>
                    <a:pt x="102545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5781607" y="1300507"/>
              <a:ext cx="149918" cy="172167"/>
            </a:xfrm>
            <a:custGeom>
              <a:avLst/>
              <a:gdLst/>
              <a:ahLst/>
              <a:cxnLst/>
              <a:rect l="l" t="t" r="r" b="b"/>
              <a:pathLst>
                <a:path w="187397" h="215209" extrusionOk="0">
                  <a:moveTo>
                    <a:pt x="147575" y="18193"/>
                  </a:moveTo>
                  <a:cubicBezTo>
                    <a:pt x="163196" y="20669"/>
                    <a:pt x="181008" y="28956"/>
                    <a:pt x="183485" y="37243"/>
                  </a:cubicBezTo>
                  <a:cubicBezTo>
                    <a:pt x="189933" y="68008"/>
                    <a:pt x="188390" y="99917"/>
                    <a:pt x="179008" y="129921"/>
                  </a:cubicBezTo>
                  <a:cubicBezTo>
                    <a:pt x="165482" y="165640"/>
                    <a:pt x="156434" y="188405"/>
                    <a:pt x="148623" y="203835"/>
                  </a:cubicBezTo>
                  <a:cubicBezTo>
                    <a:pt x="148623" y="203835"/>
                    <a:pt x="81091" y="232410"/>
                    <a:pt x="26703" y="198977"/>
                  </a:cubicBezTo>
                  <a:cubicBezTo>
                    <a:pt x="26703" y="198977"/>
                    <a:pt x="22893" y="160877"/>
                    <a:pt x="22703" y="140208"/>
                  </a:cubicBezTo>
                  <a:cubicBezTo>
                    <a:pt x="-27589" y="96393"/>
                    <a:pt x="15368" y="42291"/>
                    <a:pt x="57945" y="286"/>
                  </a:cubicBezTo>
                  <a:cubicBezTo>
                    <a:pt x="63050" y="-95"/>
                    <a:pt x="68175" y="-95"/>
                    <a:pt x="73280" y="286"/>
                  </a:cubicBezTo>
                  <a:cubicBezTo>
                    <a:pt x="73280" y="286"/>
                    <a:pt x="35180" y="45244"/>
                    <a:pt x="61755" y="70771"/>
                  </a:cubicBezTo>
                  <a:cubicBezTo>
                    <a:pt x="118238" y="53721"/>
                    <a:pt x="129478" y="28384"/>
                    <a:pt x="147575" y="1819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5808246" y="1159602"/>
              <a:ext cx="110823" cy="136345"/>
            </a:xfrm>
            <a:custGeom>
              <a:avLst/>
              <a:gdLst/>
              <a:ahLst/>
              <a:cxnLst/>
              <a:rect l="l" t="t" r="r" b="b"/>
              <a:pathLst>
                <a:path w="138529" h="170431" extrusionOk="0">
                  <a:moveTo>
                    <a:pt x="2908" y="60608"/>
                  </a:moveTo>
                  <a:lnTo>
                    <a:pt x="2908" y="60608"/>
                  </a:lnTo>
                  <a:cubicBezTo>
                    <a:pt x="8528" y="24890"/>
                    <a:pt x="34245" y="-2066"/>
                    <a:pt x="71107" y="125"/>
                  </a:cubicBezTo>
                  <a:cubicBezTo>
                    <a:pt x="110150" y="1972"/>
                    <a:pt x="140297" y="35129"/>
                    <a:pt x="138449" y="74172"/>
                  </a:cubicBezTo>
                  <a:cubicBezTo>
                    <a:pt x="137372" y="96775"/>
                    <a:pt x="125552" y="117511"/>
                    <a:pt x="106635" y="129950"/>
                  </a:cubicBezTo>
                  <a:cubicBezTo>
                    <a:pt x="105369" y="135322"/>
                    <a:pt x="103483" y="140533"/>
                    <a:pt x="101016" y="145476"/>
                  </a:cubicBezTo>
                  <a:cubicBezTo>
                    <a:pt x="87966" y="160716"/>
                    <a:pt x="53391" y="170336"/>
                    <a:pt x="41865" y="170432"/>
                  </a:cubicBezTo>
                  <a:cubicBezTo>
                    <a:pt x="32340" y="170432"/>
                    <a:pt x="23482" y="161383"/>
                    <a:pt x="14243" y="146048"/>
                  </a:cubicBezTo>
                  <a:cubicBezTo>
                    <a:pt x="-5093" y="113663"/>
                    <a:pt x="-140" y="78230"/>
                    <a:pt x="2908" y="6060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5812703" y="1158869"/>
              <a:ext cx="110779" cy="104694"/>
            </a:xfrm>
            <a:custGeom>
              <a:avLst/>
              <a:gdLst/>
              <a:ahLst/>
              <a:cxnLst/>
              <a:rect l="l" t="t" r="r" b="b"/>
              <a:pathLst>
                <a:path w="138474" h="130867" extrusionOk="0">
                  <a:moveTo>
                    <a:pt x="76867" y="1709"/>
                  </a:moveTo>
                  <a:cubicBezTo>
                    <a:pt x="102679" y="6757"/>
                    <a:pt x="123920" y="13996"/>
                    <a:pt x="130969" y="39332"/>
                  </a:cubicBezTo>
                  <a:cubicBezTo>
                    <a:pt x="135731" y="56858"/>
                    <a:pt x="142018" y="90101"/>
                    <a:pt x="136017" y="104102"/>
                  </a:cubicBezTo>
                  <a:lnTo>
                    <a:pt x="132398" y="114294"/>
                  </a:lnTo>
                  <a:lnTo>
                    <a:pt x="101060" y="130868"/>
                  </a:lnTo>
                  <a:cubicBezTo>
                    <a:pt x="101060" y="130868"/>
                    <a:pt x="86487" y="118676"/>
                    <a:pt x="91059" y="83243"/>
                  </a:cubicBezTo>
                  <a:cubicBezTo>
                    <a:pt x="90850" y="78423"/>
                    <a:pt x="89335" y="73746"/>
                    <a:pt x="86678" y="69717"/>
                  </a:cubicBezTo>
                  <a:cubicBezTo>
                    <a:pt x="84687" y="66364"/>
                    <a:pt x="83211" y="62735"/>
                    <a:pt x="82296" y="58954"/>
                  </a:cubicBezTo>
                  <a:cubicBezTo>
                    <a:pt x="78591" y="49353"/>
                    <a:pt x="71371" y="41514"/>
                    <a:pt x="62103" y="37046"/>
                  </a:cubicBezTo>
                  <a:cubicBezTo>
                    <a:pt x="38767" y="23997"/>
                    <a:pt x="4953" y="35237"/>
                    <a:pt x="0" y="39999"/>
                  </a:cubicBezTo>
                  <a:cubicBezTo>
                    <a:pt x="13221" y="10548"/>
                    <a:pt x="45396" y="-5483"/>
                    <a:pt x="76867" y="17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4"/>
            <p:cNvSpPr/>
            <p:nvPr/>
          </p:nvSpPr>
          <p:spPr>
            <a:xfrm>
              <a:off x="5898276" y="1323720"/>
              <a:ext cx="74471" cy="246223"/>
            </a:xfrm>
            <a:custGeom>
              <a:avLst/>
              <a:gdLst/>
              <a:ahLst/>
              <a:cxnLst/>
              <a:rect l="l" t="t" r="r" b="b"/>
              <a:pathLst>
                <a:path w="93089" h="307779" extrusionOk="0">
                  <a:moveTo>
                    <a:pt x="39367" y="248524"/>
                  </a:moveTo>
                  <a:cubicBezTo>
                    <a:pt x="45177" y="212329"/>
                    <a:pt x="56036" y="188898"/>
                    <a:pt x="50988" y="168990"/>
                  </a:cubicBezTo>
                  <a:cubicBezTo>
                    <a:pt x="39739" y="128738"/>
                    <a:pt x="25013" y="89542"/>
                    <a:pt x="6982" y="51833"/>
                  </a:cubicBezTo>
                  <a:cubicBezTo>
                    <a:pt x="-4448" y="29354"/>
                    <a:pt x="-924" y="13733"/>
                    <a:pt x="10887" y="4779"/>
                  </a:cubicBezTo>
                  <a:cubicBezTo>
                    <a:pt x="24222" y="-4746"/>
                    <a:pt x="36891" y="-840"/>
                    <a:pt x="48987" y="23829"/>
                  </a:cubicBezTo>
                  <a:cubicBezTo>
                    <a:pt x="64132" y="55167"/>
                    <a:pt x="81086" y="87361"/>
                    <a:pt x="89373" y="134034"/>
                  </a:cubicBezTo>
                  <a:cubicBezTo>
                    <a:pt x="94688" y="164228"/>
                    <a:pt x="94298" y="195136"/>
                    <a:pt x="88230" y="225188"/>
                  </a:cubicBezTo>
                  <a:cubicBezTo>
                    <a:pt x="83087" y="257668"/>
                    <a:pt x="72800" y="275956"/>
                    <a:pt x="60513" y="306436"/>
                  </a:cubicBezTo>
                  <a:cubicBezTo>
                    <a:pt x="57084" y="315199"/>
                    <a:pt x="34414" y="279385"/>
                    <a:pt x="39367" y="24852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14"/>
            <p:cNvSpPr/>
            <p:nvPr/>
          </p:nvSpPr>
          <p:spPr>
            <a:xfrm>
              <a:off x="5831068" y="2061801"/>
              <a:ext cx="86995" cy="66513"/>
            </a:xfrm>
            <a:custGeom>
              <a:avLst/>
              <a:gdLst/>
              <a:ahLst/>
              <a:cxnLst/>
              <a:rect l="l" t="t" r="r" b="b"/>
              <a:pathLst>
                <a:path w="108744" h="83141" extrusionOk="0">
                  <a:moveTo>
                    <a:pt x="100855" y="2"/>
                  </a:moveTo>
                  <a:cubicBezTo>
                    <a:pt x="87806" y="10575"/>
                    <a:pt x="67423" y="3241"/>
                    <a:pt x="66470" y="4194"/>
                  </a:cubicBezTo>
                  <a:cubicBezTo>
                    <a:pt x="51297" y="17281"/>
                    <a:pt x="35400" y="29492"/>
                    <a:pt x="18845" y="40769"/>
                  </a:cubicBezTo>
                  <a:cubicBezTo>
                    <a:pt x="10654" y="47151"/>
                    <a:pt x="-2014" y="55724"/>
                    <a:pt x="271" y="68106"/>
                  </a:cubicBezTo>
                  <a:cubicBezTo>
                    <a:pt x="4367" y="90109"/>
                    <a:pt x="39610" y="83346"/>
                    <a:pt x="52945" y="76584"/>
                  </a:cubicBezTo>
                  <a:cubicBezTo>
                    <a:pt x="66280" y="69821"/>
                    <a:pt x="77043" y="58677"/>
                    <a:pt x="89616" y="50866"/>
                  </a:cubicBezTo>
                  <a:cubicBezTo>
                    <a:pt x="98665" y="45246"/>
                    <a:pt x="107428" y="42389"/>
                    <a:pt x="108666" y="31054"/>
                  </a:cubicBezTo>
                  <a:cubicBezTo>
                    <a:pt x="109523" y="24196"/>
                    <a:pt x="103142" y="-283"/>
                    <a:pt x="100855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14"/>
            <p:cNvSpPr/>
            <p:nvPr/>
          </p:nvSpPr>
          <p:spPr>
            <a:xfrm>
              <a:off x="5831514" y="2082973"/>
              <a:ext cx="86563" cy="44990"/>
            </a:xfrm>
            <a:custGeom>
              <a:avLst/>
              <a:gdLst/>
              <a:ahLst/>
              <a:cxnLst/>
              <a:rect l="l" t="t" r="r" b="b"/>
              <a:pathLst>
                <a:path w="108204" h="56238" extrusionOk="0">
                  <a:moveTo>
                    <a:pt x="107918" y="0"/>
                  </a:moveTo>
                  <a:cubicBezTo>
                    <a:pt x="106204" y="10859"/>
                    <a:pt x="97536" y="13907"/>
                    <a:pt x="88868" y="19050"/>
                  </a:cubicBezTo>
                  <a:cubicBezTo>
                    <a:pt x="76105" y="26956"/>
                    <a:pt x="64865" y="38100"/>
                    <a:pt x="51530" y="45149"/>
                  </a:cubicBezTo>
                  <a:cubicBezTo>
                    <a:pt x="38195" y="52197"/>
                    <a:pt x="8573" y="57531"/>
                    <a:pt x="0" y="41815"/>
                  </a:cubicBezTo>
                  <a:cubicBezTo>
                    <a:pt x="4667" y="63056"/>
                    <a:pt x="39338" y="56388"/>
                    <a:pt x="52483" y="49721"/>
                  </a:cubicBezTo>
                  <a:cubicBezTo>
                    <a:pt x="65627" y="43053"/>
                    <a:pt x="76581" y="31814"/>
                    <a:pt x="89154" y="24003"/>
                  </a:cubicBezTo>
                  <a:cubicBezTo>
                    <a:pt x="98203" y="18383"/>
                    <a:pt x="106966" y="15526"/>
                    <a:pt x="108204" y="4191"/>
                  </a:cubicBezTo>
                  <a:cubicBezTo>
                    <a:pt x="108214" y="2791"/>
                    <a:pt x="108118" y="1391"/>
                    <a:pt x="10791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14"/>
            <p:cNvSpPr/>
            <p:nvPr/>
          </p:nvSpPr>
          <p:spPr>
            <a:xfrm>
              <a:off x="5764925" y="2047104"/>
              <a:ext cx="79862" cy="61873"/>
            </a:xfrm>
            <a:custGeom>
              <a:avLst/>
              <a:gdLst/>
              <a:ahLst/>
              <a:cxnLst/>
              <a:rect l="l" t="t" r="r" b="b"/>
              <a:pathLst>
                <a:path w="99827" h="77341" extrusionOk="0">
                  <a:moveTo>
                    <a:pt x="91860" y="1"/>
                  </a:moveTo>
                  <a:cubicBezTo>
                    <a:pt x="79954" y="9526"/>
                    <a:pt x="61856" y="4288"/>
                    <a:pt x="60999" y="5240"/>
                  </a:cubicBezTo>
                  <a:cubicBezTo>
                    <a:pt x="47045" y="17146"/>
                    <a:pt x="32453" y="28281"/>
                    <a:pt x="17279" y="38578"/>
                  </a:cubicBezTo>
                  <a:cubicBezTo>
                    <a:pt x="9754" y="44388"/>
                    <a:pt x="-1771" y="52294"/>
                    <a:pt x="229" y="63533"/>
                  </a:cubicBezTo>
                  <a:cubicBezTo>
                    <a:pt x="4040" y="83726"/>
                    <a:pt x="36329" y="77535"/>
                    <a:pt x="48521" y="71344"/>
                  </a:cubicBezTo>
                  <a:cubicBezTo>
                    <a:pt x="60713" y="65152"/>
                    <a:pt x="70619" y="54961"/>
                    <a:pt x="82145" y="47817"/>
                  </a:cubicBezTo>
                  <a:cubicBezTo>
                    <a:pt x="90336" y="42673"/>
                    <a:pt x="98433" y="40006"/>
                    <a:pt x="99766" y="29624"/>
                  </a:cubicBezTo>
                  <a:cubicBezTo>
                    <a:pt x="100528" y="23338"/>
                    <a:pt x="94051" y="-189"/>
                    <a:pt x="91860" y="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5764880" y="2067438"/>
              <a:ext cx="79629" cy="41383"/>
            </a:xfrm>
            <a:custGeom>
              <a:avLst/>
              <a:gdLst/>
              <a:ahLst/>
              <a:cxnLst/>
              <a:rect l="l" t="t" r="r" b="b"/>
              <a:pathLst>
                <a:path w="99536" h="51729" extrusionOk="0">
                  <a:moveTo>
                    <a:pt x="99536" y="0"/>
                  </a:moveTo>
                  <a:cubicBezTo>
                    <a:pt x="97917" y="10001"/>
                    <a:pt x="90011" y="12668"/>
                    <a:pt x="81820" y="17812"/>
                  </a:cubicBezTo>
                  <a:cubicBezTo>
                    <a:pt x="70104" y="25051"/>
                    <a:pt x="59817" y="35528"/>
                    <a:pt x="47625" y="41720"/>
                  </a:cubicBezTo>
                  <a:cubicBezTo>
                    <a:pt x="35433" y="47911"/>
                    <a:pt x="8287" y="53054"/>
                    <a:pt x="0" y="38671"/>
                  </a:cubicBezTo>
                  <a:cubicBezTo>
                    <a:pt x="4286" y="57721"/>
                    <a:pt x="36004" y="52006"/>
                    <a:pt x="47625" y="45911"/>
                  </a:cubicBezTo>
                  <a:cubicBezTo>
                    <a:pt x="59246" y="39814"/>
                    <a:pt x="69723" y="29528"/>
                    <a:pt x="81248" y="22384"/>
                  </a:cubicBezTo>
                  <a:cubicBezTo>
                    <a:pt x="89440" y="17240"/>
                    <a:pt x="97536" y="14573"/>
                    <a:pt x="98870" y="4191"/>
                  </a:cubicBezTo>
                  <a:cubicBezTo>
                    <a:pt x="99222" y="2819"/>
                    <a:pt x="99441" y="1419"/>
                    <a:pt x="9953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5777722" y="1472916"/>
              <a:ext cx="170454" cy="595560"/>
            </a:xfrm>
            <a:custGeom>
              <a:avLst/>
              <a:gdLst/>
              <a:ahLst/>
              <a:cxnLst/>
              <a:rect l="l" t="t" r="r" b="b"/>
              <a:pathLst>
                <a:path w="213068" h="744450" extrusionOk="0">
                  <a:moveTo>
                    <a:pt x="5465" y="110490"/>
                  </a:moveTo>
                  <a:cubicBezTo>
                    <a:pt x="11276" y="65437"/>
                    <a:pt x="27849" y="0"/>
                    <a:pt x="27849" y="0"/>
                  </a:cubicBezTo>
                  <a:cubicBezTo>
                    <a:pt x="43546" y="7372"/>
                    <a:pt x="60529" y="11611"/>
                    <a:pt x="77855" y="12478"/>
                  </a:cubicBezTo>
                  <a:cubicBezTo>
                    <a:pt x="103211" y="12316"/>
                    <a:pt x="128490" y="9830"/>
                    <a:pt x="153388" y="5048"/>
                  </a:cubicBezTo>
                  <a:cubicBezTo>
                    <a:pt x="161532" y="19269"/>
                    <a:pt x="170429" y="33033"/>
                    <a:pt x="180059" y="46291"/>
                  </a:cubicBezTo>
                  <a:cubicBezTo>
                    <a:pt x="193012" y="64294"/>
                    <a:pt x="218159" y="103441"/>
                    <a:pt x="212158" y="172879"/>
                  </a:cubicBezTo>
                  <a:cubicBezTo>
                    <a:pt x="208253" y="217932"/>
                    <a:pt x="182916" y="409480"/>
                    <a:pt x="182916" y="409480"/>
                  </a:cubicBezTo>
                  <a:cubicBezTo>
                    <a:pt x="192755" y="441693"/>
                    <a:pt x="197985" y="475145"/>
                    <a:pt x="198442" y="508826"/>
                  </a:cubicBezTo>
                  <a:cubicBezTo>
                    <a:pt x="196156" y="548821"/>
                    <a:pt x="190869" y="588588"/>
                    <a:pt x="182630" y="627793"/>
                  </a:cubicBezTo>
                  <a:lnTo>
                    <a:pt x="167581" y="736568"/>
                  </a:lnTo>
                  <a:cubicBezTo>
                    <a:pt x="167581" y="736568"/>
                    <a:pt x="147483" y="751046"/>
                    <a:pt x="133195" y="740759"/>
                  </a:cubicBezTo>
                  <a:lnTo>
                    <a:pt x="135005" y="634365"/>
                  </a:lnTo>
                  <a:cubicBezTo>
                    <a:pt x="133291" y="608362"/>
                    <a:pt x="130719" y="569976"/>
                    <a:pt x="129004" y="545402"/>
                  </a:cubicBezTo>
                  <a:cubicBezTo>
                    <a:pt x="126337" y="505492"/>
                    <a:pt x="119479" y="442055"/>
                    <a:pt x="117098" y="426148"/>
                  </a:cubicBezTo>
                  <a:cubicBezTo>
                    <a:pt x="114717" y="410242"/>
                    <a:pt x="109954" y="382619"/>
                    <a:pt x="107573" y="351568"/>
                  </a:cubicBezTo>
                  <a:cubicBezTo>
                    <a:pt x="105192" y="320516"/>
                    <a:pt x="93476" y="162973"/>
                    <a:pt x="93476" y="162973"/>
                  </a:cubicBezTo>
                  <a:lnTo>
                    <a:pt x="91857" y="192500"/>
                  </a:lnTo>
                  <a:cubicBezTo>
                    <a:pt x="91857" y="192500"/>
                    <a:pt x="90238" y="240125"/>
                    <a:pt x="83380" y="299561"/>
                  </a:cubicBezTo>
                  <a:cubicBezTo>
                    <a:pt x="76522" y="358997"/>
                    <a:pt x="73855" y="385286"/>
                    <a:pt x="73855" y="385286"/>
                  </a:cubicBezTo>
                  <a:cubicBezTo>
                    <a:pt x="80370" y="397183"/>
                    <a:pt x="84932" y="410042"/>
                    <a:pt x="87380" y="423386"/>
                  </a:cubicBezTo>
                  <a:cubicBezTo>
                    <a:pt x="88619" y="436150"/>
                    <a:pt x="103192" y="537686"/>
                    <a:pt x="94429" y="588740"/>
                  </a:cubicBezTo>
                  <a:lnTo>
                    <a:pt x="76712" y="719138"/>
                  </a:lnTo>
                  <a:cubicBezTo>
                    <a:pt x="67645" y="725376"/>
                    <a:pt x="56138" y="726900"/>
                    <a:pt x="45756" y="723233"/>
                  </a:cubicBezTo>
                  <a:lnTo>
                    <a:pt x="35183" y="591407"/>
                  </a:lnTo>
                  <a:cubicBezTo>
                    <a:pt x="28135" y="541211"/>
                    <a:pt x="13180" y="434912"/>
                    <a:pt x="10895" y="421100"/>
                  </a:cubicBezTo>
                  <a:cubicBezTo>
                    <a:pt x="5808" y="393268"/>
                    <a:pt x="2817" y="365084"/>
                    <a:pt x="1941" y="336804"/>
                  </a:cubicBezTo>
                  <a:cubicBezTo>
                    <a:pt x="-1583" y="279749"/>
                    <a:pt x="-250" y="155543"/>
                    <a:pt x="5465" y="11049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5770564" y="1458904"/>
              <a:ext cx="181538" cy="396087"/>
            </a:xfrm>
            <a:custGeom>
              <a:avLst/>
              <a:gdLst/>
              <a:ahLst/>
              <a:cxnLst/>
              <a:rect l="l" t="t" r="r" b="b"/>
              <a:pathLst>
                <a:path w="226922" h="495109" extrusionOk="0">
                  <a:moveTo>
                    <a:pt x="162435" y="6001"/>
                  </a:moveTo>
                  <a:lnTo>
                    <a:pt x="201202" y="83915"/>
                  </a:lnTo>
                  <a:cubicBezTo>
                    <a:pt x="201202" y="83915"/>
                    <a:pt x="260447" y="170593"/>
                    <a:pt x="199106" y="393287"/>
                  </a:cubicBezTo>
                  <a:lnTo>
                    <a:pt x="210631" y="461963"/>
                  </a:lnTo>
                  <a:cubicBezTo>
                    <a:pt x="210631" y="461963"/>
                    <a:pt x="94522" y="536543"/>
                    <a:pt x="16798" y="461963"/>
                  </a:cubicBezTo>
                  <a:cubicBezTo>
                    <a:pt x="16798" y="461963"/>
                    <a:pt x="-10158" y="256127"/>
                    <a:pt x="4224" y="161258"/>
                  </a:cubicBezTo>
                  <a:cubicBezTo>
                    <a:pt x="12149" y="106661"/>
                    <a:pt x="24246" y="52749"/>
                    <a:pt x="40420" y="0"/>
                  </a:cubicBezTo>
                  <a:cubicBezTo>
                    <a:pt x="40420" y="0"/>
                    <a:pt x="59470" y="21050"/>
                    <a:pt x="157291" y="7144"/>
                  </a:cubicBezTo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5895126" y="1321170"/>
              <a:ext cx="61010" cy="76023"/>
            </a:xfrm>
            <a:custGeom>
              <a:avLst/>
              <a:gdLst/>
              <a:ahLst/>
              <a:cxnLst/>
              <a:rect l="l" t="t" r="r" b="b"/>
              <a:pathLst>
                <a:path w="76263" h="95029" extrusionOk="0">
                  <a:moveTo>
                    <a:pt x="76263" y="71216"/>
                  </a:moveTo>
                  <a:cubicBezTo>
                    <a:pt x="76263" y="71216"/>
                    <a:pt x="49307" y="98076"/>
                    <a:pt x="17303" y="94743"/>
                  </a:cubicBezTo>
                  <a:lnTo>
                    <a:pt x="1968" y="42165"/>
                  </a:lnTo>
                  <a:cubicBezTo>
                    <a:pt x="1968" y="42165"/>
                    <a:pt x="-7557" y="14828"/>
                    <a:pt x="15303" y="2826"/>
                  </a:cubicBezTo>
                  <a:cubicBezTo>
                    <a:pt x="38163" y="-9175"/>
                    <a:pt x="62833" y="17685"/>
                    <a:pt x="76263" y="7121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4"/>
            <p:cNvSpPr/>
            <p:nvPr/>
          </p:nvSpPr>
          <p:spPr>
            <a:xfrm>
              <a:off x="5777141" y="1300603"/>
              <a:ext cx="50825" cy="53396"/>
            </a:xfrm>
            <a:custGeom>
              <a:avLst/>
              <a:gdLst/>
              <a:ahLst/>
              <a:cxnLst/>
              <a:rect l="l" t="t" r="r" b="b"/>
              <a:pathLst>
                <a:path w="63531" h="66745" extrusionOk="0">
                  <a:moveTo>
                    <a:pt x="63532" y="451"/>
                  </a:moveTo>
                  <a:cubicBezTo>
                    <a:pt x="63532" y="451"/>
                    <a:pt x="32671" y="-9074"/>
                    <a:pt x="0" y="59411"/>
                  </a:cubicBezTo>
                  <a:lnTo>
                    <a:pt x="12192" y="66745"/>
                  </a:lnTo>
                  <a:cubicBezTo>
                    <a:pt x="27499" y="43304"/>
                    <a:pt x="44663" y="21130"/>
                    <a:pt x="63532" y="45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Google Shape;2219;p3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Referensi</a:t>
            </a:r>
            <a:endParaRPr dirty="0"/>
          </a:p>
        </p:txBody>
      </p:sp>
      <p:sp>
        <p:nvSpPr>
          <p:cNvPr id="2220" name="Google Shape;2220;p36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8229600" cy="327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>
              <a:lnSpc>
                <a:spcPct val="100000"/>
              </a:lnSpc>
              <a:buNone/>
            </a:pPr>
            <a:r>
              <a:rPr lang="en-US" sz="1800" b="1" dirty="0" smtClean="0"/>
              <a:t>Template by </a:t>
            </a:r>
            <a:r>
              <a:rPr lang="en-US" sz="1800" b="1" dirty="0"/>
              <a:t>: </a:t>
            </a:r>
            <a:r>
              <a:rPr lang="en-US" sz="1800" dirty="0">
                <a:hlinkClick r:id="rId3"/>
              </a:rPr>
              <a:t>https://www.slidescarnival.com</a:t>
            </a:r>
            <a:r>
              <a:rPr lang="en-US" sz="1800" dirty="0" smtClean="0">
                <a:hlinkClick r:id="rId3"/>
              </a:rPr>
              <a:t>/</a:t>
            </a:r>
            <a:endParaRPr lang="en-US" sz="1800" dirty="0" smtClean="0"/>
          </a:p>
          <a:p>
            <a:pPr marL="0" lvl="0" indent="0" algn="just">
              <a:lnSpc>
                <a:spcPct val="100000"/>
              </a:lnSpc>
              <a:buNone/>
            </a:pPr>
            <a:endParaRPr lang="en-US" sz="1800" dirty="0"/>
          </a:p>
          <a:p>
            <a:pPr marL="0" lvl="0" indent="0" algn="just">
              <a:lnSpc>
                <a:spcPct val="100000"/>
              </a:lnSpc>
              <a:buNone/>
            </a:pPr>
            <a:r>
              <a:rPr lang="en-US" sz="1800" b="1" dirty="0"/>
              <a:t>Data from :  </a:t>
            </a:r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data.world/iom/f973b662-2489-4cbd-9ff2-164c08a2e3e0</a:t>
            </a:r>
            <a:endParaRPr lang="en-US" sz="1800" dirty="0" smtClean="0"/>
          </a:p>
          <a:p>
            <a:pPr marL="0" lvl="0" indent="0" algn="just">
              <a:lnSpc>
                <a:spcPct val="100000"/>
              </a:lnSpc>
              <a:buNone/>
            </a:pPr>
            <a:endParaRPr lang="en-US" sz="1800" dirty="0"/>
          </a:p>
          <a:p>
            <a:pPr marL="0" lvl="0" indent="0" algn="just">
              <a:lnSpc>
                <a:spcPct val="100000"/>
              </a:lnSpc>
              <a:buNone/>
            </a:pPr>
            <a:r>
              <a:rPr lang="en-US" sz="1800" b="1" dirty="0" smtClean="0"/>
              <a:t>Other References :</a:t>
            </a:r>
          </a:p>
          <a:p>
            <a:pPr marL="285750" indent="-285750" algn="just">
              <a:lnSpc>
                <a:spcPct val="100000"/>
              </a:lnSpc>
            </a:pPr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bnpb.go.id/dampak-gempa-lombok-436-orang</a:t>
            </a:r>
            <a:endParaRPr lang="en-US" sz="1800" dirty="0" smtClean="0"/>
          </a:p>
          <a:p>
            <a:pPr marL="285750" indent="-285750" algn="just">
              <a:lnSpc>
                <a:spcPct val="100000"/>
              </a:lnSpc>
            </a:pPr>
            <a:r>
              <a:rPr lang="en-US" sz="1800" dirty="0">
                <a:hlinkClick r:id="rId6"/>
              </a:rPr>
              <a:t>https://</a:t>
            </a:r>
            <a:r>
              <a:rPr lang="en-US" sz="1800" dirty="0" smtClean="0">
                <a:hlinkClick r:id="rId6"/>
              </a:rPr>
              <a:t>www.bnpb.go.id/32129-unit-rumah-rusak-akibat-gempa-lombok-telah-diverifikasi-upaya-perbaikan-rumah-terus-dilakukan</a:t>
            </a:r>
            <a:endParaRPr lang="en-US" sz="1800" dirty="0" smtClean="0"/>
          </a:p>
          <a:p>
            <a:pPr marL="285750" indent="-285750" algn="just">
              <a:lnSpc>
                <a:spcPct val="100000"/>
              </a:lnSpc>
            </a:pPr>
            <a:r>
              <a:rPr lang="en-US" sz="1800" dirty="0">
                <a:hlinkClick r:id="rId7"/>
              </a:rPr>
              <a:t>https://</a:t>
            </a:r>
            <a:r>
              <a:rPr lang="en-US" sz="1800" dirty="0" smtClean="0">
                <a:hlinkClick r:id="rId7"/>
              </a:rPr>
              <a:t>www.reuters.com/article/us-indonesia-quake-tsunami/indonesia-issues-tsunami-warning-after-7-0-quake-off-lombok-island-idUSKBN1KQ0DY?il=0</a:t>
            </a:r>
            <a:endParaRPr lang="en-US" sz="1800" dirty="0" smtClean="0"/>
          </a:p>
        </p:txBody>
      </p:sp>
      <p:sp>
        <p:nvSpPr>
          <p:cNvPr id="2222" name="Google Shape;2222;p3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6" name="Rectangle 5"/>
          <p:cNvSpPr/>
          <p:nvPr/>
        </p:nvSpPr>
        <p:spPr>
          <a:xfrm>
            <a:off x="646386" y="1352550"/>
            <a:ext cx="8001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800" b="1" dirty="0" smtClean="0">
              <a:latin typeface="Barlow Light" charset="0"/>
              <a:hlinkClick r:id="rId2"/>
            </a:endParaRPr>
          </a:p>
          <a:p>
            <a:pPr algn="ctr"/>
            <a:r>
              <a:rPr lang="en-US" sz="2800" b="1" dirty="0" smtClean="0">
                <a:latin typeface="Barlow Light" charset="0"/>
                <a:hlinkClick r:id="rId2"/>
              </a:rPr>
              <a:t>https</a:t>
            </a:r>
            <a:r>
              <a:rPr lang="en-US" sz="2800" b="1" dirty="0">
                <a:latin typeface="Barlow Light" charset="0"/>
                <a:hlinkClick r:id="rId2"/>
              </a:rPr>
              <a:t>://</a:t>
            </a:r>
            <a:r>
              <a:rPr lang="en-US" sz="2800" b="1" dirty="0" smtClean="0">
                <a:latin typeface="Barlow Light" charset="0"/>
                <a:hlinkClick r:id="rId2"/>
              </a:rPr>
              <a:t>github.com/zyop/LombokEarthquake</a:t>
            </a:r>
            <a:endParaRPr lang="en-US" sz="2800" b="1" dirty="0" smtClean="0">
              <a:latin typeface="Barlow Light" charset="0"/>
            </a:endParaRPr>
          </a:p>
          <a:p>
            <a:pPr algn="ctr"/>
            <a:endParaRPr lang="en-US" sz="2800" b="1" dirty="0" smtClean="0">
              <a:latin typeface="Barlow Light" charset="0"/>
            </a:endParaRPr>
          </a:p>
          <a:p>
            <a:pPr algn="ctr"/>
            <a:r>
              <a:rPr lang="en-US" sz="2800" b="1" dirty="0">
                <a:latin typeface="Barlow Light" charset="0"/>
                <a:hlinkClick r:id="rId3"/>
              </a:rPr>
              <a:t>https://www.instagram.com/p/B6KHrXVnrf0zURepJOfzCRQmCf4Bil2GX2n-Ws0/?</a:t>
            </a:r>
            <a:r>
              <a:rPr lang="en-US" sz="2800" b="1" dirty="0" smtClean="0">
                <a:latin typeface="Barlow Light" charset="0"/>
                <a:hlinkClick r:id="rId3"/>
              </a:rPr>
              <a:t>igshid=12aem0hnvuqez</a:t>
            </a:r>
            <a:endParaRPr lang="en-US" sz="2800" b="1" dirty="0" smtClean="0">
              <a:latin typeface="Barlow Light" charset="0"/>
            </a:endParaRPr>
          </a:p>
          <a:p>
            <a:pPr algn="ctr"/>
            <a:endParaRPr lang="en-US" sz="2800" b="1" dirty="0" smtClean="0">
              <a:latin typeface="Barlow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521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114500" y="1869150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Pendahuluan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914400" y="971550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tanggal</a:t>
            </a:r>
            <a:r>
              <a:rPr lang="en-US" sz="2000" dirty="0" smtClean="0"/>
              <a:t> 29 </a:t>
            </a:r>
            <a:r>
              <a:rPr lang="en-US" sz="2000" dirty="0" err="1" smtClean="0"/>
              <a:t>Juli</a:t>
            </a:r>
            <a:r>
              <a:rPr lang="en-US" sz="2000" dirty="0" smtClean="0"/>
              <a:t> 2018, </a:t>
            </a:r>
            <a:r>
              <a:rPr lang="en-US" sz="2000" dirty="0" err="1" smtClean="0"/>
              <a:t>Gempa</a:t>
            </a:r>
            <a:r>
              <a:rPr lang="en-US" sz="2000" dirty="0" smtClean="0"/>
              <a:t> </a:t>
            </a:r>
            <a:r>
              <a:rPr lang="en-US" sz="2000" dirty="0" err="1" smtClean="0"/>
              <a:t>berkekuatan</a:t>
            </a:r>
            <a:r>
              <a:rPr lang="en-US" sz="2000" dirty="0" smtClean="0"/>
              <a:t> 6,4 SR  </a:t>
            </a:r>
            <a:r>
              <a:rPr lang="en-US" sz="2000" dirty="0" err="1" smtClean="0"/>
              <a:t>melanda</a:t>
            </a:r>
            <a:r>
              <a:rPr lang="en-US" sz="2000" dirty="0" smtClean="0"/>
              <a:t> Lombok, </a:t>
            </a:r>
            <a:r>
              <a:rPr lang="en-US" sz="2000" dirty="0" err="1" smtClean="0"/>
              <a:t>Provinsi</a:t>
            </a:r>
            <a:r>
              <a:rPr lang="en-US" sz="2000" dirty="0" smtClean="0"/>
              <a:t> Nusa Tenggara Barat, Indonesia yang </a:t>
            </a:r>
            <a:r>
              <a:rPr lang="en-US" sz="2000" dirty="0" err="1" smtClean="0"/>
              <a:t>mempengaruhi</a:t>
            </a:r>
            <a:r>
              <a:rPr lang="en-US" sz="2000" dirty="0" smtClean="0"/>
              <a:t> </a:t>
            </a:r>
            <a:r>
              <a:rPr lang="en-US" sz="2000" dirty="0" err="1" smtClean="0"/>
              <a:t>tiga</a:t>
            </a:r>
            <a:r>
              <a:rPr lang="en-US" sz="2000" dirty="0" smtClean="0"/>
              <a:t> </a:t>
            </a:r>
            <a:r>
              <a:rPr lang="en-US" sz="2000" dirty="0" err="1" smtClean="0"/>
              <a:t>kabupaten</a:t>
            </a:r>
            <a:r>
              <a:rPr lang="en-US" sz="2000" dirty="0" smtClean="0"/>
              <a:t> di Lombok Utara, Lombok </a:t>
            </a:r>
            <a:r>
              <a:rPr lang="en-US" sz="2000" dirty="0" err="1" smtClean="0"/>
              <a:t>Timur</a:t>
            </a:r>
            <a:r>
              <a:rPr lang="en-US" sz="2000" dirty="0" smtClean="0"/>
              <a:t>, </a:t>
            </a:r>
            <a:r>
              <a:rPr lang="en-US" sz="2000" dirty="0" err="1" smtClean="0"/>
              <a:t>dan</a:t>
            </a:r>
            <a:r>
              <a:rPr lang="en-US" sz="2000" dirty="0" smtClean="0"/>
              <a:t> Lombok Barat</a:t>
            </a:r>
            <a:endParaRPr sz="2000" dirty="0"/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520" name="Google Shape;520;p16"/>
          <p:cNvGrpSpPr/>
          <p:nvPr/>
        </p:nvGrpSpPr>
        <p:grpSpPr>
          <a:xfrm>
            <a:off x="6230973" y="930400"/>
            <a:ext cx="2318495" cy="3612478"/>
            <a:chOff x="6661328" y="2103554"/>
            <a:chExt cx="850574" cy="1325339"/>
          </a:xfrm>
        </p:grpSpPr>
        <p:sp>
          <p:nvSpPr>
            <p:cNvPr id="521" name="Google Shape;521;p16"/>
            <p:cNvSpPr/>
            <p:nvPr/>
          </p:nvSpPr>
          <p:spPr>
            <a:xfrm>
              <a:off x="7216759" y="3070053"/>
              <a:ext cx="247057" cy="14287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7342016" y="3123138"/>
              <a:ext cx="71660" cy="55453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7342406" y="3141358"/>
              <a:ext cx="71304" cy="3726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268719" y="3095364"/>
              <a:ext cx="71613" cy="53417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7268869" y="3112444"/>
              <a:ext cx="71304" cy="37267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7286737" y="2775175"/>
              <a:ext cx="123184" cy="35382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7314533" y="2554952"/>
              <a:ext cx="78868" cy="76871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190170" y="2579409"/>
              <a:ext cx="118999" cy="16998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180686" y="2720915"/>
              <a:ext cx="56790" cy="37169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7182331" y="2728860"/>
              <a:ext cx="37082" cy="30910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7286654" y="2565698"/>
              <a:ext cx="128280" cy="258276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7391109" y="2618517"/>
              <a:ext cx="49710" cy="228160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7311279" y="2475275"/>
              <a:ext cx="85098" cy="10381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7314515" y="2466234"/>
              <a:ext cx="89964" cy="88884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7384763" y="2604603"/>
              <a:ext cx="55737" cy="7587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7269438" y="2565933"/>
              <a:ext cx="45289" cy="73030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6661328" y="3286571"/>
              <a:ext cx="246169" cy="142323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6681151" y="2824698"/>
              <a:ext cx="58982" cy="128668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6689412" y="2771791"/>
              <a:ext cx="42428" cy="81725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6782889" y="3337575"/>
              <a:ext cx="91454" cy="51556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6784412" y="3346110"/>
              <a:ext cx="89915" cy="43199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6715968" y="3307485"/>
              <a:ext cx="91493" cy="51556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6717638" y="3316019"/>
              <a:ext cx="89951" cy="43199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6715994" y="2973759"/>
              <a:ext cx="133983" cy="378277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6733197" y="2663396"/>
              <a:ext cx="97219" cy="155678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6701449" y="2773633"/>
              <a:ext cx="149347" cy="247668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6807278" y="2804619"/>
              <a:ext cx="188299" cy="147777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6800502" y="2801416"/>
              <a:ext cx="57697" cy="84545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6736209" y="2656556"/>
              <a:ext cx="94148" cy="104017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6938621" y="2869615"/>
              <a:ext cx="28491" cy="25068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1" name="Google Shape;551;p16"/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552" name="Google Shape;552;p16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16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16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16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16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16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16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16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16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16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16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16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16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16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16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16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16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16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2" name="Google Shape;572;p16"/>
            <p:cNvSpPr/>
            <p:nvPr/>
          </p:nvSpPr>
          <p:spPr>
            <a:xfrm>
              <a:off x="6948039" y="2876090"/>
              <a:ext cx="48317" cy="40269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6688913" y="2310158"/>
              <a:ext cx="266346" cy="294746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6681190" y="2324699"/>
              <a:ext cx="248446" cy="281264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7244522" y="2103554"/>
              <a:ext cx="267380" cy="295937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7236798" y="2118137"/>
              <a:ext cx="249375" cy="282304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7054307" y="2375460"/>
              <a:ext cx="81342" cy="108498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7066445" y="2439547"/>
              <a:ext cx="31881" cy="22328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7016984" y="2605070"/>
              <a:ext cx="22181" cy="700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016984" y="2594731"/>
              <a:ext cx="41045" cy="23253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057740" y="2595705"/>
              <a:ext cx="65605" cy="105819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7095932" y="2684289"/>
              <a:ext cx="13087" cy="23860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7045282" y="2602986"/>
              <a:ext cx="65605" cy="105693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5945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Guncangan Gempa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5640900" cy="335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just"/>
            <a:r>
              <a:rPr lang="en-US" sz="1800" dirty="0" err="1" smtClean="0"/>
              <a:t>Gempa</a:t>
            </a:r>
            <a:r>
              <a:rPr lang="en-US" sz="1800" dirty="0" smtClean="0"/>
              <a:t> </a:t>
            </a:r>
            <a:r>
              <a:rPr lang="en-US" sz="1800" dirty="0" err="1" smtClean="0"/>
              <a:t>bumi</a:t>
            </a:r>
            <a:r>
              <a:rPr lang="en-US" sz="1800" dirty="0" smtClean="0"/>
              <a:t> </a:t>
            </a:r>
            <a:r>
              <a:rPr lang="en-US" sz="1800" dirty="0" err="1" smtClean="0"/>
              <a:t>ini</a:t>
            </a:r>
            <a:r>
              <a:rPr lang="en-US" sz="1800" dirty="0" smtClean="0"/>
              <a:t> </a:t>
            </a:r>
            <a:r>
              <a:rPr lang="en-US" sz="1800" dirty="0" err="1" smtClean="0"/>
              <a:t>berpusat</a:t>
            </a:r>
            <a:r>
              <a:rPr lang="en-US" sz="1800" dirty="0" smtClean="0"/>
              <a:t> di </a:t>
            </a:r>
            <a:r>
              <a:rPr lang="en-US" sz="1800" dirty="0" err="1" smtClean="0"/>
              <a:t>darat</a:t>
            </a:r>
            <a:r>
              <a:rPr lang="en-US" sz="1800" dirty="0" smtClean="0"/>
              <a:t> di </a:t>
            </a:r>
            <a:r>
              <a:rPr lang="en-US" sz="1800" dirty="0" err="1" smtClean="0"/>
              <a:t>dekat</a:t>
            </a:r>
            <a:r>
              <a:rPr lang="en-US" sz="1800" dirty="0" smtClean="0"/>
              <a:t> </a:t>
            </a:r>
            <a:r>
              <a:rPr lang="en-US" sz="1800" dirty="0" err="1" smtClean="0"/>
              <a:t>Gunung</a:t>
            </a:r>
            <a:r>
              <a:rPr lang="en-US" sz="1800" dirty="0" smtClean="0"/>
              <a:t> </a:t>
            </a:r>
            <a:r>
              <a:rPr lang="en-US" sz="1800" dirty="0" err="1" smtClean="0"/>
              <a:t>Rinjani</a:t>
            </a:r>
            <a:r>
              <a:rPr lang="en-US" sz="1800" dirty="0" smtClean="0"/>
              <a:t> </a:t>
            </a:r>
            <a:r>
              <a:rPr lang="en-US" sz="1800" dirty="0" err="1" smtClean="0"/>
              <a:t>wilayah</a:t>
            </a:r>
            <a:r>
              <a:rPr lang="en-US" sz="1800" dirty="0" smtClean="0"/>
              <a:t> </a:t>
            </a:r>
            <a:r>
              <a:rPr lang="en-US" sz="1800" dirty="0" err="1" smtClean="0"/>
              <a:t>Kabupaten</a:t>
            </a:r>
            <a:r>
              <a:rPr lang="en-US" sz="1800" dirty="0" smtClean="0"/>
              <a:t> Lombok </a:t>
            </a:r>
            <a:r>
              <a:rPr lang="en-US" sz="1800" dirty="0" err="1" smtClean="0"/>
              <a:t>Timur</a:t>
            </a:r>
            <a:r>
              <a:rPr lang="en-US" sz="1800" dirty="0" smtClean="0"/>
              <a:t>. </a:t>
            </a:r>
          </a:p>
          <a:p>
            <a:pPr algn="just"/>
            <a:r>
              <a:rPr lang="en-US" sz="1800" dirty="0" err="1" smtClean="0"/>
              <a:t>Jenis</a:t>
            </a:r>
            <a:r>
              <a:rPr lang="en-US" sz="1800" dirty="0" smtClean="0"/>
              <a:t> </a:t>
            </a:r>
            <a:r>
              <a:rPr lang="en-US" sz="1800" dirty="0" err="1" smtClean="0"/>
              <a:t>Gempa</a:t>
            </a:r>
            <a:r>
              <a:rPr lang="en-US" sz="1800" dirty="0" smtClean="0"/>
              <a:t> </a:t>
            </a:r>
            <a:r>
              <a:rPr lang="en-US" sz="1800" dirty="0" err="1" smtClean="0"/>
              <a:t>ini</a:t>
            </a:r>
            <a:r>
              <a:rPr lang="en-US" sz="1800" dirty="0" smtClean="0"/>
              <a:t> </a:t>
            </a:r>
            <a:r>
              <a:rPr lang="en-US" sz="1800" dirty="0" err="1" smtClean="0"/>
              <a:t>berdasarkan</a:t>
            </a:r>
            <a:r>
              <a:rPr lang="en-US" sz="1800" dirty="0" smtClean="0"/>
              <a:t> </a:t>
            </a:r>
            <a:r>
              <a:rPr lang="en-US" sz="1800" dirty="0" err="1" smtClean="0"/>
              <a:t>pusat</a:t>
            </a:r>
            <a:r>
              <a:rPr lang="en-US" sz="1800" dirty="0" smtClean="0"/>
              <a:t> </a:t>
            </a:r>
            <a:r>
              <a:rPr lang="en-US" sz="1800" dirty="0" err="1" smtClean="0"/>
              <a:t>gempanya</a:t>
            </a:r>
            <a:r>
              <a:rPr lang="en-US" sz="1800" dirty="0"/>
              <a:t> </a:t>
            </a:r>
            <a:r>
              <a:rPr lang="en-US" sz="1800" dirty="0" err="1" smtClean="0"/>
              <a:t>merupakan</a:t>
            </a:r>
            <a:r>
              <a:rPr lang="en-US" sz="1800" dirty="0" smtClean="0"/>
              <a:t> </a:t>
            </a:r>
            <a:r>
              <a:rPr lang="en-US" sz="1800" dirty="0" err="1" smtClean="0"/>
              <a:t>jenis</a:t>
            </a:r>
            <a:r>
              <a:rPr lang="en-US" sz="1800" dirty="0" smtClean="0"/>
              <a:t> </a:t>
            </a:r>
            <a:r>
              <a:rPr lang="en-US" sz="1800" dirty="0" err="1" smtClean="0"/>
              <a:t>Gempabumi</a:t>
            </a:r>
            <a:r>
              <a:rPr lang="en-US" sz="1800" dirty="0" smtClean="0"/>
              <a:t> </a:t>
            </a:r>
            <a:r>
              <a:rPr lang="en-US" sz="1800" dirty="0" err="1" smtClean="0"/>
              <a:t>akibat</a:t>
            </a:r>
            <a:r>
              <a:rPr lang="en-US" sz="1800" dirty="0" smtClean="0"/>
              <a:t> </a:t>
            </a:r>
            <a:r>
              <a:rPr lang="en-US" sz="1800" dirty="0" err="1" smtClean="0"/>
              <a:t>aktivitas</a:t>
            </a:r>
            <a:r>
              <a:rPr lang="en-US" sz="1800" dirty="0" smtClean="0"/>
              <a:t> </a:t>
            </a:r>
            <a:r>
              <a:rPr lang="en-US" sz="1800" b="1" dirty="0" err="1" smtClean="0"/>
              <a:t>Sesar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Naik</a:t>
            </a:r>
            <a:r>
              <a:rPr lang="en-US" sz="1800" b="1" dirty="0" smtClean="0"/>
              <a:t> Flores</a:t>
            </a:r>
            <a:r>
              <a:rPr lang="en-US" sz="1800" dirty="0" smtClean="0"/>
              <a:t> (</a:t>
            </a:r>
            <a:r>
              <a:rPr lang="en-US" sz="1800" i="1" dirty="0" smtClean="0"/>
              <a:t>Flores Back Arc Thrust).</a:t>
            </a:r>
          </a:p>
          <a:p>
            <a:pPr algn="just"/>
            <a:r>
              <a:rPr lang="en-US" sz="1800" dirty="0" err="1" smtClean="0"/>
              <a:t>Setelah</a:t>
            </a:r>
            <a:r>
              <a:rPr lang="en-US" sz="1800" dirty="0" smtClean="0"/>
              <a:t> </a:t>
            </a:r>
            <a:r>
              <a:rPr lang="en-US" sz="1800" dirty="0" err="1" smtClean="0"/>
              <a:t>Gempa</a:t>
            </a:r>
            <a:r>
              <a:rPr lang="en-US" sz="1800" dirty="0" smtClean="0"/>
              <a:t> </a:t>
            </a:r>
            <a:r>
              <a:rPr lang="en-US" sz="1800" dirty="0" err="1" smtClean="0"/>
              <a:t>Utama</a:t>
            </a:r>
            <a:r>
              <a:rPr lang="en-US" sz="1800" dirty="0" smtClean="0"/>
              <a:t> 6,4 SR </a:t>
            </a:r>
            <a:r>
              <a:rPr lang="en-US" sz="1800" dirty="0" err="1" smtClean="0"/>
              <a:t>pada</a:t>
            </a:r>
            <a:r>
              <a:rPr lang="en-US" sz="1800" dirty="0" smtClean="0"/>
              <a:t> </a:t>
            </a:r>
            <a:r>
              <a:rPr lang="en-US" sz="1800" dirty="0" err="1" smtClean="0"/>
              <a:t>pukul</a:t>
            </a:r>
            <a:r>
              <a:rPr lang="en-US" sz="1800" dirty="0" smtClean="0"/>
              <a:t> 06.47 WITA  </a:t>
            </a:r>
            <a:r>
              <a:rPr lang="en-US" sz="1800" dirty="0" err="1" smtClean="0"/>
              <a:t>hingga</a:t>
            </a:r>
            <a:r>
              <a:rPr lang="en-US" sz="1800" dirty="0" smtClean="0"/>
              <a:t> 10.20 WITA, </a:t>
            </a:r>
            <a:r>
              <a:rPr lang="en-US" sz="1800" dirty="0" err="1" smtClean="0"/>
              <a:t>telah</a:t>
            </a:r>
            <a:r>
              <a:rPr lang="en-US" sz="1800" dirty="0" smtClean="0"/>
              <a:t> </a:t>
            </a:r>
            <a:r>
              <a:rPr lang="en-US" sz="1800" dirty="0" err="1" smtClean="0"/>
              <a:t>terjadi</a:t>
            </a:r>
            <a:r>
              <a:rPr lang="en-US" sz="1800" dirty="0" smtClean="0"/>
              <a:t> 124 </a:t>
            </a:r>
            <a:r>
              <a:rPr lang="en-US" sz="1800" dirty="0" err="1" smtClean="0"/>
              <a:t>Gempa</a:t>
            </a:r>
            <a:r>
              <a:rPr lang="en-US" sz="1800" dirty="0" smtClean="0"/>
              <a:t> </a:t>
            </a:r>
            <a:r>
              <a:rPr lang="en-US" sz="1800" dirty="0" err="1" smtClean="0"/>
              <a:t>Bumi</a:t>
            </a:r>
            <a:r>
              <a:rPr lang="en-US" sz="1800" dirty="0" smtClean="0"/>
              <a:t> </a:t>
            </a:r>
            <a:r>
              <a:rPr lang="en-US" sz="1800" dirty="0" err="1" smtClean="0"/>
              <a:t>susulan</a:t>
            </a:r>
            <a:r>
              <a:rPr lang="en-US" sz="1800" dirty="0" smtClean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empat</a:t>
            </a:r>
            <a:r>
              <a:rPr lang="en-US" sz="1800" dirty="0" smtClean="0"/>
              <a:t> </a:t>
            </a:r>
            <a:r>
              <a:rPr lang="en-US" sz="1800" dirty="0" err="1" smtClean="0"/>
              <a:t>gempa</a:t>
            </a:r>
            <a:r>
              <a:rPr lang="en-US" sz="1800" dirty="0" smtClean="0"/>
              <a:t> </a:t>
            </a:r>
            <a:r>
              <a:rPr lang="en-US" sz="1800" dirty="0" err="1" smtClean="0"/>
              <a:t>berkekuatan</a:t>
            </a:r>
            <a:r>
              <a:rPr lang="en-US" sz="1800" dirty="0" smtClean="0"/>
              <a:t> </a:t>
            </a:r>
            <a:r>
              <a:rPr lang="en-US" sz="1800" dirty="0" err="1" smtClean="0"/>
              <a:t>lebih</a:t>
            </a:r>
            <a:r>
              <a:rPr lang="en-US" sz="1800" dirty="0" smtClean="0"/>
              <a:t> </a:t>
            </a:r>
            <a:r>
              <a:rPr lang="en-US" sz="1800" dirty="0" err="1" smtClean="0"/>
              <a:t>dari</a:t>
            </a:r>
            <a:r>
              <a:rPr lang="en-US" sz="1800" dirty="0" smtClean="0"/>
              <a:t> 5,0 SR </a:t>
            </a:r>
            <a:r>
              <a:rPr lang="en-US" sz="1800" dirty="0" err="1" smtClean="0"/>
              <a:t>dan</a:t>
            </a:r>
            <a:r>
              <a:rPr lang="en-US" sz="1800" dirty="0" smtClean="0"/>
              <a:t> yang </a:t>
            </a:r>
            <a:r>
              <a:rPr lang="en-US" sz="1800" dirty="0" err="1" smtClean="0"/>
              <a:t>terbesar</a:t>
            </a:r>
            <a:r>
              <a:rPr lang="en-US" sz="1800" dirty="0" smtClean="0"/>
              <a:t> 5,7 SR </a:t>
            </a:r>
            <a:r>
              <a:rPr lang="en-US" sz="1800" dirty="0" err="1" smtClean="0"/>
              <a:t>pada</a:t>
            </a:r>
            <a:r>
              <a:rPr lang="en-US" sz="1800" dirty="0" smtClean="0"/>
              <a:t> </a:t>
            </a:r>
            <a:r>
              <a:rPr lang="en-US" sz="1800" dirty="0" err="1" smtClean="0"/>
              <a:t>pukul</a:t>
            </a:r>
            <a:r>
              <a:rPr lang="en-US" sz="1800" dirty="0" smtClean="0"/>
              <a:t> 10.16 WITA.</a:t>
            </a:r>
          </a:p>
          <a:p>
            <a:pPr algn="just"/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076" name="Picture 4" descr="Gempa bumi Lombok Juli 2018 berlokasi di Lombo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776830"/>
            <a:ext cx="2057400" cy="209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2114550"/>
            <a:ext cx="4412344" cy="609600"/>
          </a:xfrm>
        </p:spPr>
        <p:txBody>
          <a:bodyPr/>
          <a:lstStyle/>
          <a:p>
            <a:pPr algn="ctr"/>
            <a:r>
              <a:rPr lang="en-US" dirty="0" err="1" smtClean="0"/>
              <a:t>Dampak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Korban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504" y="-1"/>
            <a:ext cx="4453360" cy="5143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2427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27"/>
          <p:cNvSpPr txBox="1">
            <a:spLocks noGrp="1"/>
          </p:cNvSpPr>
          <p:nvPr>
            <p:ph type="ctrTitle" idx="4294967295"/>
          </p:nvPr>
        </p:nvSpPr>
        <p:spPr>
          <a:xfrm>
            <a:off x="685800" y="438150"/>
            <a:ext cx="4048200" cy="8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chemeClr val="lt1"/>
                </a:solidFill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Rp5,04 Trilyun</a:t>
            </a:r>
            <a:endParaRPr sz="3600" dirty="0">
              <a:solidFill>
                <a:schemeClr val="lt1"/>
              </a:solidFill>
              <a:highlight>
                <a:schemeClr val="accent1"/>
              </a:highlight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169" name="Google Shape;1169;p27"/>
          <p:cNvSpPr txBox="1">
            <a:spLocks noGrp="1"/>
          </p:cNvSpPr>
          <p:nvPr>
            <p:ph type="subTitle" idx="4294967295"/>
          </p:nvPr>
        </p:nvSpPr>
        <p:spPr>
          <a:xfrm>
            <a:off x="685800" y="895350"/>
            <a:ext cx="40482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Kerugian</a:t>
            </a:r>
            <a:endParaRPr dirty="0"/>
          </a:p>
        </p:txBody>
      </p:sp>
      <p:sp>
        <p:nvSpPr>
          <p:cNvPr id="1170" name="Google Shape;1170;p27"/>
          <p:cNvSpPr txBox="1">
            <a:spLocks noGrp="1"/>
          </p:cNvSpPr>
          <p:nvPr>
            <p:ph type="ctrTitle" idx="4294967295"/>
          </p:nvPr>
        </p:nvSpPr>
        <p:spPr>
          <a:xfrm>
            <a:off x="685800" y="2571750"/>
            <a:ext cx="4048200" cy="8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chemeClr val="lt1"/>
                </a:solidFill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1.353</a:t>
            </a:r>
            <a:endParaRPr sz="3600" dirty="0">
              <a:solidFill>
                <a:schemeClr val="lt1"/>
              </a:solidFill>
              <a:highlight>
                <a:schemeClr val="accent1"/>
              </a:highlight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171" name="Google Shape;1171;p27"/>
          <p:cNvSpPr txBox="1">
            <a:spLocks noGrp="1"/>
          </p:cNvSpPr>
          <p:nvPr>
            <p:ph type="subTitle" idx="4294967295"/>
          </p:nvPr>
        </p:nvSpPr>
        <p:spPr>
          <a:xfrm>
            <a:off x="685800" y="3028950"/>
            <a:ext cx="40482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Korban Luka-Luka</a:t>
            </a:r>
            <a:endParaRPr dirty="0"/>
          </a:p>
        </p:txBody>
      </p:sp>
      <p:sp>
        <p:nvSpPr>
          <p:cNvPr id="1172" name="Google Shape;1172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498950"/>
            <a:ext cx="4048200" cy="8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chemeClr val="lt1"/>
                </a:solidFill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436</a:t>
            </a:r>
            <a:endParaRPr sz="3600" dirty="0">
              <a:solidFill>
                <a:schemeClr val="lt1"/>
              </a:solidFill>
              <a:highlight>
                <a:schemeClr val="accent1"/>
              </a:highlight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173" name="Google Shape;1173;p27"/>
          <p:cNvSpPr txBox="1">
            <a:spLocks noGrp="1"/>
          </p:cNvSpPr>
          <p:nvPr>
            <p:ph type="subTitle" idx="4294967295"/>
          </p:nvPr>
        </p:nvSpPr>
        <p:spPr>
          <a:xfrm>
            <a:off x="685800" y="1956150"/>
            <a:ext cx="40482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Korban Meninggal Dunia</a:t>
            </a:r>
            <a:endParaRPr dirty="0"/>
          </a:p>
        </p:txBody>
      </p:sp>
      <p:sp>
        <p:nvSpPr>
          <p:cNvPr id="1174" name="Google Shape;1174;p2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175" name="Google Shape;1175;p27"/>
          <p:cNvGrpSpPr/>
          <p:nvPr/>
        </p:nvGrpSpPr>
        <p:grpSpPr>
          <a:xfrm>
            <a:off x="5233951" y="823317"/>
            <a:ext cx="3414844" cy="3813266"/>
            <a:chOff x="2152775" y="305709"/>
            <a:chExt cx="4264823" cy="4762415"/>
          </a:xfrm>
        </p:grpSpPr>
        <p:grpSp>
          <p:nvGrpSpPr>
            <p:cNvPr id="1176" name="Google Shape;1176;p27"/>
            <p:cNvGrpSpPr/>
            <p:nvPr/>
          </p:nvGrpSpPr>
          <p:grpSpPr>
            <a:xfrm>
              <a:off x="2593845" y="3487641"/>
              <a:ext cx="936028" cy="696373"/>
              <a:chOff x="4403470" y="4229766"/>
              <a:chExt cx="936028" cy="696373"/>
            </a:xfrm>
          </p:grpSpPr>
          <p:sp>
            <p:nvSpPr>
              <p:cNvPr id="1177" name="Google Shape;1177;p27"/>
              <p:cNvSpPr/>
              <p:nvPr/>
            </p:nvSpPr>
            <p:spPr>
              <a:xfrm>
                <a:off x="4403470" y="441464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8" name="Google Shape;1178;p27"/>
              <p:cNvSpPr/>
              <p:nvPr/>
            </p:nvSpPr>
            <p:spPr>
              <a:xfrm>
                <a:off x="4455646" y="433930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9" name="Google Shape;1179;p27"/>
              <p:cNvSpPr/>
              <p:nvPr/>
            </p:nvSpPr>
            <p:spPr>
              <a:xfrm>
                <a:off x="4455741" y="448246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0" name="Google Shape;1180;p27"/>
              <p:cNvSpPr/>
              <p:nvPr/>
            </p:nvSpPr>
            <p:spPr>
              <a:xfrm>
                <a:off x="5272972" y="448551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1" name="Google Shape;1181;p27"/>
              <p:cNvSpPr/>
              <p:nvPr/>
            </p:nvSpPr>
            <p:spPr>
              <a:xfrm>
                <a:off x="4455646" y="422976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2" name="Google Shape;1182;p27"/>
              <p:cNvSpPr/>
              <p:nvPr/>
            </p:nvSpPr>
            <p:spPr>
              <a:xfrm>
                <a:off x="4581266" y="4299370"/>
                <a:ext cx="632693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93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7121" y="92130"/>
                      <a:pt x="63734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3" name="Google Shape;1183;p27"/>
              <p:cNvSpPr/>
              <p:nvPr/>
            </p:nvSpPr>
            <p:spPr>
              <a:xfrm>
                <a:off x="4581856" y="4321278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4" name="Google Shape;1184;p27"/>
              <p:cNvSpPr/>
              <p:nvPr/>
            </p:nvSpPr>
            <p:spPr>
              <a:xfrm>
                <a:off x="4743040" y="4404074"/>
                <a:ext cx="295357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357" h="184784" extrusionOk="0">
                    <a:moveTo>
                      <a:pt x="149875" y="29432"/>
                    </a:moveTo>
                    <a:cubicBezTo>
                      <a:pt x="145990" y="29423"/>
                      <a:pt x="142111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678" y="36576"/>
                      <a:pt x="100645" y="38671"/>
                    </a:cubicBezTo>
                    <a:cubicBezTo>
                      <a:pt x="93878" y="40719"/>
                      <a:pt x="87271" y="43272"/>
                      <a:pt x="80877" y="46292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84" y="58598"/>
                      <a:pt x="199589" y="56779"/>
                      <a:pt x="210699" y="56007"/>
                    </a:cubicBezTo>
                    <a:cubicBezTo>
                      <a:pt x="220849" y="55397"/>
                      <a:pt x="231037" y="56102"/>
                      <a:pt x="241016" y="58103"/>
                    </a:cubicBezTo>
                    <a:cubicBezTo>
                      <a:pt x="251062" y="60293"/>
                      <a:pt x="260689" y="64084"/>
                      <a:pt x="269527" y="69342"/>
                    </a:cubicBezTo>
                    <a:cubicBezTo>
                      <a:pt x="278299" y="73743"/>
                      <a:pt x="285826" y="80296"/>
                      <a:pt x="291386" y="88392"/>
                    </a:cubicBezTo>
                    <a:cubicBezTo>
                      <a:pt x="295112" y="94317"/>
                      <a:pt x="296281" y="101498"/>
                      <a:pt x="294617" y="108299"/>
                    </a:cubicBezTo>
                    <a:cubicBezTo>
                      <a:pt x="292460" y="115776"/>
                      <a:pt x="288364" y="122549"/>
                      <a:pt x="282738" y="127921"/>
                    </a:cubicBezTo>
                    <a:cubicBezTo>
                      <a:pt x="275762" y="134922"/>
                      <a:pt x="267978" y="141065"/>
                      <a:pt x="259548" y="146209"/>
                    </a:cubicBezTo>
                    <a:lnTo>
                      <a:pt x="291861" y="165259"/>
                    </a:lnTo>
                    <a:lnTo>
                      <a:pt x="274279" y="175451"/>
                    </a:lnTo>
                    <a:lnTo>
                      <a:pt x="241681" y="156401"/>
                    </a:lnTo>
                    <a:cubicBezTo>
                      <a:pt x="226162" y="164068"/>
                      <a:pt x="209929" y="170193"/>
                      <a:pt x="193212" y="174688"/>
                    </a:cubicBezTo>
                    <a:cubicBezTo>
                      <a:pt x="175734" y="179604"/>
                      <a:pt x="157863" y="182975"/>
                      <a:pt x="139801" y="184785"/>
                    </a:cubicBezTo>
                    <a:lnTo>
                      <a:pt x="122219" y="154305"/>
                    </a:lnTo>
                    <a:cubicBezTo>
                      <a:pt x="126957" y="154276"/>
                      <a:pt x="131688" y="153924"/>
                      <a:pt x="136379" y="153257"/>
                    </a:cubicBezTo>
                    <a:cubicBezTo>
                      <a:pt x="142842" y="152495"/>
                      <a:pt x="149875" y="151257"/>
                      <a:pt x="157763" y="149638"/>
                    </a:cubicBezTo>
                    <a:cubicBezTo>
                      <a:pt x="165651" y="148019"/>
                      <a:pt x="173824" y="145733"/>
                      <a:pt x="182568" y="143256"/>
                    </a:cubicBezTo>
                    <a:cubicBezTo>
                      <a:pt x="191055" y="140684"/>
                      <a:pt x="199342" y="137503"/>
                      <a:pt x="207373" y="133731"/>
                    </a:cubicBezTo>
                    <a:lnTo>
                      <a:pt x="156812" y="104489"/>
                    </a:lnTo>
                    <a:cubicBezTo>
                      <a:pt x="154722" y="105346"/>
                      <a:pt x="152536" y="106109"/>
                      <a:pt x="150255" y="106871"/>
                    </a:cubicBezTo>
                    <a:lnTo>
                      <a:pt x="143317" y="108966"/>
                    </a:lnTo>
                    <a:cubicBezTo>
                      <a:pt x="130582" y="113157"/>
                      <a:pt x="118987" y="116396"/>
                      <a:pt x="108343" y="118491"/>
                    </a:cubicBezTo>
                    <a:cubicBezTo>
                      <a:pt x="98576" y="120768"/>
                      <a:pt x="88616" y="122101"/>
                      <a:pt x="78596" y="122492"/>
                    </a:cubicBezTo>
                    <a:cubicBezTo>
                      <a:pt x="69750" y="122854"/>
                      <a:pt x="60896" y="122015"/>
                      <a:pt x="52271" y="120015"/>
                    </a:cubicBezTo>
                    <a:cubicBezTo>
                      <a:pt x="43727" y="118091"/>
                      <a:pt x="35524" y="114881"/>
                      <a:pt x="27941" y="110490"/>
                    </a:cubicBezTo>
                    <a:cubicBezTo>
                      <a:pt x="19600" y="106099"/>
                      <a:pt x="12355" y="99889"/>
                      <a:pt x="6748" y="92297"/>
                    </a:cubicBezTo>
                    <a:cubicBezTo>
                      <a:pt x="2686" y="86592"/>
                      <a:pt x="675" y="79677"/>
                      <a:pt x="1045" y="72676"/>
                    </a:cubicBezTo>
                    <a:cubicBezTo>
                      <a:pt x="1772" y="65380"/>
                      <a:pt x="4687" y="58464"/>
                      <a:pt x="9409" y="52864"/>
                    </a:cubicBezTo>
                    <a:cubicBezTo>
                      <a:pt x="15218" y="45482"/>
                      <a:pt x="22145" y="39053"/>
                      <a:pt x="29937" y="33814"/>
                    </a:cubicBezTo>
                    <a:lnTo>
                      <a:pt x="0" y="16478"/>
                    </a:lnTo>
                    <a:lnTo>
                      <a:pt x="17677" y="6858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58" y="4277"/>
                      <a:pt x="119901" y="1629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53" y="86639"/>
                      <a:pt x="77868" y="88306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245"/>
                    </a:lnTo>
                    <a:cubicBezTo>
                      <a:pt x="50845" y="64675"/>
                      <a:pt x="49230" y="74514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30" y="92793"/>
                      <a:pt x="214786" y="91288"/>
                      <a:pt x="206612" y="92488"/>
                    </a:cubicBezTo>
                    <a:cubicBezTo>
                      <a:pt x="195331" y="93945"/>
                      <a:pt x="184202" y="96403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5" name="Google Shape;1185;p27"/>
              <p:cNvSpPr/>
              <p:nvPr/>
            </p:nvSpPr>
            <p:spPr>
              <a:xfrm>
                <a:off x="4865259" y="4541234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6" name="Google Shape;1186;p27"/>
              <p:cNvSpPr/>
              <p:nvPr/>
            </p:nvSpPr>
            <p:spPr>
              <a:xfrm>
                <a:off x="4992800" y="455209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240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045" y="19717"/>
                    </a:lnTo>
                    <a:lnTo>
                      <a:pt x="42007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7" name="Google Shape;1187;p27"/>
              <p:cNvSpPr/>
              <p:nvPr/>
            </p:nvSpPr>
            <p:spPr>
              <a:xfrm>
                <a:off x="5006866" y="448894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8" name="Google Shape;1188;p27"/>
              <p:cNvSpPr/>
              <p:nvPr/>
            </p:nvSpPr>
            <p:spPr>
              <a:xfrm>
                <a:off x="4908026" y="449532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" name="Google Shape;1189;p27"/>
              <p:cNvSpPr/>
              <p:nvPr/>
            </p:nvSpPr>
            <p:spPr>
              <a:xfrm>
                <a:off x="4811468" y="4440078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8924" y="31718"/>
                    </a:lnTo>
                    <a:cubicBezTo>
                      <a:pt x="58924" y="31718"/>
                      <a:pt x="52841" y="24670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0" name="Google Shape;1190;p27"/>
              <p:cNvSpPr/>
              <p:nvPr/>
            </p:nvSpPr>
            <p:spPr>
              <a:xfrm>
                <a:off x="4865639" y="440902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1" name="Google Shape;1191;p27"/>
              <p:cNvSpPr/>
              <p:nvPr/>
            </p:nvSpPr>
            <p:spPr>
              <a:xfrm>
                <a:off x="4743421" y="4403978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2" name="Google Shape;1192;p27"/>
              <p:cNvSpPr/>
              <p:nvPr/>
            </p:nvSpPr>
            <p:spPr>
              <a:xfrm>
                <a:off x="4744371" y="4461509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3" name="Google Shape;1193;p27"/>
              <p:cNvSpPr/>
              <p:nvPr/>
            </p:nvSpPr>
            <p:spPr>
              <a:xfrm>
                <a:off x="4743040" y="4386929"/>
                <a:ext cx="295352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5352" h="185070" extrusionOk="0">
                    <a:moveTo>
                      <a:pt x="149875" y="29432"/>
                    </a:moveTo>
                    <a:cubicBezTo>
                      <a:pt x="145994" y="29432"/>
                      <a:pt x="142119" y="29718"/>
                      <a:pt x="138280" y="30289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678" y="36576"/>
                      <a:pt x="100645" y="38671"/>
                    </a:cubicBezTo>
                    <a:cubicBezTo>
                      <a:pt x="93881" y="40691"/>
                      <a:pt x="87274" y="43205"/>
                      <a:pt x="80877" y="46196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74" y="58550"/>
                      <a:pt x="199589" y="56740"/>
                      <a:pt x="210699" y="56007"/>
                    </a:cubicBezTo>
                    <a:cubicBezTo>
                      <a:pt x="220849" y="55369"/>
                      <a:pt x="231037" y="56045"/>
                      <a:pt x="241016" y="58007"/>
                    </a:cubicBezTo>
                    <a:cubicBezTo>
                      <a:pt x="251052" y="60274"/>
                      <a:pt x="260670" y="64094"/>
                      <a:pt x="269527" y="69342"/>
                    </a:cubicBezTo>
                    <a:cubicBezTo>
                      <a:pt x="278328" y="73705"/>
                      <a:pt x="285855" y="80258"/>
                      <a:pt x="291386" y="88392"/>
                    </a:cubicBezTo>
                    <a:cubicBezTo>
                      <a:pt x="295112" y="94278"/>
                      <a:pt x="296271" y="101432"/>
                      <a:pt x="294617" y="108204"/>
                    </a:cubicBezTo>
                    <a:cubicBezTo>
                      <a:pt x="292508" y="115700"/>
                      <a:pt x="288402" y="122482"/>
                      <a:pt x="282738" y="127825"/>
                    </a:cubicBezTo>
                    <a:cubicBezTo>
                      <a:pt x="275762" y="134855"/>
                      <a:pt x="267978" y="141027"/>
                      <a:pt x="259548" y="146209"/>
                    </a:cubicBezTo>
                    <a:lnTo>
                      <a:pt x="291861" y="165259"/>
                    </a:lnTo>
                    <a:lnTo>
                      <a:pt x="274279" y="175546"/>
                    </a:lnTo>
                    <a:lnTo>
                      <a:pt x="241681" y="156496"/>
                    </a:lnTo>
                    <a:cubicBezTo>
                      <a:pt x="226181" y="164239"/>
                      <a:pt x="209939" y="170402"/>
                      <a:pt x="193212" y="174879"/>
                    </a:cubicBezTo>
                    <a:cubicBezTo>
                      <a:pt x="175668" y="179784"/>
                      <a:pt x="157733" y="183194"/>
                      <a:pt x="139611" y="185071"/>
                    </a:cubicBezTo>
                    <a:lnTo>
                      <a:pt x="122219" y="154305"/>
                    </a:lnTo>
                    <a:cubicBezTo>
                      <a:pt x="125355" y="154305"/>
                      <a:pt x="130107" y="154305"/>
                      <a:pt x="136379" y="153257"/>
                    </a:cubicBezTo>
                    <a:cubicBezTo>
                      <a:pt x="142652" y="152209"/>
                      <a:pt x="149875" y="151257"/>
                      <a:pt x="157763" y="149542"/>
                    </a:cubicBezTo>
                    <a:cubicBezTo>
                      <a:pt x="165651" y="147828"/>
                      <a:pt x="173824" y="145732"/>
                      <a:pt x="182568" y="143161"/>
                    </a:cubicBezTo>
                    <a:cubicBezTo>
                      <a:pt x="191074" y="140636"/>
                      <a:pt x="199361" y="137446"/>
                      <a:pt x="207373" y="133636"/>
                    </a:cubicBezTo>
                    <a:lnTo>
                      <a:pt x="156812" y="104394"/>
                    </a:lnTo>
                    <a:cubicBezTo>
                      <a:pt x="154722" y="105156"/>
                      <a:pt x="152536" y="106013"/>
                      <a:pt x="150255" y="106680"/>
                    </a:cubicBezTo>
                    <a:lnTo>
                      <a:pt x="143317" y="108871"/>
                    </a:lnTo>
                    <a:cubicBezTo>
                      <a:pt x="130582" y="113062"/>
                      <a:pt x="118987" y="116300"/>
                      <a:pt x="108343" y="118396"/>
                    </a:cubicBezTo>
                    <a:cubicBezTo>
                      <a:pt x="98576" y="120672"/>
                      <a:pt x="88616" y="122006"/>
                      <a:pt x="78596" y="122396"/>
                    </a:cubicBezTo>
                    <a:cubicBezTo>
                      <a:pt x="69751" y="122711"/>
                      <a:pt x="60903" y="121882"/>
                      <a:pt x="52271" y="119920"/>
                    </a:cubicBezTo>
                    <a:cubicBezTo>
                      <a:pt x="43739" y="117958"/>
                      <a:pt x="35542" y="114748"/>
                      <a:pt x="27941" y="110395"/>
                    </a:cubicBezTo>
                    <a:cubicBezTo>
                      <a:pt x="19600" y="106004"/>
                      <a:pt x="12355" y="99793"/>
                      <a:pt x="6748" y="92202"/>
                    </a:cubicBezTo>
                    <a:cubicBezTo>
                      <a:pt x="2692" y="86496"/>
                      <a:pt x="682" y="79581"/>
                      <a:pt x="1045" y="72580"/>
                    </a:cubicBezTo>
                    <a:cubicBezTo>
                      <a:pt x="1772" y="65284"/>
                      <a:pt x="4687" y="58369"/>
                      <a:pt x="9409" y="52768"/>
                    </a:cubicBezTo>
                    <a:cubicBezTo>
                      <a:pt x="15221" y="45386"/>
                      <a:pt x="22148" y="38957"/>
                      <a:pt x="29937" y="33718"/>
                    </a:cubicBezTo>
                    <a:lnTo>
                      <a:pt x="0" y="16383"/>
                    </a:lnTo>
                    <a:lnTo>
                      <a:pt x="17677" y="6763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48" y="4229"/>
                      <a:pt x="119894" y="1591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69" y="86601"/>
                      <a:pt x="77870" y="88259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149"/>
                    </a:lnTo>
                    <a:cubicBezTo>
                      <a:pt x="50845" y="64675"/>
                      <a:pt x="49230" y="74486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120" y="92735"/>
                      <a:pt x="214776" y="91259"/>
                      <a:pt x="206612" y="92488"/>
                    </a:cubicBezTo>
                    <a:cubicBezTo>
                      <a:pt x="195331" y="93907"/>
                      <a:pt x="184202" y="96326"/>
                      <a:pt x="173349" y="99727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4" name="Google Shape;1194;p27"/>
            <p:cNvGrpSpPr/>
            <p:nvPr/>
          </p:nvGrpSpPr>
          <p:grpSpPr>
            <a:xfrm>
              <a:off x="2682040" y="3351243"/>
              <a:ext cx="883852" cy="621125"/>
              <a:chOff x="4491665" y="4093368"/>
              <a:chExt cx="883852" cy="621125"/>
            </a:xfrm>
          </p:grpSpPr>
          <p:sp>
            <p:nvSpPr>
              <p:cNvPr id="1195" name="Google Shape;1195;p27"/>
              <p:cNvSpPr/>
              <p:nvPr/>
            </p:nvSpPr>
            <p:spPr>
              <a:xfrm>
                <a:off x="4491665" y="420300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6" name="Google Shape;1196;p27"/>
              <p:cNvSpPr/>
              <p:nvPr/>
            </p:nvSpPr>
            <p:spPr>
              <a:xfrm>
                <a:off x="4491855" y="4346066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7" name="Google Shape;1197;p27"/>
              <p:cNvSpPr/>
              <p:nvPr/>
            </p:nvSpPr>
            <p:spPr>
              <a:xfrm>
                <a:off x="5309086" y="4349115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" name="Google Shape;1198;p27"/>
              <p:cNvSpPr/>
              <p:nvPr/>
            </p:nvSpPr>
            <p:spPr>
              <a:xfrm>
                <a:off x="4491665" y="409336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9" name="Google Shape;1199;p27"/>
              <p:cNvSpPr/>
              <p:nvPr/>
            </p:nvSpPr>
            <p:spPr>
              <a:xfrm>
                <a:off x="4617381" y="4162996"/>
                <a:ext cx="632721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721" h="366093" extrusionOk="0">
                    <a:moveTo>
                      <a:pt x="632116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107"/>
                      <a:pt x="637534" y="143637"/>
                      <a:pt x="632116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0" name="Google Shape;1200;p27"/>
              <p:cNvSpPr/>
              <p:nvPr/>
            </p:nvSpPr>
            <p:spPr>
              <a:xfrm>
                <a:off x="4617971" y="4184904"/>
                <a:ext cx="631526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85" extrusionOk="0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363" y="86677"/>
                      <a:pt x="627440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1" name="Google Shape;1201;p27"/>
              <p:cNvSpPr/>
              <p:nvPr/>
            </p:nvSpPr>
            <p:spPr>
              <a:xfrm>
                <a:off x="4779725" y="4267771"/>
                <a:ext cx="295065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5065" h="184880" extrusionOk="0">
                    <a:moveTo>
                      <a:pt x="149304" y="29337"/>
                    </a:moveTo>
                    <a:cubicBezTo>
                      <a:pt x="145417" y="29375"/>
                      <a:pt x="141549" y="29689"/>
                      <a:pt x="137710" y="30289"/>
                    </a:cubicBezTo>
                    <a:cubicBezTo>
                      <a:pt x="132483" y="31052"/>
                      <a:pt x="126685" y="32099"/>
                      <a:pt x="120223" y="33433"/>
                    </a:cubicBezTo>
                    <a:cubicBezTo>
                      <a:pt x="113760" y="34766"/>
                      <a:pt x="107013" y="36576"/>
                      <a:pt x="100075" y="38671"/>
                    </a:cubicBezTo>
                    <a:cubicBezTo>
                      <a:pt x="93311" y="40691"/>
                      <a:pt x="86703" y="43206"/>
                      <a:pt x="80307" y="46196"/>
                    </a:cubicBezTo>
                    <a:lnTo>
                      <a:pt x="131057" y="75629"/>
                    </a:lnTo>
                    <a:lnTo>
                      <a:pt x="140561" y="72390"/>
                    </a:lnTo>
                    <a:cubicBezTo>
                      <a:pt x="153486" y="68104"/>
                      <a:pt x="165651" y="64389"/>
                      <a:pt x="177151" y="61436"/>
                    </a:cubicBezTo>
                    <a:cubicBezTo>
                      <a:pt x="187899" y="58503"/>
                      <a:pt x="198914" y="56683"/>
                      <a:pt x="210034" y="56007"/>
                    </a:cubicBezTo>
                    <a:cubicBezTo>
                      <a:pt x="220155" y="55321"/>
                      <a:pt x="230315" y="55988"/>
                      <a:pt x="240256" y="58007"/>
                    </a:cubicBezTo>
                    <a:cubicBezTo>
                      <a:pt x="250463" y="60217"/>
                      <a:pt x="260242" y="64037"/>
                      <a:pt x="269242" y="69342"/>
                    </a:cubicBezTo>
                    <a:cubicBezTo>
                      <a:pt x="278024" y="73733"/>
                      <a:pt x="285541" y="80286"/>
                      <a:pt x="291101" y="88392"/>
                    </a:cubicBezTo>
                    <a:cubicBezTo>
                      <a:pt x="294817" y="94317"/>
                      <a:pt x="295986" y="101498"/>
                      <a:pt x="294332" y="108299"/>
                    </a:cubicBezTo>
                    <a:cubicBezTo>
                      <a:pt x="292194" y="115786"/>
                      <a:pt x="288088" y="122568"/>
                      <a:pt x="282453" y="127921"/>
                    </a:cubicBezTo>
                    <a:cubicBezTo>
                      <a:pt x="275477" y="134950"/>
                      <a:pt x="267693" y="141122"/>
                      <a:pt x="259263" y="146304"/>
                    </a:cubicBezTo>
                    <a:lnTo>
                      <a:pt x="291576" y="165354"/>
                    </a:lnTo>
                    <a:lnTo>
                      <a:pt x="273899" y="175546"/>
                    </a:lnTo>
                    <a:lnTo>
                      <a:pt x="241301" y="156496"/>
                    </a:lnTo>
                    <a:cubicBezTo>
                      <a:pt x="225781" y="164202"/>
                      <a:pt x="209549" y="170355"/>
                      <a:pt x="192832" y="174879"/>
                    </a:cubicBezTo>
                    <a:cubicBezTo>
                      <a:pt x="175345" y="179718"/>
                      <a:pt x="157478" y="183061"/>
                      <a:pt x="139421" y="184880"/>
                    </a:cubicBezTo>
                    <a:lnTo>
                      <a:pt x="122409" y="154305"/>
                    </a:lnTo>
                    <a:cubicBezTo>
                      <a:pt x="127146" y="154181"/>
                      <a:pt x="131874" y="153800"/>
                      <a:pt x="136569" y="153162"/>
                    </a:cubicBezTo>
                    <a:cubicBezTo>
                      <a:pt x="143726" y="152352"/>
                      <a:pt x="150835" y="151143"/>
                      <a:pt x="157858" y="149543"/>
                    </a:cubicBezTo>
                    <a:cubicBezTo>
                      <a:pt x="165746" y="147828"/>
                      <a:pt x="174014" y="145732"/>
                      <a:pt x="182758" y="143161"/>
                    </a:cubicBezTo>
                    <a:cubicBezTo>
                      <a:pt x="191245" y="140580"/>
                      <a:pt x="199532" y="137398"/>
                      <a:pt x="207563" y="133636"/>
                    </a:cubicBezTo>
                    <a:lnTo>
                      <a:pt x="157003" y="104394"/>
                    </a:lnTo>
                    <a:lnTo>
                      <a:pt x="150445" y="106680"/>
                    </a:lnTo>
                    <a:lnTo>
                      <a:pt x="143507" y="108776"/>
                    </a:lnTo>
                    <a:cubicBezTo>
                      <a:pt x="130772" y="112967"/>
                      <a:pt x="119177" y="116300"/>
                      <a:pt x="108533" y="118301"/>
                    </a:cubicBezTo>
                    <a:cubicBezTo>
                      <a:pt x="98766" y="120577"/>
                      <a:pt x="88806" y="121911"/>
                      <a:pt x="78786" y="122301"/>
                    </a:cubicBezTo>
                    <a:cubicBezTo>
                      <a:pt x="69941" y="122615"/>
                      <a:pt x="61093" y="121787"/>
                      <a:pt x="52461" y="119825"/>
                    </a:cubicBezTo>
                    <a:cubicBezTo>
                      <a:pt x="43893" y="117881"/>
                      <a:pt x="35661" y="114671"/>
                      <a:pt x="28036" y="110300"/>
                    </a:cubicBezTo>
                    <a:cubicBezTo>
                      <a:pt x="19700" y="105947"/>
                      <a:pt x="12480" y="99717"/>
                      <a:pt x="6938" y="92107"/>
                    </a:cubicBezTo>
                    <a:cubicBezTo>
                      <a:pt x="2819" y="86430"/>
                      <a:pt x="803" y="79496"/>
                      <a:pt x="1235" y="72485"/>
                    </a:cubicBezTo>
                    <a:cubicBezTo>
                      <a:pt x="1979" y="65189"/>
                      <a:pt x="4893" y="58283"/>
                      <a:pt x="9599" y="52673"/>
                    </a:cubicBezTo>
                    <a:cubicBezTo>
                      <a:pt x="15435" y="45310"/>
                      <a:pt x="22357" y="38891"/>
                      <a:pt x="30127" y="33623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7" y="17059"/>
                      <a:pt x="75797" y="11697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2915" y="82772"/>
                    </a:moveTo>
                    <a:cubicBezTo>
                      <a:pt x="69599" y="86601"/>
                      <a:pt x="77300" y="88259"/>
                      <a:pt x="84964" y="87535"/>
                    </a:cubicBezTo>
                    <a:cubicBezTo>
                      <a:pt x="95260" y="86382"/>
                      <a:pt x="105397" y="84077"/>
                      <a:pt x="115186" y="80677"/>
                    </a:cubicBezTo>
                    <a:lnTo>
                      <a:pt x="67667" y="53150"/>
                    </a:lnTo>
                    <a:cubicBezTo>
                      <a:pt x="50180" y="64579"/>
                      <a:pt x="48659" y="74486"/>
                      <a:pt x="62915" y="82772"/>
                    </a:cubicBezTo>
                    <a:close/>
                    <a:moveTo>
                      <a:pt x="229802" y="96679"/>
                    </a:moveTo>
                    <a:cubicBezTo>
                      <a:pt x="222503" y="92755"/>
                      <a:pt x="214149" y="91250"/>
                      <a:pt x="205947" y="92393"/>
                    </a:cubicBezTo>
                    <a:cubicBezTo>
                      <a:pt x="194704" y="93907"/>
                      <a:pt x="183613" y="96364"/>
                      <a:pt x="172779" y="99727"/>
                    </a:cubicBezTo>
                    <a:lnTo>
                      <a:pt x="220298" y="127063"/>
                    </a:lnTo>
                    <a:cubicBezTo>
                      <a:pt x="240256" y="114776"/>
                      <a:pt x="243487" y="104204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2" name="Google Shape;1202;p27"/>
              <p:cNvSpPr/>
              <p:nvPr/>
            </p:nvSpPr>
            <p:spPr>
              <a:xfrm>
                <a:off x="4901754" y="4404931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3" name="Google Shape;1203;p27"/>
              <p:cNvSpPr/>
              <p:nvPr/>
            </p:nvSpPr>
            <p:spPr>
              <a:xfrm>
                <a:off x="5028819" y="4415790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4" name="Google Shape;1204;p27"/>
              <p:cNvSpPr/>
              <p:nvPr/>
            </p:nvSpPr>
            <p:spPr>
              <a:xfrm>
                <a:off x="5042980" y="435254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5" name="Google Shape;1205;p27"/>
              <p:cNvSpPr/>
              <p:nvPr/>
            </p:nvSpPr>
            <p:spPr>
              <a:xfrm>
                <a:off x="4944141" y="4358925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6" name="Google Shape;1206;p27"/>
              <p:cNvSpPr/>
              <p:nvPr/>
            </p:nvSpPr>
            <p:spPr>
              <a:xfrm>
                <a:off x="4847487" y="4303680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8"/>
                    </a:lnTo>
                    <a:lnTo>
                      <a:pt x="58543" y="31623"/>
                    </a:lnTo>
                    <a:cubicBezTo>
                      <a:pt x="58543" y="31623"/>
                      <a:pt x="52461" y="24575"/>
                      <a:pt x="51986" y="23908"/>
                    </a:cubicBezTo>
                    <a:cubicBezTo>
                      <a:pt x="47612" y="18888"/>
                      <a:pt x="42482" y="14573"/>
                      <a:pt x="36780" y="11144"/>
                    </a:cubicBezTo>
                    <a:cubicBezTo>
                      <a:pt x="33168" y="10383"/>
                      <a:pt x="9884" y="0"/>
                      <a:pt x="988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7" name="Google Shape;1207;p27"/>
              <p:cNvSpPr/>
              <p:nvPr/>
            </p:nvSpPr>
            <p:spPr>
              <a:xfrm>
                <a:off x="4901754" y="4272629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8" name="Google Shape;1208;p27"/>
              <p:cNvSpPr/>
              <p:nvPr/>
            </p:nvSpPr>
            <p:spPr>
              <a:xfrm>
                <a:off x="4779535" y="4267581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9" name="Google Shape;1209;p27"/>
              <p:cNvSpPr/>
              <p:nvPr/>
            </p:nvSpPr>
            <p:spPr>
              <a:xfrm>
                <a:off x="4780485" y="4325492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0" name="Google Shape;1210;p27"/>
              <p:cNvSpPr/>
              <p:nvPr/>
            </p:nvSpPr>
            <p:spPr>
              <a:xfrm>
                <a:off x="4779725" y="4250816"/>
                <a:ext cx="295065" cy="184594"/>
              </a:xfrm>
              <a:custGeom>
                <a:avLst/>
                <a:gdLst/>
                <a:ahLst/>
                <a:cxnLst/>
                <a:rect l="l" t="t" r="r" b="b"/>
                <a:pathLst>
                  <a:path w="295065" h="184594" extrusionOk="0">
                    <a:moveTo>
                      <a:pt x="149304" y="29146"/>
                    </a:moveTo>
                    <a:cubicBezTo>
                      <a:pt x="145417" y="29137"/>
                      <a:pt x="141540" y="29451"/>
                      <a:pt x="137710" y="30099"/>
                    </a:cubicBezTo>
                    <a:cubicBezTo>
                      <a:pt x="132483" y="30861"/>
                      <a:pt x="126685" y="31909"/>
                      <a:pt x="120223" y="33242"/>
                    </a:cubicBezTo>
                    <a:cubicBezTo>
                      <a:pt x="113760" y="34576"/>
                      <a:pt x="107013" y="36290"/>
                      <a:pt x="100075" y="38386"/>
                    </a:cubicBezTo>
                    <a:cubicBezTo>
                      <a:pt x="93308" y="40434"/>
                      <a:pt x="86701" y="42986"/>
                      <a:pt x="80307" y="46006"/>
                    </a:cubicBezTo>
                    <a:lnTo>
                      <a:pt x="131057" y="75343"/>
                    </a:lnTo>
                    <a:lnTo>
                      <a:pt x="140561" y="72199"/>
                    </a:lnTo>
                    <a:cubicBezTo>
                      <a:pt x="153486" y="67818"/>
                      <a:pt x="165651" y="64198"/>
                      <a:pt x="177151" y="61246"/>
                    </a:cubicBezTo>
                    <a:cubicBezTo>
                      <a:pt x="187899" y="58331"/>
                      <a:pt x="198914" y="56474"/>
                      <a:pt x="210034" y="55721"/>
                    </a:cubicBezTo>
                    <a:cubicBezTo>
                      <a:pt x="220155" y="55112"/>
                      <a:pt x="230315" y="55817"/>
                      <a:pt x="240256" y="57817"/>
                    </a:cubicBezTo>
                    <a:cubicBezTo>
                      <a:pt x="250453" y="59988"/>
                      <a:pt x="260242" y="63780"/>
                      <a:pt x="269242" y="69056"/>
                    </a:cubicBezTo>
                    <a:cubicBezTo>
                      <a:pt x="278014" y="73457"/>
                      <a:pt x="285541" y="80010"/>
                      <a:pt x="291101" y="88106"/>
                    </a:cubicBezTo>
                    <a:cubicBezTo>
                      <a:pt x="294817" y="94031"/>
                      <a:pt x="295986" y="101213"/>
                      <a:pt x="294332" y="108013"/>
                    </a:cubicBezTo>
                    <a:cubicBezTo>
                      <a:pt x="292175" y="115491"/>
                      <a:pt x="288079" y="122263"/>
                      <a:pt x="282453" y="127635"/>
                    </a:cubicBezTo>
                    <a:cubicBezTo>
                      <a:pt x="275477" y="134664"/>
                      <a:pt x="267693" y="140837"/>
                      <a:pt x="259263" y="146018"/>
                    </a:cubicBezTo>
                    <a:lnTo>
                      <a:pt x="291576" y="165068"/>
                    </a:lnTo>
                    <a:lnTo>
                      <a:pt x="273899" y="175260"/>
                    </a:lnTo>
                    <a:lnTo>
                      <a:pt x="241301" y="156210"/>
                    </a:lnTo>
                    <a:cubicBezTo>
                      <a:pt x="225762" y="163868"/>
                      <a:pt x="209539" y="170031"/>
                      <a:pt x="192832" y="174593"/>
                    </a:cubicBezTo>
                    <a:cubicBezTo>
                      <a:pt x="175345" y="179432"/>
                      <a:pt x="157478" y="182775"/>
                      <a:pt x="139421" y="184595"/>
                    </a:cubicBezTo>
                    <a:lnTo>
                      <a:pt x="122409" y="154019"/>
                    </a:lnTo>
                    <a:cubicBezTo>
                      <a:pt x="127146" y="153896"/>
                      <a:pt x="131874" y="153514"/>
                      <a:pt x="136569" y="152876"/>
                    </a:cubicBezTo>
                    <a:cubicBezTo>
                      <a:pt x="142937" y="152114"/>
                      <a:pt x="150065" y="150971"/>
                      <a:pt x="157858" y="149257"/>
                    </a:cubicBezTo>
                    <a:cubicBezTo>
                      <a:pt x="165651" y="147542"/>
                      <a:pt x="174014" y="145447"/>
                      <a:pt x="182758" y="142875"/>
                    </a:cubicBezTo>
                    <a:cubicBezTo>
                      <a:pt x="191245" y="140294"/>
                      <a:pt x="199532" y="137112"/>
                      <a:pt x="207563" y="133350"/>
                    </a:cubicBezTo>
                    <a:lnTo>
                      <a:pt x="157003" y="104108"/>
                    </a:lnTo>
                    <a:lnTo>
                      <a:pt x="150445" y="106394"/>
                    </a:lnTo>
                    <a:lnTo>
                      <a:pt x="143507" y="108490"/>
                    </a:lnTo>
                    <a:cubicBezTo>
                      <a:pt x="130772" y="112681"/>
                      <a:pt x="119177" y="116014"/>
                      <a:pt x="108533" y="118015"/>
                    </a:cubicBezTo>
                    <a:cubicBezTo>
                      <a:pt x="98772" y="120310"/>
                      <a:pt x="88807" y="121615"/>
                      <a:pt x="78786" y="121920"/>
                    </a:cubicBezTo>
                    <a:cubicBezTo>
                      <a:pt x="69946" y="122263"/>
                      <a:pt x="61097" y="121463"/>
                      <a:pt x="52461" y="119539"/>
                    </a:cubicBezTo>
                    <a:cubicBezTo>
                      <a:pt x="43906" y="117558"/>
                      <a:pt x="35680" y="114348"/>
                      <a:pt x="28036" y="110014"/>
                    </a:cubicBezTo>
                    <a:cubicBezTo>
                      <a:pt x="19642" y="105928"/>
                      <a:pt x="12295" y="99965"/>
                      <a:pt x="6558" y="92583"/>
                    </a:cubicBezTo>
                    <a:cubicBezTo>
                      <a:pt x="2453" y="86897"/>
                      <a:pt x="439" y="79962"/>
                      <a:pt x="855" y="72962"/>
                    </a:cubicBezTo>
                    <a:cubicBezTo>
                      <a:pt x="1599" y="65665"/>
                      <a:pt x="4512" y="58760"/>
                      <a:pt x="9219" y="53149"/>
                    </a:cubicBezTo>
                    <a:cubicBezTo>
                      <a:pt x="15027" y="45768"/>
                      <a:pt x="21955" y="39338"/>
                      <a:pt x="29747" y="34099"/>
                    </a:cubicBezTo>
                    <a:lnTo>
                      <a:pt x="0" y="16383"/>
                    </a:lnTo>
                    <a:lnTo>
                      <a:pt x="17392" y="6858"/>
                    </a:lnTo>
                    <a:lnTo>
                      <a:pt x="47044" y="24003"/>
                    </a:lnTo>
                    <a:cubicBezTo>
                      <a:pt x="60984" y="17126"/>
                      <a:pt x="75605" y="11725"/>
                      <a:pt x="90666" y="7906"/>
                    </a:cubicBezTo>
                    <a:cubicBezTo>
                      <a:pt x="105021" y="4324"/>
                      <a:pt x="119593" y="1686"/>
                      <a:pt x="134288" y="0"/>
                    </a:cubicBezTo>
                    <a:close/>
                    <a:moveTo>
                      <a:pt x="62915" y="82487"/>
                    </a:moveTo>
                    <a:cubicBezTo>
                      <a:pt x="69567" y="86401"/>
                      <a:pt x="77295" y="88068"/>
                      <a:pt x="84964" y="87249"/>
                    </a:cubicBezTo>
                    <a:cubicBezTo>
                      <a:pt x="95251" y="86087"/>
                      <a:pt x="105383" y="83820"/>
                      <a:pt x="115186" y="80486"/>
                    </a:cubicBezTo>
                    <a:lnTo>
                      <a:pt x="67667" y="52959"/>
                    </a:lnTo>
                    <a:cubicBezTo>
                      <a:pt x="50180" y="64008"/>
                      <a:pt x="48659" y="74295"/>
                      <a:pt x="62915" y="82487"/>
                    </a:cubicBezTo>
                    <a:close/>
                    <a:moveTo>
                      <a:pt x="229802" y="96488"/>
                    </a:moveTo>
                    <a:cubicBezTo>
                      <a:pt x="222531" y="92488"/>
                      <a:pt x="214149" y="90983"/>
                      <a:pt x="205947" y="92202"/>
                    </a:cubicBezTo>
                    <a:cubicBezTo>
                      <a:pt x="194695" y="93669"/>
                      <a:pt x="183604" y="96126"/>
                      <a:pt x="172779" y="99536"/>
                    </a:cubicBezTo>
                    <a:lnTo>
                      <a:pt x="220298" y="126873"/>
                    </a:lnTo>
                    <a:cubicBezTo>
                      <a:pt x="240256" y="114586"/>
                      <a:pt x="243487" y="104394"/>
                      <a:pt x="229802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1" name="Google Shape;1211;p27"/>
            <p:cNvGrpSpPr/>
            <p:nvPr/>
          </p:nvGrpSpPr>
          <p:grpSpPr>
            <a:xfrm>
              <a:off x="2654955" y="3219989"/>
              <a:ext cx="883852" cy="621029"/>
              <a:chOff x="4464580" y="3962114"/>
              <a:chExt cx="883852" cy="621029"/>
            </a:xfrm>
          </p:grpSpPr>
          <p:sp>
            <p:nvSpPr>
              <p:cNvPr id="1212" name="Google Shape;1212;p27"/>
              <p:cNvSpPr/>
              <p:nvPr/>
            </p:nvSpPr>
            <p:spPr>
              <a:xfrm>
                <a:off x="4464580" y="407165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3" name="Google Shape;1213;p27"/>
              <p:cNvSpPr/>
              <p:nvPr/>
            </p:nvSpPr>
            <p:spPr>
              <a:xfrm>
                <a:off x="4464770" y="4214812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4" name="Google Shape;1214;p27"/>
              <p:cNvSpPr/>
              <p:nvPr/>
            </p:nvSpPr>
            <p:spPr>
              <a:xfrm>
                <a:off x="5281905" y="421786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954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5" name="Google Shape;1215;p27"/>
              <p:cNvSpPr/>
              <p:nvPr/>
            </p:nvSpPr>
            <p:spPr>
              <a:xfrm>
                <a:off x="4464580" y="396211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6" name="Google Shape;1216;p27"/>
              <p:cNvSpPr/>
              <p:nvPr/>
            </p:nvSpPr>
            <p:spPr>
              <a:xfrm>
                <a:off x="4590295" y="4031718"/>
                <a:ext cx="632609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09" h="366117" extrusionOk="0">
                    <a:moveTo>
                      <a:pt x="632022" y="194048"/>
                    </a:moveTo>
                    <a:cubicBezTo>
                      <a:pt x="627555" y="237101"/>
                      <a:pt x="596953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551" y="92607"/>
                      <a:pt x="637344" y="143661"/>
                      <a:pt x="632022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7" name="Google Shape;1217;p27"/>
              <p:cNvSpPr/>
              <p:nvPr/>
            </p:nvSpPr>
            <p:spPr>
              <a:xfrm>
                <a:off x="4590885" y="4053625"/>
                <a:ext cx="631431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209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4"/>
                      <a:pt x="0" y="172140"/>
                    </a:cubicBezTo>
                    <a:cubicBezTo>
                      <a:pt x="4372" y="129088"/>
                      <a:pt x="34974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8" name="Google Shape;1218;p27"/>
              <p:cNvSpPr/>
              <p:nvPr/>
            </p:nvSpPr>
            <p:spPr>
              <a:xfrm>
                <a:off x="4752449" y="4136612"/>
                <a:ext cx="29475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4752" h="184784" extrusionOk="0">
                    <a:moveTo>
                      <a:pt x="149495" y="29242"/>
                    </a:moveTo>
                    <a:cubicBezTo>
                      <a:pt x="145609" y="29232"/>
                      <a:pt x="141731" y="29546"/>
                      <a:pt x="137900" y="30194"/>
                    </a:cubicBezTo>
                    <a:cubicBezTo>
                      <a:pt x="132673" y="30956"/>
                      <a:pt x="126876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481"/>
                    </a:cubicBezTo>
                    <a:cubicBezTo>
                      <a:pt x="93482" y="40576"/>
                      <a:pt x="86847" y="43119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99" y="58426"/>
                      <a:pt x="199104" y="56569"/>
                      <a:pt x="210224" y="55816"/>
                    </a:cubicBezTo>
                    <a:cubicBezTo>
                      <a:pt x="220345" y="55207"/>
                      <a:pt x="230505" y="55912"/>
                      <a:pt x="240446" y="57912"/>
                    </a:cubicBezTo>
                    <a:cubicBezTo>
                      <a:pt x="250501" y="60122"/>
                      <a:pt x="260128" y="63951"/>
                      <a:pt x="268957" y="69247"/>
                    </a:cubicBezTo>
                    <a:cubicBezTo>
                      <a:pt x="277758" y="73609"/>
                      <a:pt x="285285" y="80172"/>
                      <a:pt x="290816" y="88297"/>
                    </a:cubicBezTo>
                    <a:cubicBezTo>
                      <a:pt x="294494" y="94240"/>
                      <a:pt x="295653" y="101403"/>
                      <a:pt x="294047" y="108204"/>
                    </a:cubicBezTo>
                    <a:cubicBezTo>
                      <a:pt x="291852" y="115662"/>
                      <a:pt x="287756" y="122425"/>
                      <a:pt x="282167" y="127825"/>
                    </a:cubicBezTo>
                    <a:cubicBezTo>
                      <a:pt x="275163" y="134855"/>
                      <a:pt x="267342" y="141027"/>
                      <a:pt x="258883" y="146209"/>
                    </a:cubicBezTo>
                    <a:lnTo>
                      <a:pt x="291196" y="165259"/>
                    </a:lnTo>
                    <a:lnTo>
                      <a:pt x="273614" y="175450"/>
                    </a:lnTo>
                    <a:lnTo>
                      <a:pt x="241016" y="156400"/>
                    </a:lnTo>
                    <a:cubicBezTo>
                      <a:pt x="225487" y="164068"/>
                      <a:pt x="209254" y="170231"/>
                      <a:pt x="192547" y="174784"/>
                    </a:cubicBezTo>
                    <a:cubicBezTo>
                      <a:pt x="175060" y="179622"/>
                      <a:pt x="157188" y="182966"/>
                      <a:pt x="139135" y="184785"/>
                    </a:cubicBezTo>
                    <a:lnTo>
                      <a:pt x="122314" y="154210"/>
                    </a:lnTo>
                    <a:cubicBezTo>
                      <a:pt x="127083" y="154086"/>
                      <a:pt x="131841" y="153705"/>
                      <a:pt x="136569" y="153067"/>
                    </a:cubicBezTo>
                    <a:cubicBezTo>
                      <a:pt x="142937" y="152305"/>
                      <a:pt x="150065" y="151162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78" y="140494"/>
                      <a:pt x="199504" y="137312"/>
                      <a:pt x="207563" y="133540"/>
                    </a:cubicBezTo>
                    <a:lnTo>
                      <a:pt x="157003" y="104299"/>
                    </a:lnTo>
                    <a:lnTo>
                      <a:pt x="150350" y="106585"/>
                    </a:lnTo>
                    <a:lnTo>
                      <a:pt x="143507" y="108680"/>
                    </a:lnTo>
                    <a:cubicBezTo>
                      <a:pt x="130772" y="112871"/>
                      <a:pt x="119083" y="116205"/>
                      <a:pt x="108533" y="118205"/>
                    </a:cubicBezTo>
                    <a:cubicBezTo>
                      <a:pt x="98735" y="120482"/>
                      <a:pt x="88743" y="121825"/>
                      <a:pt x="78691" y="122206"/>
                    </a:cubicBezTo>
                    <a:cubicBezTo>
                      <a:pt x="69880" y="122472"/>
                      <a:pt x="61068" y="121644"/>
                      <a:pt x="52461" y="119729"/>
                    </a:cubicBezTo>
                    <a:cubicBezTo>
                      <a:pt x="43906" y="117748"/>
                      <a:pt x="35680" y="114538"/>
                      <a:pt x="28036" y="110204"/>
                    </a:cubicBezTo>
                    <a:cubicBezTo>
                      <a:pt x="19681" y="106004"/>
                      <a:pt x="12399" y="99946"/>
                      <a:pt x="6748" y="92488"/>
                    </a:cubicBezTo>
                    <a:cubicBezTo>
                      <a:pt x="2599" y="86820"/>
                      <a:pt x="581" y="79877"/>
                      <a:pt x="1045" y="72866"/>
                    </a:cubicBezTo>
                    <a:cubicBezTo>
                      <a:pt x="1795" y="65589"/>
                      <a:pt x="4672" y="58703"/>
                      <a:pt x="9314" y="53054"/>
                    </a:cubicBezTo>
                    <a:cubicBezTo>
                      <a:pt x="15159" y="45672"/>
                      <a:pt x="22117" y="39243"/>
                      <a:pt x="29937" y="34004"/>
                    </a:cubicBezTo>
                    <a:lnTo>
                      <a:pt x="0" y="16669"/>
                    </a:lnTo>
                    <a:lnTo>
                      <a:pt x="17772" y="6763"/>
                    </a:lnTo>
                    <a:lnTo>
                      <a:pt x="47424" y="23908"/>
                    </a:lnTo>
                    <a:cubicBezTo>
                      <a:pt x="61342" y="17002"/>
                      <a:pt x="75969" y="11639"/>
                      <a:pt x="91046" y="7906"/>
                    </a:cubicBezTo>
                    <a:cubicBezTo>
                      <a:pt x="105382" y="4238"/>
                      <a:pt x="119959" y="1591"/>
                      <a:pt x="134669" y="0"/>
                    </a:cubicBezTo>
                    <a:close/>
                    <a:moveTo>
                      <a:pt x="63105" y="82963"/>
                    </a:moveTo>
                    <a:cubicBezTo>
                      <a:pt x="69780" y="86811"/>
                      <a:pt x="77497" y="88449"/>
                      <a:pt x="85154" y="87630"/>
                    </a:cubicBezTo>
                    <a:cubicBezTo>
                      <a:pt x="95447" y="86506"/>
                      <a:pt x="105583" y="84239"/>
                      <a:pt x="115376" y="80867"/>
                    </a:cubicBezTo>
                    <a:lnTo>
                      <a:pt x="67857" y="53340"/>
                    </a:lnTo>
                    <a:cubicBezTo>
                      <a:pt x="50370" y="64484"/>
                      <a:pt x="48849" y="74390"/>
                      <a:pt x="63105" y="82963"/>
                    </a:cubicBezTo>
                    <a:close/>
                    <a:moveTo>
                      <a:pt x="229992" y="96869"/>
                    </a:moveTo>
                    <a:cubicBezTo>
                      <a:pt x="222721" y="92869"/>
                      <a:pt x="214339" y="91364"/>
                      <a:pt x="206137" y="92583"/>
                    </a:cubicBezTo>
                    <a:cubicBezTo>
                      <a:pt x="194894" y="94088"/>
                      <a:pt x="183803" y="96545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9" name="Google Shape;1219;p27"/>
              <p:cNvSpPr/>
              <p:nvPr/>
            </p:nvSpPr>
            <p:spPr>
              <a:xfrm>
                <a:off x="4874763" y="4273581"/>
                <a:ext cx="19007" cy="2562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621" extrusionOk="0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668"/>
                    </a:lnTo>
                    <a:lnTo>
                      <a:pt x="10644" y="2562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" name="Google Shape;1220;p27"/>
              <p:cNvSpPr/>
              <p:nvPr/>
            </p:nvSpPr>
            <p:spPr>
              <a:xfrm>
                <a:off x="5001734" y="4284535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1" name="Google Shape;1221;p27"/>
              <p:cNvSpPr/>
              <p:nvPr/>
            </p:nvSpPr>
            <p:spPr>
              <a:xfrm>
                <a:off x="5015894" y="4221289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2" name="Google Shape;1222;p27"/>
              <p:cNvSpPr/>
              <p:nvPr/>
            </p:nvSpPr>
            <p:spPr>
              <a:xfrm>
                <a:off x="4917055" y="4227671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ubicBezTo>
                      <a:pt x="15586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3" name="Google Shape;1223;p27"/>
              <p:cNvSpPr/>
              <p:nvPr/>
            </p:nvSpPr>
            <p:spPr>
              <a:xfrm>
                <a:off x="4820401" y="4172521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049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8" y="18869"/>
                      <a:pt x="42409" y="14526"/>
                      <a:pt x="36685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4" name="Google Shape;1224;p27"/>
              <p:cNvSpPr/>
              <p:nvPr/>
            </p:nvSpPr>
            <p:spPr>
              <a:xfrm>
                <a:off x="4874573" y="4141374"/>
                <a:ext cx="27370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479" extrusionOk="0">
                    <a:moveTo>
                      <a:pt x="27371" y="24479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235" y="19621"/>
                    </a:lnTo>
                    <a:lnTo>
                      <a:pt x="27371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5" name="Google Shape;1225;p27"/>
              <p:cNvSpPr/>
              <p:nvPr/>
            </p:nvSpPr>
            <p:spPr>
              <a:xfrm>
                <a:off x="4752449" y="4136326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582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" name="Google Shape;1226;p27"/>
              <p:cNvSpPr/>
              <p:nvPr/>
            </p:nvSpPr>
            <p:spPr>
              <a:xfrm>
                <a:off x="4753400" y="4193857"/>
                <a:ext cx="29936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480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193"/>
                    </a:lnTo>
                    <a:lnTo>
                      <a:pt x="9599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" name="Google Shape;1227;p27"/>
              <p:cNvSpPr/>
              <p:nvPr/>
            </p:nvSpPr>
            <p:spPr>
              <a:xfrm>
                <a:off x="4752639" y="4119372"/>
                <a:ext cx="294568" cy="184689"/>
              </a:xfrm>
              <a:custGeom>
                <a:avLst/>
                <a:gdLst/>
                <a:ahLst/>
                <a:cxnLst/>
                <a:rect l="l" t="t" r="r" b="b"/>
                <a:pathLst>
                  <a:path w="294568" h="184689" extrusionOk="0">
                    <a:moveTo>
                      <a:pt x="149304" y="29337"/>
                    </a:moveTo>
                    <a:cubicBezTo>
                      <a:pt x="145419" y="29327"/>
                      <a:pt x="141541" y="29642"/>
                      <a:pt x="137710" y="30289"/>
                    </a:cubicBezTo>
                    <a:cubicBezTo>
                      <a:pt x="132483" y="31051"/>
                      <a:pt x="126685" y="32004"/>
                      <a:pt x="120223" y="33433"/>
                    </a:cubicBezTo>
                    <a:cubicBezTo>
                      <a:pt x="113760" y="34862"/>
                      <a:pt x="107013" y="36481"/>
                      <a:pt x="100075" y="38576"/>
                    </a:cubicBezTo>
                    <a:cubicBezTo>
                      <a:pt x="93278" y="40624"/>
                      <a:pt x="86638" y="43177"/>
                      <a:pt x="80212" y="46196"/>
                    </a:cubicBezTo>
                    <a:lnTo>
                      <a:pt x="131057" y="75533"/>
                    </a:lnTo>
                    <a:lnTo>
                      <a:pt x="140561" y="72295"/>
                    </a:lnTo>
                    <a:cubicBezTo>
                      <a:pt x="153486" y="68008"/>
                      <a:pt x="165651" y="64389"/>
                      <a:pt x="177151" y="61341"/>
                    </a:cubicBezTo>
                    <a:cubicBezTo>
                      <a:pt x="187918" y="58503"/>
                      <a:pt x="198924" y="56683"/>
                      <a:pt x="210034" y="55912"/>
                    </a:cubicBezTo>
                    <a:cubicBezTo>
                      <a:pt x="220155" y="55302"/>
                      <a:pt x="230315" y="56007"/>
                      <a:pt x="240256" y="58007"/>
                    </a:cubicBezTo>
                    <a:cubicBezTo>
                      <a:pt x="250301" y="60179"/>
                      <a:pt x="259929" y="63979"/>
                      <a:pt x="268767" y="69247"/>
                    </a:cubicBezTo>
                    <a:cubicBezTo>
                      <a:pt x="277539" y="73647"/>
                      <a:pt x="285066" y="80200"/>
                      <a:pt x="290626" y="88297"/>
                    </a:cubicBezTo>
                    <a:cubicBezTo>
                      <a:pt x="294313" y="94231"/>
                      <a:pt x="295473" y="101403"/>
                      <a:pt x="293857" y="108204"/>
                    </a:cubicBezTo>
                    <a:cubicBezTo>
                      <a:pt x="291662" y="115662"/>
                      <a:pt x="287566" y="122425"/>
                      <a:pt x="281977" y="127825"/>
                    </a:cubicBezTo>
                    <a:cubicBezTo>
                      <a:pt x="274964" y="134826"/>
                      <a:pt x="267151" y="140960"/>
                      <a:pt x="258693" y="146113"/>
                    </a:cubicBezTo>
                    <a:lnTo>
                      <a:pt x="291006" y="165163"/>
                    </a:lnTo>
                    <a:lnTo>
                      <a:pt x="273424" y="175355"/>
                    </a:lnTo>
                    <a:lnTo>
                      <a:pt x="240826" y="156305"/>
                    </a:lnTo>
                    <a:cubicBezTo>
                      <a:pt x="225287" y="163944"/>
                      <a:pt x="209064" y="170069"/>
                      <a:pt x="192357" y="174593"/>
                    </a:cubicBezTo>
                    <a:cubicBezTo>
                      <a:pt x="174879" y="179508"/>
                      <a:pt x="157007" y="182880"/>
                      <a:pt x="138945" y="184690"/>
                    </a:cubicBezTo>
                    <a:lnTo>
                      <a:pt x="122124" y="154210"/>
                    </a:lnTo>
                    <a:cubicBezTo>
                      <a:pt x="126892" y="154133"/>
                      <a:pt x="131651" y="153781"/>
                      <a:pt x="136379" y="153162"/>
                    </a:cubicBezTo>
                    <a:cubicBezTo>
                      <a:pt x="142747" y="152400"/>
                      <a:pt x="149875" y="151162"/>
                      <a:pt x="157668" y="149447"/>
                    </a:cubicBezTo>
                    <a:cubicBezTo>
                      <a:pt x="165461" y="147733"/>
                      <a:pt x="173824" y="145637"/>
                      <a:pt x="182473" y="143161"/>
                    </a:cubicBezTo>
                    <a:cubicBezTo>
                      <a:pt x="190988" y="140589"/>
                      <a:pt x="199313" y="137408"/>
                      <a:pt x="207373" y="133636"/>
                    </a:cubicBezTo>
                    <a:lnTo>
                      <a:pt x="156812" y="104394"/>
                    </a:lnTo>
                    <a:lnTo>
                      <a:pt x="150160" y="106775"/>
                    </a:lnTo>
                    <a:lnTo>
                      <a:pt x="143317" y="108871"/>
                    </a:lnTo>
                    <a:cubicBezTo>
                      <a:pt x="130582" y="113062"/>
                      <a:pt x="118892" y="116300"/>
                      <a:pt x="108343" y="118396"/>
                    </a:cubicBezTo>
                    <a:cubicBezTo>
                      <a:pt x="98545" y="120672"/>
                      <a:pt x="88552" y="122015"/>
                      <a:pt x="78501" y="122396"/>
                    </a:cubicBezTo>
                    <a:cubicBezTo>
                      <a:pt x="69686" y="122758"/>
                      <a:pt x="60862" y="121929"/>
                      <a:pt x="52271" y="119920"/>
                    </a:cubicBezTo>
                    <a:cubicBezTo>
                      <a:pt x="43701" y="117986"/>
                      <a:pt x="35469" y="114767"/>
                      <a:pt x="27846" y="110395"/>
                    </a:cubicBezTo>
                    <a:cubicBezTo>
                      <a:pt x="19529" y="106013"/>
                      <a:pt x="12316" y="99793"/>
                      <a:pt x="6748" y="92202"/>
                    </a:cubicBezTo>
                    <a:cubicBezTo>
                      <a:pt x="2599" y="86535"/>
                      <a:pt x="581" y="79591"/>
                      <a:pt x="1045" y="72580"/>
                    </a:cubicBezTo>
                    <a:cubicBezTo>
                      <a:pt x="1772" y="65303"/>
                      <a:pt x="4652" y="58398"/>
                      <a:pt x="9314" y="52768"/>
                    </a:cubicBezTo>
                    <a:cubicBezTo>
                      <a:pt x="15159" y="45386"/>
                      <a:pt x="22117" y="38957"/>
                      <a:pt x="29937" y="33718"/>
                    </a:cubicBezTo>
                    <a:lnTo>
                      <a:pt x="0" y="16383"/>
                    </a:lnTo>
                    <a:lnTo>
                      <a:pt x="17582" y="6763"/>
                    </a:lnTo>
                    <a:lnTo>
                      <a:pt x="47044" y="24003"/>
                    </a:lnTo>
                    <a:cubicBezTo>
                      <a:pt x="60959" y="17069"/>
                      <a:pt x="75586" y="11668"/>
                      <a:pt x="90666" y="7906"/>
                    </a:cubicBezTo>
                    <a:cubicBezTo>
                      <a:pt x="105011" y="4286"/>
                      <a:pt x="119585" y="1638"/>
                      <a:pt x="134288" y="0"/>
                    </a:cubicBezTo>
                    <a:close/>
                    <a:moveTo>
                      <a:pt x="62915" y="82677"/>
                    </a:moveTo>
                    <a:cubicBezTo>
                      <a:pt x="69578" y="86553"/>
                      <a:pt x="77297" y="88220"/>
                      <a:pt x="84964" y="87439"/>
                    </a:cubicBezTo>
                    <a:cubicBezTo>
                      <a:pt x="95249" y="86268"/>
                      <a:pt x="105380" y="84001"/>
                      <a:pt x="115186" y="80677"/>
                    </a:cubicBezTo>
                    <a:lnTo>
                      <a:pt x="67667" y="53149"/>
                    </a:lnTo>
                    <a:cubicBezTo>
                      <a:pt x="50180" y="64579"/>
                      <a:pt x="48659" y="74390"/>
                      <a:pt x="62915" y="82677"/>
                    </a:cubicBezTo>
                    <a:close/>
                    <a:moveTo>
                      <a:pt x="229802" y="96679"/>
                    </a:moveTo>
                    <a:cubicBezTo>
                      <a:pt x="222531" y="92678"/>
                      <a:pt x="214149" y="91173"/>
                      <a:pt x="205947" y="92392"/>
                    </a:cubicBezTo>
                    <a:cubicBezTo>
                      <a:pt x="194695" y="93850"/>
                      <a:pt x="183594" y="96307"/>
                      <a:pt x="172779" y="99727"/>
                    </a:cubicBezTo>
                    <a:lnTo>
                      <a:pt x="220298" y="127063"/>
                    </a:lnTo>
                    <a:cubicBezTo>
                      <a:pt x="240379" y="114681"/>
                      <a:pt x="243554" y="104556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8" name="Google Shape;1228;p27"/>
            <p:cNvGrpSpPr/>
            <p:nvPr/>
          </p:nvGrpSpPr>
          <p:grpSpPr>
            <a:xfrm>
              <a:off x="2692590" y="3093401"/>
              <a:ext cx="883852" cy="621030"/>
              <a:chOff x="4502215" y="3835526"/>
              <a:chExt cx="883852" cy="621030"/>
            </a:xfrm>
          </p:grpSpPr>
          <p:sp>
            <p:nvSpPr>
              <p:cNvPr id="1229" name="Google Shape;1229;p27"/>
              <p:cNvSpPr/>
              <p:nvPr/>
            </p:nvSpPr>
            <p:spPr>
              <a:xfrm>
                <a:off x="4502215" y="394506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0" name="Google Shape;1230;p27"/>
              <p:cNvSpPr/>
              <p:nvPr/>
            </p:nvSpPr>
            <p:spPr>
              <a:xfrm>
                <a:off x="4502310" y="408822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1" name="Google Shape;1231;p27"/>
              <p:cNvSpPr/>
              <p:nvPr/>
            </p:nvSpPr>
            <p:spPr>
              <a:xfrm>
                <a:off x="5319540" y="409127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2" name="Google Shape;1232;p27"/>
              <p:cNvSpPr/>
              <p:nvPr/>
            </p:nvSpPr>
            <p:spPr>
              <a:xfrm>
                <a:off x="4502215" y="383552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3" name="Google Shape;1233;p27"/>
              <p:cNvSpPr/>
              <p:nvPr/>
            </p:nvSpPr>
            <p:spPr>
              <a:xfrm>
                <a:off x="4627912" y="3905130"/>
                <a:ext cx="632610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4" name="Google Shape;1234;p27"/>
              <p:cNvSpPr/>
              <p:nvPr/>
            </p:nvSpPr>
            <p:spPr>
              <a:xfrm>
                <a:off x="4628520" y="3927038"/>
                <a:ext cx="631431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209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631"/>
                    </a:cubicBezTo>
                    <a:cubicBezTo>
                      <a:pt x="415791" y="362069"/>
                      <a:pt x="215451" y="362069"/>
                      <a:pt x="91902" y="290631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9087"/>
                      <a:pt x="34974" y="86415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5" name="Google Shape;1235;p27"/>
              <p:cNvSpPr/>
              <p:nvPr/>
            </p:nvSpPr>
            <p:spPr>
              <a:xfrm>
                <a:off x="4789989" y="4009739"/>
                <a:ext cx="294525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525" h="184880" extrusionOk="0">
                    <a:moveTo>
                      <a:pt x="149495" y="29528"/>
                    </a:moveTo>
                    <a:cubicBezTo>
                      <a:pt x="145608" y="29518"/>
                      <a:pt x="141730" y="29832"/>
                      <a:pt x="137900" y="30480"/>
                    </a:cubicBezTo>
                    <a:cubicBezTo>
                      <a:pt x="132768" y="31147"/>
                      <a:pt x="126876" y="32195"/>
                      <a:pt x="120413" y="33623"/>
                    </a:cubicBezTo>
                    <a:cubicBezTo>
                      <a:pt x="113950" y="35052"/>
                      <a:pt x="107298" y="36671"/>
                      <a:pt x="100360" y="38767"/>
                    </a:cubicBezTo>
                    <a:cubicBezTo>
                      <a:pt x="93573" y="40815"/>
                      <a:pt x="86937" y="43329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579"/>
                      <a:pt x="176960" y="61531"/>
                    </a:cubicBezTo>
                    <a:cubicBezTo>
                      <a:pt x="187728" y="58693"/>
                      <a:pt x="198734" y="56874"/>
                      <a:pt x="209844" y="56102"/>
                    </a:cubicBezTo>
                    <a:cubicBezTo>
                      <a:pt x="219994" y="55493"/>
                      <a:pt x="230191" y="56197"/>
                      <a:pt x="240161" y="58198"/>
                    </a:cubicBezTo>
                    <a:cubicBezTo>
                      <a:pt x="250206" y="60370"/>
                      <a:pt x="259833" y="64170"/>
                      <a:pt x="268672" y="69437"/>
                    </a:cubicBezTo>
                    <a:cubicBezTo>
                      <a:pt x="277444" y="73838"/>
                      <a:pt x="284971" y="80391"/>
                      <a:pt x="290531" y="88487"/>
                    </a:cubicBezTo>
                    <a:cubicBezTo>
                      <a:pt x="294294" y="94355"/>
                      <a:pt x="295463" y="101527"/>
                      <a:pt x="293762" y="108299"/>
                    </a:cubicBezTo>
                    <a:cubicBezTo>
                      <a:pt x="291633" y="115814"/>
                      <a:pt x="287528" y="122625"/>
                      <a:pt x="281882" y="128016"/>
                    </a:cubicBezTo>
                    <a:cubicBezTo>
                      <a:pt x="274906" y="135017"/>
                      <a:pt x="267123" y="141161"/>
                      <a:pt x="258693" y="146304"/>
                    </a:cubicBezTo>
                    <a:lnTo>
                      <a:pt x="291006" y="165354"/>
                    </a:lnTo>
                    <a:lnTo>
                      <a:pt x="273329" y="175546"/>
                    </a:lnTo>
                    <a:lnTo>
                      <a:pt x="240731" y="156496"/>
                    </a:lnTo>
                    <a:cubicBezTo>
                      <a:pt x="225211" y="164163"/>
                      <a:pt x="208979" y="170288"/>
                      <a:pt x="192262" y="174784"/>
                    </a:cubicBezTo>
                    <a:cubicBezTo>
                      <a:pt x="174775" y="179661"/>
                      <a:pt x="156907" y="183032"/>
                      <a:pt x="138850" y="184880"/>
                    </a:cubicBezTo>
                    <a:lnTo>
                      <a:pt x="121839" y="154210"/>
                    </a:lnTo>
                    <a:cubicBezTo>
                      <a:pt x="124975" y="154210"/>
                      <a:pt x="129727" y="154210"/>
                      <a:pt x="136094" y="153162"/>
                    </a:cubicBezTo>
                    <a:cubicBezTo>
                      <a:pt x="142462" y="152114"/>
                      <a:pt x="149495" y="151162"/>
                      <a:pt x="157383" y="149447"/>
                    </a:cubicBezTo>
                    <a:cubicBezTo>
                      <a:pt x="165271" y="147733"/>
                      <a:pt x="173444" y="145637"/>
                      <a:pt x="182188" y="143161"/>
                    </a:cubicBezTo>
                    <a:cubicBezTo>
                      <a:pt x="190684" y="140608"/>
                      <a:pt x="198971" y="137427"/>
                      <a:pt x="206992" y="133636"/>
                    </a:cubicBezTo>
                    <a:lnTo>
                      <a:pt x="156907" y="105061"/>
                    </a:lnTo>
                    <a:cubicBezTo>
                      <a:pt x="154722" y="105918"/>
                      <a:pt x="152536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7" y="121339"/>
                      <a:pt x="88616" y="122682"/>
                      <a:pt x="78596" y="123063"/>
                    </a:cubicBezTo>
                    <a:cubicBezTo>
                      <a:pt x="69750" y="123425"/>
                      <a:pt x="60896" y="122587"/>
                      <a:pt x="52271" y="120587"/>
                    </a:cubicBezTo>
                    <a:cubicBezTo>
                      <a:pt x="43732" y="118643"/>
                      <a:pt x="35532" y="115433"/>
                      <a:pt x="27941" y="111062"/>
                    </a:cubicBezTo>
                    <a:cubicBezTo>
                      <a:pt x="19600" y="106671"/>
                      <a:pt x="12355" y="100460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200" y="82868"/>
                    </a:moveTo>
                    <a:cubicBezTo>
                      <a:pt x="69834" y="86735"/>
                      <a:pt x="77518" y="88402"/>
                      <a:pt x="85154" y="87630"/>
                    </a:cubicBezTo>
                    <a:cubicBezTo>
                      <a:pt x="95470" y="86458"/>
                      <a:pt x="105633" y="84191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849" y="74581"/>
                      <a:pt x="63200" y="82868"/>
                    </a:cubicBezTo>
                    <a:close/>
                    <a:moveTo>
                      <a:pt x="229992" y="96774"/>
                    </a:moveTo>
                    <a:cubicBezTo>
                      <a:pt x="222740" y="92831"/>
                      <a:pt x="214396" y="91354"/>
                      <a:pt x="206232" y="92583"/>
                    </a:cubicBezTo>
                    <a:cubicBezTo>
                      <a:pt x="194951" y="94050"/>
                      <a:pt x="183822" y="96507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586"/>
                      <a:pt x="243677" y="105061"/>
                      <a:pt x="22999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6" name="Google Shape;1236;p27"/>
              <p:cNvSpPr/>
              <p:nvPr/>
            </p:nvSpPr>
            <p:spPr>
              <a:xfrm>
                <a:off x="4912208" y="4146994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7" name="Google Shape;1237;p27"/>
              <p:cNvSpPr/>
              <p:nvPr/>
            </p:nvSpPr>
            <p:spPr>
              <a:xfrm>
                <a:off x="5039369" y="415785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8" name="Google Shape;1238;p27"/>
              <p:cNvSpPr/>
              <p:nvPr/>
            </p:nvSpPr>
            <p:spPr>
              <a:xfrm>
                <a:off x="5053434" y="409470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4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9" name="Google Shape;1239;p27"/>
              <p:cNvSpPr/>
              <p:nvPr/>
            </p:nvSpPr>
            <p:spPr>
              <a:xfrm>
                <a:off x="4954595" y="4101083"/>
                <a:ext cx="47423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0" name="Google Shape;1240;p27"/>
              <p:cNvSpPr/>
              <p:nvPr/>
            </p:nvSpPr>
            <p:spPr>
              <a:xfrm>
                <a:off x="4858036" y="4045839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1" name="Google Shape;1241;p27"/>
              <p:cNvSpPr/>
              <p:nvPr/>
            </p:nvSpPr>
            <p:spPr>
              <a:xfrm>
                <a:off x="4912208" y="401478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1242;p27"/>
              <p:cNvSpPr/>
              <p:nvPr/>
            </p:nvSpPr>
            <p:spPr>
              <a:xfrm>
                <a:off x="4789989" y="4009643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3" name="Google Shape;1243;p27"/>
              <p:cNvSpPr/>
              <p:nvPr/>
            </p:nvSpPr>
            <p:spPr>
              <a:xfrm>
                <a:off x="4790940" y="406717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800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4" name="Google Shape;1244;p27"/>
              <p:cNvSpPr/>
              <p:nvPr/>
            </p:nvSpPr>
            <p:spPr>
              <a:xfrm>
                <a:off x="4789989" y="3992594"/>
                <a:ext cx="294519" cy="184499"/>
              </a:xfrm>
              <a:custGeom>
                <a:avLst/>
                <a:gdLst/>
                <a:ahLst/>
                <a:cxnLst/>
                <a:rect l="l" t="t" r="r" b="b"/>
                <a:pathLst>
                  <a:path w="294519" h="184499" extrusionOk="0">
                    <a:moveTo>
                      <a:pt x="149495" y="29527"/>
                    </a:moveTo>
                    <a:cubicBezTo>
                      <a:pt x="145608" y="29470"/>
                      <a:pt x="141730" y="29756"/>
                      <a:pt x="137900" y="30384"/>
                    </a:cubicBezTo>
                    <a:cubicBezTo>
                      <a:pt x="132768" y="31147"/>
                      <a:pt x="126876" y="32194"/>
                      <a:pt x="120413" y="33528"/>
                    </a:cubicBezTo>
                    <a:cubicBezTo>
                      <a:pt x="113950" y="34861"/>
                      <a:pt x="107298" y="36671"/>
                      <a:pt x="100360" y="38767"/>
                    </a:cubicBezTo>
                    <a:cubicBezTo>
                      <a:pt x="93559" y="40767"/>
                      <a:pt x="86920" y="43281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484"/>
                      <a:pt x="176960" y="61531"/>
                    </a:cubicBezTo>
                    <a:cubicBezTo>
                      <a:pt x="187709" y="58607"/>
                      <a:pt x="198724" y="56788"/>
                      <a:pt x="209844" y="56102"/>
                    </a:cubicBezTo>
                    <a:cubicBezTo>
                      <a:pt x="219994" y="55407"/>
                      <a:pt x="230191" y="56083"/>
                      <a:pt x="240161" y="58102"/>
                    </a:cubicBezTo>
                    <a:cubicBezTo>
                      <a:pt x="250206" y="60350"/>
                      <a:pt x="259824" y="64179"/>
                      <a:pt x="268672" y="69437"/>
                    </a:cubicBezTo>
                    <a:cubicBezTo>
                      <a:pt x="277454" y="73828"/>
                      <a:pt x="284971" y="80381"/>
                      <a:pt x="290531" y="88487"/>
                    </a:cubicBezTo>
                    <a:cubicBezTo>
                      <a:pt x="294285" y="94392"/>
                      <a:pt x="295454" y="101594"/>
                      <a:pt x="293762" y="108394"/>
                    </a:cubicBezTo>
                    <a:cubicBezTo>
                      <a:pt x="291624" y="115881"/>
                      <a:pt x="287518" y="122663"/>
                      <a:pt x="281882" y="128016"/>
                    </a:cubicBezTo>
                    <a:cubicBezTo>
                      <a:pt x="274906" y="135045"/>
                      <a:pt x="267123" y="141218"/>
                      <a:pt x="258693" y="146399"/>
                    </a:cubicBezTo>
                    <a:lnTo>
                      <a:pt x="291006" y="165449"/>
                    </a:lnTo>
                    <a:lnTo>
                      <a:pt x="273329" y="175641"/>
                    </a:lnTo>
                    <a:lnTo>
                      <a:pt x="240731" y="156591"/>
                    </a:lnTo>
                    <a:cubicBezTo>
                      <a:pt x="225230" y="164335"/>
                      <a:pt x="208988" y="170488"/>
                      <a:pt x="192262" y="174974"/>
                    </a:cubicBezTo>
                    <a:cubicBezTo>
                      <a:pt x="174756" y="179661"/>
                      <a:pt x="156888" y="182842"/>
                      <a:pt x="138850" y="184499"/>
                    </a:cubicBezTo>
                    <a:lnTo>
                      <a:pt x="121839" y="153924"/>
                    </a:lnTo>
                    <a:cubicBezTo>
                      <a:pt x="126609" y="153800"/>
                      <a:pt x="131371" y="153419"/>
                      <a:pt x="136094" y="152781"/>
                    </a:cubicBezTo>
                    <a:cubicBezTo>
                      <a:pt x="143251" y="151962"/>
                      <a:pt x="150359" y="150752"/>
                      <a:pt x="157383" y="149161"/>
                    </a:cubicBezTo>
                    <a:cubicBezTo>
                      <a:pt x="165176" y="147447"/>
                      <a:pt x="173444" y="145351"/>
                      <a:pt x="182188" y="142780"/>
                    </a:cubicBezTo>
                    <a:cubicBezTo>
                      <a:pt x="190684" y="140227"/>
                      <a:pt x="198971" y="137046"/>
                      <a:pt x="206992" y="133255"/>
                    </a:cubicBezTo>
                    <a:lnTo>
                      <a:pt x="156527" y="104013"/>
                    </a:lnTo>
                    <a:lnTo>
                      <a:pt x="149875" y="106299"/>
                    </a:lnTo>
                    <a:lnTo>
                      <a:pt x="142937" y="108394"/>
                    </a:lnTo>
                    <a:cubicBezTo>
                      <a:pt x="130202" y="112585"/>
                      <a:pt x="118607" y="115919"/>
                      <a:pt x="107963" y="117919"/>
                    </a:cubicBezTo>
                    <a:cubicBezTo>
                      <a:pt x="98197" y="120196"/>
                      <a:pt x="88236" y="121539"/>
                      <a:pt x="78216" y="121920"/>
                    </a:cubicBezTo>
                    <a:cubicBezTo>
                      <a:pt x="69371" y="122234"/>
                      <a:pt x="60523" y="121396"/>
                      <a:pt x="51891" y="119443"/>
                    </a:cubicBezTo>
                    <a:cubicBezTo>
                      <a:pt x="43365" y="117462"/>
                      <a:pt x="35170" y="114252"/>
                      <a:pt x="27561" y="109918"/>
                    </a:cubicBezTo>
                    <a:cubicBezTo>
                      <a:pt x="19239" y="105499"/>
                      <a:pt x="12000" y="99288"/>
                      <a:pt x="6368" y="91726"/>
                    </a:cubicBezTo>
                    <a:cubicBezTo>
                      <a:pt x="2298" y="85992"/>
                      <a:pt x="288" y="79038"/>
                      <a:pt x="665" y="72009"/>
                    </a:cubicBezTo>
                    <a:cubicBezTo>
                      <a:pt x="1409" y="64741"/>
                      <a:pt x="4324" y="57874"/>
                      <a:pt x="9029" y="52292"/>
                    </a:cubicBezTo>
                    <a:cubicBezTo>
                      <a:pt x="14865" y="44929"/>
                      <a:pt x="21787" y="38510"/>
                      <a:pt x="29557" y="33242"/>
                    </a:cubicBezTo>
                    <a:lnTo>
                      <a:pt x="0" y="17431"/>
                    </a:lnTo>
                    <a:lnTo>
                      <a:pt x="17677" y="7239"/>
                    </a:lnTo>
                    <a:lnTo>
                      <a:pt x="47329" y="24384"/>
                    </a:lnTo>
                    <a:cubicBezTo>
                      <a:pt x="61240" y="17345"/>
                      <a:pt x="75864" y="11820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00" y="82867"/>
                    </a:moveTo>
                    <a:cubicBezTo>
                      <a:pt x="69850" y="86696"/>
                      <a:pt x="77520" y="88354"/>
                      <a:pt x="85154" y="87630"/>
                    </a:cubicBezTo>
                    <a:cubicBezTo>
                      <a:pt x="95480" y="86468"/>
                      <a:pt x="105647" y="84163"/>
                      <a:pt x="115471" y="80772"/>
                    </a:cubicBezTo>
                    <a:lnTo>
                      <a:pt x="67952" y="53245"/>
                    </a:lnTo>
                    <a:cubicBezTo>
                      <a:pt x="50465" y="65056"/>
                      <a:pt x="48849" y="74581"/>
                      <a:pt x="63200" y="82867"/>
                    </a:cubicBezTo>
                    <a:close/>
                    <a:moveTo>
                      <a:pt x="229992" y="96774"/>
                    </a:moveTo>
                    <a:cubicBezTo>
                      <a:pt x="222731" y="92840"/>
                      <a:pt x="214405" y="91335"/>
                      <a:pt x="206232" y="92488"/>
                    </a:cubicBezTo>
                    <a:cubicBezTo>
                      <a:pt x="194961" y="94002"/>
                      <a:pt x="183832" y="96460"/>
                      <a:pt x="172969" y="99822"/>
                    </a:cubicBezTo>
                    <a:lnTo>
                      <a:pt x="220488" y="127254"/>
                    </a:lnTo>
                    <a:cubicBezTo>
                      <a:pt x="240512" y="114871"/>
                      <a:pt x="243677" y="104708"/>
                      <a:pt x="229992" y="96774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5" name="Google Shape;1245;p27"/>
            <p:cNvGrpSpPr/>
            <p:nvPr/>
          </p:nvGrpSpPr>
          <p:grpSpPr>
            <a:xfrm>
              <a:off x="2665504" y="2962052"/>
              <a:ext cx="883852" cy="621125"/>
              <a:chOff x="4475129" y="3704177"/>
              <a:chExt cx="883852" cy="621125"/>
            </a:xfrm>
          </p:grpSpPr>
          <p:sp>
            <p:nvSpPr>
              <p:cNvPr id="1246" name="Google Shape;1246;p27"/>
              <p:cNvSpPr/>
              <p:nvPr/>
            </p:nvSpPr>
            <p:spPr>
              <a:xfrm>
                <a:off x="4475129" y="381381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7" name="Google Shape;1247;p27"/>
              <p:cNvSpPr/>
              <p:nvPr/>
            </p:nvSpPr>
            <p:spPr>
              <a:xfrm>
                <a:off x="4475224" y="395687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8009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8" name="Google Shape;1248;p27"/>
              <p:cNvSpPr/>
              <p:nvPr/>
            </p:nvSpPr>
            <p:spPr>
              <a:xfrm>
                <a:off x="5292454" y="3959923"/>
                <a:ext cx="66431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162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" name="Google Shape;1249;p27"/>
              <p:cNvSpPr/>
              <p:nvPr/>
            </p:nvSpPr>
            <p:spPr>
              <a:xfrm>
                <a:off x="4475129" y="370417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" name="Google Shape;1250;p27"/>
              <p:cNvSpPr/>
              <p:nvPr/>
            </p:nvSpPr>
            <p:spPr>
              <a:xfrm>
                <a:off x="4600749" y="3773876"/>
                <a:ext cx="632686" cy="366022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022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5" y="383882"/>
                      <a:pt x="216136" y="383882"/>
                      <a:pt x="92586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6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3" y="143566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1" name="Google Shape;1251;p27"/>
              <p:cNvSpPr/>
              <p:nvPr/>
            </p:nvSpPr>
            <p:spPr>
              <a:xfrm>
                <a:off x="4601339" y="3795784"/>
                <a:ext cx="631526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14" extrusionOk="0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553" y="86606"/>
                      <a:pt x="626965" y="128992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2" name="Google Shape;1252;p27"/>
              <p:cNvSpPr/>
              <p:nvPr/>
            </p:nvSpPr>
            <p:spPr>
              <a:xfrm>
                <a:off x="4762903" y="3878294"/>
                <a:ext cx="294875" cy="184975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4975" extrusionOk="0">
                    <a:moveTo>
                      <a:pt x="149875" y="29718"/>
                    </a:moveTo>
                    <a:cubicBezTo>
                      <a:pt x="145992" y="29661"/>
                      <a:pt x="142113" y="29946"/>
                      <a:pt x="138280" y="30575"/>
                    </a:cubicBezTo>
                    <a:cubicBezTo>
                      <a:pt x="133053" y="31337"/>
                      <a:pt x="127256" y="32385"/>
                      <a:pt x="120793" y="33718"/>
                    </a:cubicBezTo>
                    <a:cubicBezTo>
                      <a:pt x="114331" y="35052"/>
                      <a:pt x="107583" y="36862"/>
                      <a:pt x="100645" y="38957"/>
                    </a:cubicBezTo>
                    <a:cubicBezTo>
                      <a:pt x="93881" y="40976"/>
                      <a:pt x="87273" y="43491"/>
                      <a:pt x="80877" y="46482"/>
                    </a:cubicBezTo>
                    <a:lnTo>
                      <a:pt x="130867" y="75914"/>
                    </a:lnTo>
                    <a:lnTo>
                      <a:pt x="140371" y="72676"/>
                    </a:lnTo>
                    <a:cubicBezTo>
                      <a:pt x="153296" y="68389"/>
                      <a:pt x="165461" y="64770"/>
                      <a:pt x="176960" y="61722"/>
                    </a:cubicBezTo>
                    <a:cubicBezTo>
                      <a:pt x="187719" y="58836"/>
                      <a:pt x="198734" y="57017"/>
                      <a:pt x="209844" y="56292"/>
                    </a:cubicBezTo>
                    <a:cubicBezTo>
                      <a:pt x="219965" y="55607"/>
                      <a:pt x="230125" y="56274"/>
                      <a:pt x="240066" y="58293"/>
                    </a:cubicBezTo>
                    <a:cubicBezTo>
                      <a:pt x="250273" y="60503"/>
                      <a:pt x="260052" y="64322"/>
                      <a:pt x="269052" y="69628"/>
                    </a:cubicBezTo>
                    <a:cubicBezTo>
                      <a:pt x="277834" y="74019"/>
                      <a:pt x="285351" y="80572"/>
                      <a:pt x="290911" y="88678"/>
                    </a:cubicBezTo>
                    <a:cubicBezTo>
                      <a:pt x="294627" y="94602"/>
                      <a:pt x="295796" y="101784"/>
                      <a:pt x="294142" y="108585"/>
                    </a:cubicBezTo>
                    <a:cubicBezTo>
                      <a:pt x="292032" y="116081"/>
                      <a:pt x="287927" y="122863"/>
                      <a:pt x="282262" y="128206"/>
                    </a:cubicBezTo>
                    <a:cubicBezTo>
                      <a:pt x="275287" y="135236"/>
                      <a:pt x="267503" y="141408"/>
                      <a:pt x="259073" y="146590"/>
                    </a:cubicBezTo>
                    <a:lnTo>
                      <a:pt x="291386" y="165640"/>
                    </a:lnTo>
                    <a:lnTo>
                      <a:pt x="273424" y="175641"/>
                    </a:lnTo>
                    <a:lnTo>
                      <a:pt x="240826" y="156591"/>
                    </a:lnTo>
                    <a:cubicBezTo>
                      <a:pt x="225325" y="164335"/>
                      <a:pt x="209083" y="170488"/>
                      <a:pt x="192357" y="174974"/>
                    </a:cubicBezTo>
                    <a:cubicBezTo>
                      <a:pt x="174870" y="179813"/>
                      <a:pt x="157003" y="183156"/>
                      <a:pt x="138945" y="184975"/>
                    </a:cubicBezTo>
                    <a:lnTo>
                      <a:pt x="121934" y="154400"/>
                    </a:lnTo>
                    <a:cubicBezTo>
                      <a:pt x="125070" y="154400"/>
                      <a:pt x="129727" y="154400"/>
                      <a:pt x="136094" y="153352"/>
                    </a:cubicBezTo>
                    <a:cubicBezTo>
                      <a:pt x="142462" y="152305"/>
                      <a:pt x="149590" y="151352"/>
                      <a:pt x="157478" y="149638"/>
                    </a:cubicBezTo>
                    <a:cubicBezTo>
                      <a:pt x="165366" y="147923"/>
                      <a:pt x="173539" y="145828"/>
                      <a:pt x="182283" y="143256"/>
                    </a:cubicBezTo>
                    <a:cubicBezTo>
                      <a:pt x="190769" y="140684"/>
                      <a:pt x="199057" y="137503"/>
                      <a:pt x="207087" y="133731"/>
                    </a:cubicBezTo>
                    <a:lnTo>
                      <a:pt x="156527" y="104489"/>
                    </a:lnTo>
                    <a:lnTo>
                      <a:pt x="149970" y="106775"/>
                    </a:lnTo>
                    <a:lnTo>
                      <a:pt x="143032" y="108966"/>
                    </a:lnTo>
                    <a:cubicBezTo>
                      <a:pt x="130297" y="113062"/>
                      <a:pt x="118702" y="116396"/>
                      <a:pt x="108058" y="118491"/>
                    </a:cubicBezTo>
                    <a:cubicBezTo>
                      <a:pt x="98291" y="120767"/>
                      <a:pt x="88331" y="122101"/>
                      <a:pt x="78311" y="122491"/>
                    </a:cubicBezTo>
                    <a:cubicBezTo>
                      <a:pt x="69466" y="122806"/>
                      <a:pt x="60618" y="121968"/>
                      <a:pt x="51986" y="120015"/>
                    </a:cubicBezTo>
                    <a:cubicBezTo>
                      <a:pt x="43454" y="118053"/>
                      <a:pt x="35257" y="114843"/>
                      <a:pt x="27656" y="110490"/>
                    </a:cubicBezTo>
                    <a:cubicBezTo>
                      <a:pt x="19316" y="106099"/>
                      <a:pt x="12072" y="99879"/>
                      <a:pt x="6463" y="92297"/>
                    </a:cubicBezTo>
                    <a:cubicBezTo>
                      <a:pt x="2407" y="86592"/>
                      <a:pt x="397" y="79677"/>
                      <a:pt x="760" y="72676"/>
                    </a:cubicBezTo>
                    <a:cubicBezTo>
                      <a:pt x="1486" y="65379"/>
                      <a:pt x="4402" y="58464"/>
                      <a:pt x="9124" y="52864"/>
                    </a:cubicBezTo>
                    <a:cubicBezTo>
                      <a:pt x="14936" y="45482"/>
                      <a:pt x="21863" y="39052"/>
                      <a:pt x="29652" y="33814"/>
                    </a:cubicBezTo>
                    <a:lnTo>
                      <a:pt x="0" y="17431"/>
                    </a:lnTo>
                    <a:lnTo>
                      <a:pt x="17582" y="7239"/>
                    </a:lnTo>
                    <a:lnTo>
                      <a:pt x="47234" y="24479"/>
                    </a:lnTo>
                    <a:cubicBezTo>
                      <a:pt x="61137" y="17393"/>
                      <a:pt x="75762" y="1183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485" y="83058"/>
                    </a:moveTo>
                    <a:cubicBezTo>
                      <a:pt x="70169" y="86887"/>
                      <a:pt x="77870" y="88544"/>
                      <a:pt x="85534" y="87821"/>
                    </a:cubicBezTo>
                    <a:cubicBezTo>
                      <a:pt x="95830" y="86668"/>
                      <a:pt x="105967" y="84363"/>
                      <a:pt x="115756" y="80963"/>
                    </a:cubicBezTo>
                    <a:lnTo>
                      <a:pt x="68237" y="53435"/>
                    </a:lnTo>
                    <a:cubicBezTo>
                      <a:pt x="50370" y="65056"/>
                      <a:pt x="48849" y="74581"/>
                      <a:pt x="63105" y="83058"/>
                    </a:cubicBezTo>
                    <a:close/>
                    <a:moveTo>
                      <a:pt x="230372" y="96964"/>
                    </a:moveTo>
                    <a:cubicBezTo>
                      <a:pt x="223092" y="93002"/>
                      <a:pt x="214710" y="91526"/>
                      <a:pt x="206517" y="92773"/>
                    </a:cubicBezTo>
                    <a:cubicBezTo>
                      <a:pt x="195274" y="94202"/>
                      <a:pt x="184174" y="96631"/>
                      <a:pt x="173349" y="100013"/>
                    </a:cubicBezTo>
                    <a:lnTo>
                      <a:pt x="220868" y="127444"/>
                    </a:lnTo>
                    <a:cubicBezTo>
                      <a:pt x="240636" y="115062"/>
                      <a:pt x="243677" y="104899"/>
                      <a:pt x="229992" y="969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3" name="Google Shape;1253;p27"/>
              <p:cNvSpPr/>
              <p:nvPr/>
            </p:nvSpPr>
            <p:spPr>
              <a:xfrm>
                <a:off x="4885122" y="4015740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4" name="Google Shape;1254;p27"/>
              <p:cNvSpPr/>
              <p:nvPr/>
            </p:nvSpPr>
            <p:spPr>
              <a:xfrm>
                <a:off x="5012188" y="402659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5" name="Google Shape;1255;p27"/>
              <p:cNvSpPr/>
              <p:nvPr/>
            </p:nvSpPr>
            <p:spPr>
              <a:xfrm>
                <a:off x="5026348" y="3963352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6" name="Google Shape;1256;p27"/>
              <p:cNvSpPr/>
              <p:nvPr/>
            </p:nvSpPr>
            <p:spPr>
              <a:xfrm>
                <a:off x="4927509" y="396973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7" name="Google Shape;1257;p27"/>
              <p:cNvSpPr/>
              <p:nvPr/>
            </p:nvSpPr>
            <p:spPr>
              <a:xfrm>
                <a:off x="4830855" y="3914584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8" name="Google Shape;1258;p27"/>
              <p:cNvSpPr/>
              <p:nvPr/>
            </p:nvSpPr>
            <p:spPr>
              <a:xfrm>
                <a:off x="4885122" y="3883437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9" name="Google Shape;1259;p27"/>
              <p:cNvSpPr/>
              <p:nvPr/>
            </p:nvSpPr>
            <p:spPr>
              <a:xfrm>
                <a:off x="4762903" y="3878389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0" name="Google Shape;1260;p27"/>
              <p:cNvSpPr/>
              <p:nvPr/>
            </p:nvSpPr>
            <p:spPr>
              <a:xfrm>
                <a:off x="4763854" y="393601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1" name="Google Shape;1261;p27"/>
              <p:cNvSpPr/>
              <p:nvPr/>
            </p:nvSpPr>
            <p:spPr>
              <a:xfrm>
                <a:off x="4762618" y="3860577"/>
                <a:ext cx="29516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161" h="185547" extrusionOk="0">
                    <a:moveTo>
                      <a:pt x="150160" y="30194"/>
                    </a:moveTo>
                    <a:cubicBezTo>
                      <a:pt x="146275" y="30185"/>
                      <a:pt x="142396" y="30499"/>
                      <a:pt x="138565" y="31147"/>
                    </a:cubicBezTo>
                    <a:cubicBezTo>
                      <a:pt x="133338" y="31909"/>
                      <a:pt x="127541" y="32956"/>
                      <a:pt x="121078" y="34290"/>
                    </a:cubicBezTo>
                    <a:cubicBezTo>
                      <a:pt x="114616" y="35623"/>
                      <a:pt x="107868" y="37433"/>
                      <a:pt x="100930" y="39529"/>
                    </a:cubicBezTo>
                    <a:cubicBezTo>
                      <a:pt x="94166" y="41548"/>
                      <a:pt x="87558" y="44063"/>
                      <a:pt x="81162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912" y="95174"/>
                      <a:pt x="296081" y="102356"/>
                      <a:pt x="294427" y="109156"/>
                    </a:cubicBezTo>
                    <a:cubicBezTo>
                      <a:pt x="292289" y="116643"/>
                      <a:pt x="288183" y="123425"/>
                      <a:pt x="282548" y="128778"/>
                    </a:cubicBezTo>
                    <a:cubicBezTo>
                      <a:pt x="275572" y="135807"/>
                      <a:pt x="267788" y="141980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56" y="154848"/>
                      <a:pt x="131684" y="154467"/>
                      <a:pt x="136379" y="153829"/>
                    </a:cubicBezTo>
                    <a:cubicBezTo>
                      <a:pt x="143567" y="153010"/>
                      <a:pt x="150702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6" y="121244"/>
                      <a:pt x="88616" y="122577"/>
                      <a:pt x="78596" y="122968"/>
                    </a:cubicBezTo>
                    <a:cubicBezTo>
                      <a:pt x="69751" y="123282"/>
                      <a:pt x="60903" y="122444"/>
                      <a:pt x="52271" y="120491"/>
                    </a:cubicBezTo>
                    <a:cubicBezTo>
                      <a:pt x="43728" y="118567"/>
                      <a:pt x="35526" y="115348"/>
                      <a:pt x="27941" y="110966"/>
                    </a:cubicBezTo>
                    <a:cubicBezTo>
                      <a:pt x="19562" y="106632"/>
                      <a:pt x="12305" y="100403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789" y="65856"/>
                      <a:pt x="4703" y="58950"/>
                      <a:pt x="9409" y="53340"/>
                    </a:cubicBezTo>
                    <a:cubicBezTo>
                      <a:pt x="15218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3770" y="83629"/>
                    </a:moveTo>
                    <a:cubicBezTo>
                      <a:pt x="70454" y="87459"/>
                      <a:pt x="78155" y="89116"/>
                      <a:pt x="85819" y="88392"/>
                    </a:cubicBezTo>
                    <a:cubicBezTo>
                      <a:pt x="96108" y="87192"/>
                      <a:pt x="106239" y="84887"/>
                      <a:pt x="116041" y="81534"/>
                    </a:cubicBezTo>
                    <a:lnTo>
                      <a:pt x="68522" y="54007"/>
                    </a:lnTo>
                    <a:cubicBezTo>
                      <a:pt x="50655" y="65437"/>
                      <a:pt x="49135" y="75343"/>
                      <a:pt x="63390" y="83629"/>
                    </a:cubicBezTo>
                    <a:close/>
                    <a:moveTo>
                      <a:pt x="230657" y="97536"/>
                    </a:moveTo>
                    <a:cubicBezTo>
                      <a:pt x="223387" y="93536"/>
                      <a:pt x="215004" y="92030"/>
                      <a:pt x="206802" y="93250"/>
                    </a:cubicBezTo>
                    <a:cubicBezTo>
                      <a:pt x="195559" y="94764"/>
                      <a:pt x="184469" y="97222"/>
                      <a:pt x="173634" y="100584"/>
                    </a:cubicBezTo>
                    <a:lnTo>
                      <a:pt x="221153" y="127921"/>
                    </a:lnTo>
                    <a:cubicBezTo>
                      <a:pt x="240731" y="115634"/>
                      <a:pt x="243962" y="105442"/>
                      <a:pt x="23027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62" name="Google Shape;1262;p27"/>
            <p:cNvGrpSpPr/>
            <p:nvPr/>
          </p:nvGrpSpPr>
          <p:grpSpPr>
            <a:xfrm>
              <a:off x="2665504" y="2818605"/>
              <a:ext cx="883852" cy="621125"/>
              <a:chOff x="4475129" y="3560730"/>
              <a:chExt cx="883852" cy="621125"/>
            </a:xfrm>
          </p:grpSpPr>
          <p:sp>
            <p:nvSpPr>
              <p:cNvPr id="1263" name="Google Shape;1263;p27"/>
              <p:cNvSpPr/>
              <p:nvPr/>
            </p:nvSpPr>
            <p:spPr>
              <a:xfrm>
                <a:off x="4475129" y="367036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4" name="Google Shape;1264;p27"/>
              <p:cNvSpPr/>
              <p:nvPr/>
            </p:nvSpPr>
            <p:spPr>
              <a:xfrm>
                <a:off x="4475224" y="3813428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5" name="Google Shape;1265;p27"/>
              <p:cNvSpPr/>
              <p:nvPr/>
            </p:nvSpPr>
            <p:spPr>
              <a:xfrm>
                <a:off x="5292454" y="3816476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6" name="Google Shape;1266;p27"/>
              <p:cNvSpPr/>
              <p:nvPr/>
            </p:nvSpPr>
            <p:spPr>
              <a:xfrm>
                <a:off x="4475129" y="356073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7" name="Google Shape;1267;p27"/>
              <p:cNvSpPr/>
              <p:nvPr/>
            </p:nvSpPr>
            <p:spPr>
              <a:xfrm>
                <a:off x="4600749" y="3630358"/>
                <a:ext cx="632686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093" extrusionOk="0">
                    <a:moveTo>
                      <a:pt x="632116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646" y="92202"/>
                      <a:pt x="637343" y="143637"/>
                      <a:pt x="632116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8" name="Google Shape;1268;p27"/>
              <p:cNvSpPr/>
              <p:nvPr/>
            </p:nvSpPr>
            <p:spPr>
              <a:xfrm>
                <a:off x="4601339" y="3652337"/>
                <a:ext cx="631526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14" extrusionOk="0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553" y="86606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9" name="Google Shape;1269;p27"/>
              <p:cNvSpPr/>
              <p:nvPr/>
            </p:nvSpPr>
            <p:spPr>
              <a:xfrm>
                <a:off x="4762618" y="3735419"/>
                <a:ext cx="295161" cy="184403"/>
              </a:xfrm>
              <a:custGeom>
                <a:avLst/>
                <a:gdLst/>
                <a:ahLst/>
                <a:cxnLst/>
                <a:rect l="l" t="t" r="r" b="b"/>
                <a:pathLst>
                  <a:path w="295161" h="184403" extrusionOk="0">
                    <a:moveTo>
                      <a:pt x="150160" y="29146"/>
                    </a:moveTo>
                    <a:cubicBezTo>
                      <a:pt x="146278" y="29089"/>
                      <a:pt x="142398" y="29375"/>
                      <a:pt x="138565" y="30004"/>
                    </a:cubicBezTo>
                    <a:cubicBezTo>
                      <a:pt x="133338" y="30766"/>
                      <a:pt x="127541" y="31813"/>
                      <a:pt x="121078" y="33147"/>
                    </a:cubicBezTo>
                    <a:cubicBezTo>
                      <a:pt x="114616" y="34480"/>
                      <a:pt x="107868" y="36290"/>
                      <a:pt x="100930" y="38386"/>
                    </a:cubicBezTo>
                    <a:cubicBezTo>
                      <a:pt x="94166" y="40405"/>
                      <a:pt x="87558" y="42919"/>
                      <a:pt x="81162" y="45910"/>
                    </a:cubicBezTo>
                    <a:lnTo>
                      <a:pt x="131152" y="75342"/>
                    </a:lnTo>
                    <a:lnTo>
                      <a:pt x="140656" y="72104"/>
                    </a:lnTo>
                    <a:cubicBezTo>
                      <a:pt x="153581" y="67818"/>
                      <a:pt x="165746" y="64198"/>
                      <a:pt x="177246" y="61150"/>
                    </a:cubicBezTo>
                    <a:cubicBezTo>
                      <a:pt x="187994" y="58217"/>
                      <a:pt x="199009" y="56397"/>
                      <a:pt x="210129" y="55721"/>
                    </a:cubicBezTo>
                    <a:cubicBezTo>
                      <a:pt x="220250" y="55035"/>
                      <a:pt x="230410" y="55702"/>
                      <a:pt x="240351" y="57721"/>
                    </a:cubicBezTo>
                    <a:cubicBezTo>
                      <a:pt x="250558" y="59931"/>
                      <a:pt x="260337" y="63751"/>
                      <a:pt x="269337" y="69056"/>
                    </a:cubicBezTo>
                    <a:cubicBezTo>
                      <a:pt x="278119" y="73447"/>
                      <a:pt x="285636" y="80000"/>
                      <a:pt x="291196" y="88106"/>
                    </a:cubicBezTo>
                    <a:cubicBezTo>
                      <a:pt x="294912" y="94031"/>
                      <a:pt x="296081" y="101212"/>
                      <a:pt x="294427" y="108013"/>
                    </a:cubicBezTo>
                    <a:cubicBezTo>
                      <a:pt x="292289" y="115500"/>
                      <a:pt x="288183" y="122282"/>
                      <a:pt x="282548" y="127635"/>
                    </a:cubicBezTo>
                    <a:cubicBezTo>
                      <a:pt x="275572" y="134664"/>
                      <a:pt x="267788" y="140836"/>
                      <a:pt x="259358" y="146018"/>
                    </a:cubicBezTo>
                    <a:lnTo>
                      <a:pt x="291671" y="165068"/>
                    </a:lnTo>
                    <a:lnTo>
                      <a:pt x="273709" y="175069"/>
                    </a:lnTo>
                    <a:lnTo>
                      <a:pt x="241111" y="156019"/>
                    </a:lnTo>
                    <a:cubicBezTo>
                      <a:pt x="225610" y="163763"/>
                      <a:pt x="209368" y="169916"/>
                      <a:pt x="192642" y="174403"/>
                    </a:cubicBezTo>
                    <a:cubicBezTo>
                      <a:pt x="175155" y="179241"/>
                      <a:pt x="157288" y="182585"/>
                      <a:pt x="139230" y="184404"/>
                    </a:cubicBezTo>
                    <a:lnTo>
                      <a:pt x="122219" y="153829"/>
                    </a:lnTo>
                    <a:cubicBezTo>
                      <a:pt x="126956" y="153705"/>
                      <a:pt x="131684" y="153324"/>
                      <a:pt x="136379" y="152686"/>
                    </a:cubicBezTo>
                    <a:cubicBezTo>
                      <a:pt x="143567" y="151867"/>
                      <a:pt x="150702" y="150657"/>
                      <a:pt x="157763" y="149066"/>
                    </a:cubicBezTo>
                    <a:cubicBezTo>
                      <a:pt x="165556" y="147352"/>
                      <a:pt x="173824" y="145256"/>
                      <a:pt x="182568" y="142684"/>
                    </a:cubicBezTo>
                    <a:cubicBezTo>
                      <a:pt x="191055" y="140113"/>
                      <a:pt x="199342" y="136931"/>
                      <a:pt x="207373" y="133159"/>
                    </a:cubicBezTo>
                    <a:lnTo>
                      <a:pt x="156812" y="103917"/>
                    </a:lnTo>
                    <a:lnTo>
                      <a:pt x="150255" y="106204"/>
                    </a:lnTo>
                    <a:lnTo>
                      <a:pt x="143317" y="108299"/>
                    </a:lnTo>
                    <a:cubicBezTo>
                      <a:pt x="130582" y="112490"/>
                      <a:pt x="118987" y="115824"/>
                      <a:pt x="108343" y="117824"/>
                    </a:cubicBezTo>
                    <a:cubicBezTo>
                      <a:pt x="98576" y="120101"/>
                      <a:pt x="88616" y="121434"/>
                      <a:pt x="78596" y="121825"/>
                    </a:cubicBezTo>
                    <a:cubicBezTo>
                      <a:pt x="69751" y="122139"/>
                      <a:pt x="60903" y="121310"/>
                      <a:pt x="52271" y="119348"/>
                    </a:cubicBezTo>
                    <a:cubicBezTo>
                      <a:pt x="43739" y="117386"/>
                      <a:pt x="35542" y="114176"/>
                      <a:pt x="27941" y="109823"/>
                    </a:cubicBezTo>
                    <a:cubicBezTo>
                      <a:pt x="19602" y="105432"/>
                      <a:pt x="12357" y="99212"/>
                      <a:pt x="6748" y="91630"/>
                    </a:cubicBezTo>
                    <a:cubicBezTo>
                      <a:pt x="2678" y="85896"/>
                      <a:pt x="668" y="78943"/>
                      <a:pt x="1045" y="71914"/>
                    </a:cubicBezTo>
                    <a:cubicBezTo>
                      <a:pt x="1790" y="64646"/>
                      <a:pt x="4704" y="57778"/>
                      <a:pt x="9409" y="52197"/>
                    </a:cubicBezTo>
                    <a:cubicBezTo>
                      <a:pt x="15221" y="44815"/>
                      <a:pt x="22148" y="38386"/>
                      <a:pt x="29937" y="33147"/>
                    </a:cubicBezTo>
                    <a:lnTo>
                      <a:pt x="0" y="15811"/>
                    </a:lnTo>
                    <a:lnTo>
                      <a:pt x="17582" y="5620"/>
                    </a:lnTo>
                    <a:lnTo>
                      <a:pt x="47234" y="22765"/>
                    </a:lnTo>
                    <a:cubicBezTo>
                      <a:pt x="61313" y="16288"/>
                      <a:pt x="76028" y="11306"/>
                      <a:pt x="91141" y="7906"/>
                    </a:cubicBezTo>
                    <a:cubicBezTo>
                      <a:pt x="105477" y="4238"/>
                      <a:pt x="120054" y="1591"/>
                      <a:pt x="134764" y="0"/>
                    </a:cubicBezTo>
                    <a:close/>
                    <a:moveTo>
                      <a:pt x="63770" y="82486"/>
                    </a:moveTo>
                    <a:cubicBezTo>
                      <a:pt x="70454" y="86315"/>
                      <a:pt x="78155" y="87973"/>
                      <a:pt x="85819" y="87249"/>
                    </a:cubicBezTo>
                    <a:cubicBezTo>
                      <a:pt x="96116" y="86096"/>
                      <a:pt x="106252" y="83791"/>
                      <a:pt x="116041" y="80391"/>
                    </a:cubicBezTo>
                    <a:lnTo>
                      <a:pt x="68522" y="52864"/>
                    </a:lnTo>
                    <a:cubicBezTo>
                      <a:pt x="50655" y="64389"/>
                      <a:pt x="49135" y="74581"/>
                      <a:pt x="63390" y="82486"/>
                    </a:cubicBezTo>
                    <a:close/>
                    <a:moveTo>
                      <a:pt x="230657" y="96393"/>
                    </a:moveTo>
                    <a:cubicBezTo>
                      <a:pt x="223377" y="92430"/>
                      <a:pt x="214995" y="90954"/>
                      <a:pt x="206802" y="92202"/>
                    </a:cubicBezTo>
                    <a:cubicBezTo>
                      <a:pt x="195559" y="93631"/>
                      <a:pt x="184459" y="96060"/>
                      <a:pt x="173634" y="99441"/>
                    </a:cubicBezTo>
                    <a:lnTo>
                      <a:pt x="221153" y="126873"/>
                    </a:lnTo>
                    <a:cubicBezTo>
                      <a:pt x="240921" y="114490"/>
                      <a:pt x="243962" y="104327"/>
                      <a:pt x="230277" y="9639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0" name="Google Shape;1270;p27"/>
              <p:cNvSpPr/>
              <p:nvPr/>
            </p:nvSpPr>
            <p:spPr>
              <a:xfrm>
                <a:off x="4885122" y="387229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1" name="Google Shape;1271;p27"/>
              <p:cNvSpPr/>
              <p:nvPr/>
            </p:nvSpPr>
            <p:spPr>
              <a:xfrm>
                <a:off x="5012188" y="3883151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2" name="Google Shape;1272;p27"/>
              <p:cNvSpPr/>
              <p:nvPr/>
            </p:nvSpPr>
            <p:spPr>
              <a:xfrm>
                <a:off x="5026348" y="3819906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3" name="Google Shape;1273;p27"/>
              <p:cNvSpPr/>
              <p:nvPr/>
            </p:nvSpPr>
            <p:spPr>
              <a:xfrm>
                <a:off x="4927509" y="3826287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4" name="Google Shape;1274;p27"/>
              <p:cNvSpPr/>
              <p:nvPr/>
            </p:nvSpPr>
            <p:spPr>
              <a:xfrm>
                <a:off x="4830855" y="3771042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239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5" name="Google Shape;1275;p27"/>
              <p:cNvSpPr/>
              <p:nvPr/>
            </p:nvSpPr>
            <p:spPr>
              <a:xfrm>
                <a:off x="4885122" y="3739991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6" name="Google Shape;1276;p27"/>
              <p:cNvSpPr/>
              <p:nvPr/>
            </p:nvSpPr>
            <p:spPr>
              <a:xfrm>
                <a:off x="4762903" y="3734942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7" name="Google Shape;1277;p27"/>
              <p:cNvSpPr/>
              <p:nvPr/>
            </p:nvSpPr>
            <p:spPr>
              <a:xfrm>
                <a:off x="4763854" y="3792188"/>
                <a:ext cx="29936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8" name="Google Shape;1278;p27"/>
              <p:cNvSpPr/>
              <p:nvPr/>
            </p:nvSpPr>
            <p:spPr>
              <a:xfrm>
                <a:off x="4762903" y="3717226"/>
                <a:ext cx="294875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451" extrusionOk="0">
                    <a:moveTo>
                      <a:pt x="149875" y="30099"/>
                    </a:moveTo>
                    <a:cubicBezTo>
                      <a:pt x="145990" y="30089"/>
                      <a:pt x="142111" y="30404"/>
                      <a:pt x="138280" y="31051"/>
                    </a:cubicBezTo>
                    <a:cubicBezTo>
                      <a:pt x="133053" y="31813"/>
                      <a:pt x="127256" y="32861"/>
                      <a:pt x="120793" y="34195"/>
                    </a:cubicBezTo>
                    <a:cubicBezTo>
                      <a:pt x="114331" y="35528"/>
                      <a:pt x="107583" y="37338"/>
                      <a:pt x="100645" y="39433"/>
                    </a:cubicBezTo>
                    <a:cubicBezTo>
                      <a:pt x="93881" y="41453"/>
                      <a:pt x="87273" y="43967"/>
                      <a:pt x="80877" y="46958"/>
                    </a:cubicBezTo>
                    <a:lnTo>
                      <a:pt x="130867" y="76390"/>
                    </a:lnTo>
                    <a:lnTo>
                      <a:pt x="140371" y="73152"/>
                    </a:lnTo>
                    <a:cubicBezTo>
                      <a:pt x="153296" y="68866"/>
                      <a:pt x="165461" y="65151"/>
                      <a:pt x="176960" y="62198"/>
                    </a:cubicBezTo>
                    <a:cubicBezTo>
                      <a:pt x="187709" y="59264"/>
                      <a:pt x="198724" y="57445"/>
                      <a:pt x="209844" y="56769"/>
                    </a:cubicBezTo>
                    <a:cubicBezTo>
                      <a:pt x="219965" y="56083"/>
                      <a:pt x="230125" y="56750"/>
                      <a:pt x="240066" y="58769"/>
                    </a:cubicBezTo>
                    <a:cubicBezTo>
                      <a:pt x="250282" y="60922"/>
                      <a:pt x="260081" y="64751"/>
                      <a:pt x="269052" y="70104"/>
                    </a:cubicBezTo>
                    <a:cubicBezTo>
                      <a:pt x="277834" y="74495"/>
                      <a:pt x="285351" y="81048"/>
                      <a:pt x="290911" y="89154"/>
                    </a:cubicBezTo>
                    <a:cubicBezTo>
                      <a:pt x="294627" y="95079"/>
                      <a:pt x="295796" y="102260"/>
                      <a:pt x="294142" y="109061"/>
                    </a:cubicBezTo>
                    <a:cubicBezTo>
                      <a:pt x="291985" y="116538"/>
                      <a:pt x="287889" y="123311"/>
                      <a:pt x="282262" y="128683"/>
                    </a:cubicBezTo>
                    <a:cubicBezTo>
                      <a:pt x="275287" y="135712"/>
                      <a:pt x="267503" y="141884"/>
                      <a:pt x="259073" y="147066"/>
                    </a:cubicBezTo>
                    <a:lnTo>
                      <a:pt x="291386" y="166116"/>
                    </a:lnTo>
                    <a:lnTo>
                      <a:pt x="273424" y="176117"/>
                    </a:lnTo>
                    <a:lnTo>
                      <a:pt x="240826" y="157067"/>
                    </a:lnTo>
                    <a:cubicBezTo>
                      <a:pt x="225306" y="164773"/>
                      <a:pt x="209074" y="170926"/>
                      <a:pt x="192357" y="175450"/>
                    </a:cubicBezTo>
                    <a:cubicBezTo>
                      <a:pt x="174870" y="180289"/>
                      <a:pt x="157003" y="183632"/>
                      <a:pt x="138945" y="185452"/>
                    </a:cubicBezTo>
                    <a:lnTo>
                      <a:pt x="121934" y="154876"/>
                    </a:lnTo>
                    <a:cubicBezTo>
                      <a:pt x="126671" y="154752"/>
                      <a:pt x="131398" y="154372"/>
                      <a:pt x="136094" y="153733"/>
                    </a:cubicBezTo>
                    <a:cubicBezTo>
                      <a:pt x="143282" y="152914"/>
                      <a:pt x="150416" y="151705"/>
                      <a:pt x="157478" y="150114"/>
                    </a:cubicBezTo>
                    <a:cubicBezTo>
                      <a:pt x="165271" y="148399"/>
                      <a:pt x="173539" y="146304"/>
                      <a:pt x="182283" y="143732"/>
                    </a:cubicBezTo>
                    <a:cubicBezTo>
                      <a:pt x="190769" y="141160"/>
                      <a:pt x="199057" y="137979"/>
                      <a:pt x="207087" y="134207"/>
                    </a:cubicBezTo>
                    <a:lnTo>
                      <a:pt x="156527" y="104965"/>
                    </a:lnTo>
                    <a:lnTo>
                      <a:pt x="149970" y="107251"/>
                    </a:lnTo>
                    <a:lnTo>
                      <a:pt x="143032" y="109347"/>
                    </a:lnTo>
                    <a:cubicBezTo>
                      <a:pt x="130297" y="113538"/>
                      <a:pt x="118702" y="116872"/>
                      <a:pt x="108058" y="118872"/>
                    </a:cubicBezTo>
                    <a:cubicBezTo>
                      <a:pt x="98291" y="121148"/>
                      <a:pt x="88331" y="122482"/>
                      <a:pt x="78311" y="122872"/>
                    </a:cubicBezTo>
                    <a:cubicBezTo>
                      <a:pt x="69466" y="123187"/>
                      <a:pt x="60618" y="122349"/>
                      <a:pt x="51986" y="120396"/>
                    </a:cubicBezTo>
                    <a:cubicBezTo>
                      <a:pt x="43443" y="118472"/>
                      <a:pt x="35241" y="115252"/>
                      <a:pt x="27656" y="110871"/>
                    </a:cubicBezTo>
                    <a:cubicBezTo>
                      <a:pt x="19390" y="106528"/>
                      <a:pt x="12235" y="100336"/>
                      <a:pt x="6748" y="92773"/>
                    </a:cubicBezTo>
                    <a:cubicBezTo>
                      <a:pt x="2671" y="87078"/>
                      <a:pt x="660" y="80153"/>
                      <a:pt x="1045" y="73152"/>
                    </a:cubicBezTo>
                    <a:cubicBezTo>
                      <a:pt x="1789" y="65856"/>
                      <a:pt x="4702" y="58950"/>
                      <a:pt x="9409" y="53340"/>
                    </a:cubicBezTo>
                    <a:cubicBezTo>
                      <a:pt x="15217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105" y="83248"/>
                    </a:moveTo>
                    <a:cubicBezTo>
                      <a:pt x="69789" y="87078"/>
                      <a:pt x="77490" y="88735"/>
                      <a:pt x="85154" y="88011"/>
                    </a:cubicBezTo>
                    <a:cubicBezTo>
                      <a:pt x="95443" y="86811"/>
                      <a:pt x="105574" y="84506"/>
                      <a:pt x="115376" y="81153"/>
                    </a:cubicBezTo>
                    <a:lnTo>
                      <a:pt x="67857" y="53626"/>
                    </a:lnTo>
                    <a:cubicBezTo>
                      <a:pt x="50370" y="65341"/>
                      <a:pt x="48849" y="75247"/>
                      <a:pt x="63105" y="83248"/>
                    </a:cubicBezTo>
                    <a:close/>
                    <a:moveTo>
                      <a:pt x="229992" y="97155"/>
                    </a:moveTo>
                    <a:cubicBezTo>
                      <a:pt x="222721" y="93154"/>
                      <a:pt x="214339" y="91649"/>
                      <a:pt x="206137" y="92869"/>
                    </a:cubicBezTo>
                    <a:cubicBezTo>
                      <a:pt x="194894" y="94383"/>
                      <a:pt x="183803" y="96841"/>
                      <a:pt x="172969" y="100203"/>
                    </a:cubicBezTo>
                    <a:lnTo>
                      <a:pt x="220488" y="127540"/>
                    </a:lnTo>
                    <a:cubicBezTo>
                      <a:pt x="240446" y="115538"/>
                      <a:pt x="243677" y="105346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9" name="Google Shape;1279;p27"/>
            <p:cNvGrpSpPr/>
            <p:nvPr/>
          </p:nvGrpSpPr>
          <p:grpSpPr>
            <a:xfrm>
              <a:off x="2694110" y="2656109"/>
              <a:ext cx="883852" cy="621029"/>
              <a:chOff x="4503735" y="3398234"/>
              <a:chExt cx="883852" cy="621029"/>
            </a:xfrm>
          </p:grpSpPr>
          <p:sp>
            <p:nvSpPr>
              <p:cNvPr id="1280" name="Google Shape;1280;p27"/>
              <p:cNvSpPr/>
              <p:nvPr/>
            </p:nvSpPr>
            <p:spPr>
              <a:xfrm>
                <a:off x="4503735" y="350777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1" name="Google Shape;1281;p27"/>
              <p:cNvSpPr/>
              <p:nvPr/>
            </p:nvSpPr>
            <p:spPr>
              <a:xfrm>
                <a:off x="4503925" y="3650932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2" name="Google Shape;1282;p27"/>
              <p:cNvSpPr/>
              <p:nvPr/>
            </p:nvSpPr>
            <p:spPr>
              <a:xfrm>
                <a:off x="5321061" y="365398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3" name="Google Shape;1283;p27"/>
              <p:cNvSpPr/>
              <p:nvPr/>
            </p:nvSpPr>
            <p:spPr>
              <a:xfrm>
                <a:off x="4503735" y="339823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4" name="Google Shape;1284;p27"/>
              <p:cNvSpPr/>
              <p:nvPr/>
            </p:nvSpPr>
            <p:spPr>
              <a:xfrm>
                <a:off x="4629431" y="3467838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1" y="194048"/>
                    </a:moveTo>
                    <a:cubicBezTo>
                      <a:pt x="627574" y="237101"/>
                      <a:pt x="596877" y="279773"/>
                      <a:pt x="539949" y="312444"/>
                    </a:cubicBezTo>
                    <a:cubicBezTo>
                      <a:pt x="416400" y="383977"/>
                      <a:pt x="216060" y="383977"/>
                      <a:pt x="92511" y="312444"/>
                    </a:cubicBezTo>
                    <a:cubicBezTo>
                      <a:pt x="35488" y="279487"/>
                      <a:pt x="4981" y="237101"/>
                      <a:pt x="610" y="194048"/>
                    </a:cubicBezTo>
                    <a:cubicBezTo>
                      <a:pt x="-4808" y="143566"/>
                      <a:pt x="25890" y="92131"/>
                      <a:pt x="92511" y="53650"/>
                    </a:cubicBezTo>
                    <a:cubicBezTo>
                      <a:pt x="216060" y="-17883"/>
                      <a:pt x="416400" y="-17883"/>
                      <a:pt x="539949" y="53650"/>
                    </a:cubicBezTo>
                    <a:cubicBezTo>
                      <a:pt x="606476" y="92131"/>
                      <a:pt x="637268" y="143566"/>
                      <a:pt x="63204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5" name="Google Shape;1285;p27"/>
              <p:cNvSpPr/>
              <p:nvPr/>
            </p:nvSpPr>
            <p:spPr>
              <a:xfrm>
                <a:off x="4630040" y="3489745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41"/>
                    </a:moveTo>
                    <a:cubicBezTo>
                      <a:pt x="626965" y="215194"/>
                      <a:pt x="596268" y="257866"/>
                      <a:pt x="539340" y="290536"/>
                    </a:cubicBezTo>
                    <a:cubicBezTo>
                      <a:pt x="415791" y="362069"/>
                      <a:pt x="215451" y="362069"/>
                      <a:pt x="91902" y="290536"/>
                    </a:cubicBezTo>
                    <a:cubicBezTo>
                      <a:pt x="34879" y="257580"/>
                      <a:pt x="4372" y="215194"/>
                      <a:pt x="0" y="172141"/>
                    </a:cubicBezTo>
                    <a:cubicBezTo>
                      <a:pt x="4372" y="129087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6" name="Google Shape;1286;p27"/>
              <p:cNvSpPr/>
              <p:nvPr/>
            </p:nvSpPr>
            <p:spPr>
              <a:xfrm>
                <a:off x="4791985" y="3572160"/>
                <a:ext cx="294810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810" h="185070" extrusionOk="0">
                    <a:moveTo>
                      <a:pt x="149304" y="29813"/>
                    </a:moveTo>
                    <a:cubicBezTo>
                      <a:pt x="145417" y="29804"/>
                      <a:pt x="141540" y="30118"/>
                      <a:pt x="137710" y="30766"/>
                    </a:cubicBezTo>
                    <a:cubicBezTo>
                      <a:pt x="132578" y="31432"/>
                      <a:pt x="126685" y="32480"/>
                      <a:pt x="120223" y="33909"/>
                    </a:cubicBezTo>
                    <a:cubicBezTo>
                      <a:pt x="113760" y="35338"/>
                      <a:pt x="107108" y="36957"/>
                      <a:pt x="100170" y="39053"/>
                    </a:cubicBezTo>
                    <a:cubicBezTo>
                      <a:pt x="93383" y="41100"/>
                      <a:pt x="86747" y="43615"/>
                      <a:pt x="80307" y="46577"/>
                    </a:cubicBezTo>
                    <a:lnTo>
                      <a:pt x="131152" y="76010"/>
                    </a:lnTo>
                    <a:lnTo>
                      <a:pt x="140656" y="72771"/>
                    </a:lnTo>
                    <a:cubicBezTo>
                      <a:pt x="153581" y="68485"/>
                      <a:pt x="165841" y="64865"/>
                      <a:pt x="177246" y="61817"/>
                    </a:cubicBezTo>
                    <a:cubicBezTo>
                      <a:pt x="188013" y="58979"/>
                      <a:pt x="199019" y="57160"/>
                      <a:pt x="210129" y="56388"/>
                    </a:cubicBezTo>
                    <a:cubicBezTo>
                      <a:pt x="220279" y="55750"/>
                      <a:pt x="230467" y="56417"/>
                      <a:pt x="240446" y="58388"/>
                    </a:cubicBezTo>
                    <a:cubicBezTo>
                      <a:pt x="250491" y="60636"/>
                      <a:pt x="260109" y="64465"/>
                      <a:pt x="268957" y="69723"/>
                    </a:cubicBezTo>
                    <a:cubicBezTo>
                      <a:pt x="277729" y="74124"/>
                      <a:pt x="285256" y="80677"/>
                      <a:pt x="290816" y="88773"/>
                    </a:cubicBezTo>
                    <a:cubicBezTo>
                      <a:pt x="294579" y="94640"/>
                      <a:pt x="295748" y="101813"/>
                      <a:pt x="294047" y="108585"/>
                    </a:cubicBezTo>
                    <a:cubicBezTo>
                      <a:pt x="291937" y="116081"/>
                      <a:pt x="287832" y="122863"/>
                      <a:pt x="282167" y="128206"/>
                    </a:cubicBezTo>
                    <a:cubicBezTo>
                      <a:pt x="275220" y="135264"/>
                      <a:pt x="267437" y="141437"/>
                      <a:pt x="258978" y="146590"/>
                    </a:cubicBezTo>
                    <a:lnTo>
                      <a:pt x="291291" y="165640"/>
                    </a:lnTo>
                    <a:lnTo>
                      <a:pt x="272854" y="175736"/>
                    </a:lnTo>
                    <a:lnTo>
                      <a:pt x="240256" y="156686"/>
                    </a:lnTo>
                    <a:cubicBezTo>
                      <a:pt x="224755" y="164430"/>
                      <a:pt x="208513" y="170593"/>
                      <a:pt x="191786" y="175070"/>
                    </a:cubicBezTo>
                    <a:cubicBezTo>
                      <a:pt x="174299" y="179908"/>
                      <a:pt x="156432" y="183261"/>
                      <a:pt x="138375" y="185071"/>
                    </a:cubicBezTo>
                    <a:lnTo>
                      <a:pt x="121363" y="154496"/>
                    </a:lnTo>
                    <a:cubicBezTo>
                      <a:pt x="124500" y="154496"/>
                      <a:pt x="129251" y="154496"/>
                      <a:pt x="135619" y="153448"/>
                    </a:cubicBezTo>
                    <a:cubicBezTo>
                      <a:pt x="141987" y="152400"/>
                      <a:pt x="149019" y="151447"/>
                      <a:pt x="156908" y="149733"/>
                    </a:cubicBezTo>
                    <a:cubicBezTo>
                      <a:pt x="164796" y="148019"/>
                      <a:pt x="172969" y="145923"/>
                      <a:pt x="181712" y="143351"/>
                    </a:cubicBezTo>
                    <a:cubicBezTo>
                      <a:pt x="190218" y="140837"/>
                      <a:pt x="198515" y="137655"/>
                      <a:pt x="206517" y="133826"/>
                    </a:cubicBezTo>
                    <a:lnTo>
                      <a:pt x="155957" y="104585"/>
                    </a:lnTo>
                    <a:cubicBezTo>
                      <a:pt x="153809" y="105461"/>
                      <a:pt x="151623" y="106223"/>
                      <a:pt x="149400" y="106871"/>
                    </a:cubicBezTo>
                    <a:lnTo>
                      <a:pt x="142462" y="109061"/>
                    </a:lnTo>
                    <a:cubicBezTo>
                      <a:pt x="129727" y="113252"/>
                      <a:pt x="118132" y="116491"/>
                      <a:pt x="107488" y="118586"/>
                    </a:cubicBezTo>
                    <a:cubicBezTo>
                      <a:pt x="97722" y="120863"/>
                      <a:pt x="87761" y="122206"/>
                      <a:pt x="77741" y="122587"/>
                    </a:cubicBezTo>
                    <a:cubicBezTo>
                      <a:pt x="68896" y="122901"/>
                      <a:pt x="60048" y="122072"/>
                      <a:pt x="51415" y="120110"/>
                    </a:cubicBezTo>
                    <a:cubicBezTo>
                      <a:pt x="42890" y="118129"/>
                      <a:pt x="34694" y="114919"/>
                      <a:pt x="27086" y="110585"/>
                    </a:cubicBezTo>
                    <a:cubicBezTo>
                      <a:pt x="19103" y="106232"/>
                      <a:pt x="12162" y="100184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010" y="83153"/>
                    </a:moveTo>
                    <a:cubicBezTo>
                      <a:pt x="69644" y="87020"/>
                      <a:pt x="77328" y="88687"/>
                      <a:pt x="84964" y="87916"/>
                    </a:cubicBezTo>
                    <a:cubicBezTo>
                      <a:pt x="95280" y="86744"/>
                      <a:pt x="105443" y="84477"/>
                      <a:pt x="115281" y="81153"/>
                    </a:cubicBezTo>
                    <a:lnTo>
                      <a:pt x="67762" y="53626"/>
                    </a:lnTo>
                    <a:cubicBezTo>
                      <a:pt x="49990" y="65056"/>
                      <a:pt x="48374" y="74867"/>
                      <a:pt x="62725" y="83153"/>
                    </a:cubicBezTo>
                    <a:close/>
                    <a:moveTo>
                      <a:pt x="229802" y="97060"/>
                    </a:moveTo>
                    <a:cubicBezTo>
                      <a:pt x="222550" y="93116"/>
                      <a:pt x="214206" y="91640"/>
                      <a:pt x="206042" y="92869"/>
                    </a:cubicBezTo>
                    <a:cubicBezTo>
                      <a:pt x="194752" y="94279"/>
                      <a:pt x="183613" y="96736"/>
                      <a:pt x="172779" y="100203"/>
                    </a:cubicBezTo>
                    <a:lnTo>
                      <a:pt x="220298" y="127540"/>
                    </a:lnTo>
                    <a:cubicBezTo>
                      <a:pt x="239971" y="115157"/>
                      <a:pt x="243202" y="105061"/>
                      <a:pt x="229516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7" name="Google Shape;1287;p27"/>
              <p:cNvSpPr/>
              <p:nvPr/>
            </p:nvSpPr>
            <p:spPr>
              <a:xfrm>
                <a:off x="4913728" y="3709701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8" name="Google Shape;1288;p27"/>
              <p:cNvSpPr/>
              <p:nvPr/>
            </p:nvSpPr>
            <p:spPr>
              <a:xfrm>
                <a:off x="5040889" y="372056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9" name="Google Shape;1289;p27"/>
              <p:cNvSpPr/>
              <p:nvPr/>
            </p:nvSpPr>
            <p:spPr>
              <a:xfrm>
                <a:off x="5054955" y="3657409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5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0" name="Google Shape;1290;p27"/>
              <p:cNvSpPr/>
              <p:nvPr/>
            </p:nvSpPr>
            <p:spPr>
              <a:xfrm>
                <a:off x="4956115" y="3663791"/>
                <a:ext cx="47423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" name="Google Shape;1291;p27"/>
              <p:cNvSpPr/>
              <p:nvPr/>
            </p:nvSpPr>
            <p:spPr>
              <a:xfrm>
                <a:off x="4859557" y="3608355"/>
                <a:ext cx="5844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448" h="38957" extrusionOk="0">
                    <a:moveTo>
                      <a:pt x="0" y="11144"/>
                    </a:moveTo>
                    <a:lnTo>
                      <a:pt x="48945" y="38958"/>
                    </a:lnTo>
                    <a:lnTo>
                      <a:pt x="58448" y="31718"/>
                    </a:lnTo>
                    <a:cubicBezTo>
                      <a:pt x="58448" y="31718"/>
                      <a:pt x="52366" y="24575"/>
                      <a:pt x="51891" y="23908"/>
                    </a:cubicBezTo>
                    <a:cubicBezTo>
                      <a:pt x="47632" y="18917"/>
                      <a:pt x="42632" y="14612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2" name="Google Shape;1292;p27"/>
              <p:cNvSpPr/>
              <p:nvPr/>
            </p:nvSpPr>
            <p:spPr>
              <a:xfrm>
                <a:off x="4913728" y="357749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3" name="Google Shape;1293;p27"/>
              <p:cNvSpPr/>
              <p:nvPr/>
            </p:nvSpPr>
            <p:spPr>
              <a:xfrm>
                <a:off x="4791510" y="3572351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4" name="Google Shape;1294;p27"/>
              <p:cNvSpPr/>
              <p:nvPr/>
            </p:nvSpPr>
            <p:spPr>
              <a:xfrm>
                <a:off x="4792460" y="3629977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809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5" name="Google Shape;1295;p27"/>
              <p:cNvSpPr/>
              <p:nvPr/>
            </p:nvSpPr>
            <p:spPr>
              <a:xfrm>
                <a:off x="4791985" y="3555587"/>
                <a:ext cx="294804" cy="184499"/>
              </a:xfrm>
              <a:custGeom>
                <a:avLst/>
                <a:gdLst/>
                <a:ahLst/>
                <a:cxnLst/>
                <a:rect l="l" t="t" r="r" b="b"/>
                <a:pathLst>
                  <a:path w="294804" h="184499" extrusionOk="0">
                    <a:moveTo>
                      <a:pt x="149304" y="29146"/>
                    </a:moveTo>
                    <a:cubicBezTo>
                      <a:pt x="145417" y="29185"/>
                      <a:pt x="141549" y="29508"/>
                      <a:pt x="137710" y="30099"/>
                    </a:cubicBezTo>
                    <a:cubicBezTo>
                      <a:pt x="132578" y="30861"/>
                      <a:pt x="126685" y="31909"/>
                      <a:pt x="120223" y="33242"/>
                    </a:cubicBezTo>
                    <a:cubicBezTo>
                      <a:pt x="113760" y="34576"/>
                      <a:pt x="107108" y="36385"/>
                      <a:pt x="100170" y="38481"/>
                    </a:cubicBezTo>
                    <a:cubicBezTo>
                      <a:pt x="93369" y="40481"/>
                      <a:pt x="86730" y="42996"/>
                      <a:pt x="80307" y="46006"/>
                    </a:cubicBezTo>
                    <a:lnTo>
                      <a:pt x="131152" y="75438"/>
                    </a:lnTo>
                    <a:lnTo>
                      <a:pt x="140656" y="72199"/>
                    </a:lnTo>
                    <a:cubicBezTo>
                      <a:pt x="153581" y="67913"/>
                      <a:pt x="165841" y="64198"/>
                      <a:pt x="177246" y="61246"/>
                    </a:cubicBezTo>
                    <a:cubicBezTo>
                      <a:pt x="187994" y="58321"/>
                      <a:pt x="199009" y="56502"/>
                      <a:pt x="210129" y="55816"/>
                    </a:cubicBezTo>
                    <a:cubicBezTo>
                      <a:pt x="220279" y="55121"/>
                      <a:pt x="230476" y="55797"/>
                      <a:pt x="240446" y="57817"/>
                    </a:cubicBezTo>
                    <a:cubicBezTo>
                      <a:pt x="250491" y="60065"/>
                      <a:pt x="260109" y="63893"/>
                      <a:pt x="268957" y="69151"/>
                    </a:cubicBezTo>
                    <a:cubicBezTo>
                      <a:pt x="277739" y="73542"/>
                      <a:pt x="285256" y="80096"/>
                      <a:pt x="290816" y="88201"/>
                    </a:cubicBezTo>
                    <a:cubicBezTo>
                      <a:pt x="294570" y="94107"/>
                      <a:pt x="295739" y="101308"/>
                      <a:pt x="294047" y="108109"/>
                    </a:cubicBezTo>
                    <a:cubicBezTo>
                      <a:pt x="291909" y="115595"/>
                      <a:pt x="287803" y="122377"/>
                      <a:pt x="282167" y="127730"/>
                    </a:cubicBezTo>
                    <a:cubicBezTo>
                      <a:pt x="275192" y="134760"/>
                      <a:pt x="267408" y="140932"/>
                      <a:pt x="258978" y="146113"/>
                    </a:cubicBezTo>
                    <a:lnTo>
                      <a:pt x="291291" y="165163"/>
                    </a:lnTo>
                    <a:lnTo>
                      <a:pt x="272854" y="175165"/>
                    </a:lnTo>
                    <a:lnTo>
                      <a:pt x="240256" y="156115"/>
                    </a:lnTo>
                    <a:cubicBezTo>
                      <a:pt x="224736" y="163821"/>
                      <a:pt x="208504" y="169974"/>
                      <a:pt x="191786" y="174498"/>
                    </a:cubicBezTo>
                    <a:cubicBezTo>
                      <a:pt x="174299" y="179337"/>
                      <a:pt x="156432" y="182689"/>
                      <a:pt x="138375" y="184499"/>
                    </a:cubicBezTo>
                    <a:lnTo>
                      <a:pt x="121363" y="153924"/>
                    </a:lnTo>
                    <a:cubicBezTo>
                      <a:pt x="126134" y="153800"/>
                      <a:pt x="130896" y="153419"/>
                      <a:pt x="135619" y="152781"/>
                    </a:cubicBezTo>
                    <a:cubicBezTo>
                      <a:pt x="142775" y="151962"/>
                      <a:pt x="149884" y="150752"/>
                      <a:pt x="156908" y="149162"/>
                    </a:cubicBezTo>
                    <a:cubicBezTo>
                      <a:pt x="164701" y="147447"/>
                      <a:pt x="172969" y="145351"/>
                      <a:pt x="181712" y="142780"/>
                    </a:cubicBezTo>
                    <a:cubicBezTo>
                      <a:pt x="190209" y="140227"/>
                      <a:pt x="198496" y="137046"/>
                      <a:pt x="206517" y="133255"/>
                    </a:cubicBezTo>
                    <a:lnTo>
                      <a:pt x="155957" y="104013"/>
                    </a:lnTo>
                    <a:lnTo>
                      <a:pt x="149400" y="106299"/>
                    </a:lnTo>
                    <a:lnTo>
                      <a:pt x="142462" y="108395"/>
                    </a:lnTo>
                    <a:cubicBezTo>
                      <a:pt x="129727" y="112585"/>
                      <a:pt x="118132" y="115919"/>
                      <a:pt x="107488" y="117920"/>
                    </a:cubicBezTo>
                    <a:cubicBezTo>
                      <a:pt x="97722" y="120196"/>
                      <a:pt x="87761" y="121539"/>
                      <a:pt x="77741" y="121920"/>
                    </a:cubicBezTo>
                    <a:cubicBezTo>
                      <a:pt x="68896" y="122234"/>
                      <a:pt x="60048" y="121406"/>
                      <a:pt x="51415" y="119443"/>
                    </a:cubicBezTo>
                    <a:cubicBezTo>
                      <a:pt x="42878" y="117500"/>
                      <a:pt x="34677" y="114290"/>
                      <a:pt x="27086" y="109918"/>
                    </a:cubicBezTo>
                    <a:cubicBezTo>
                      <a:pt x="19112" y="105680"/>
                      <a:pt x="12168" y="99727"/>
                      <a:pt x="6748" y="92488"/>
                    </a:cubicBezTo>
                    <a:cubicBezTo>
                      <a:pt x="2671" y="86792"/>
                      <a:pt x="660" y="79867"/>
                      <a:pt x="1045" y="72866"/>
                    </a:cubicBezTo>
                    <a:cubicBezTo>
                      <a:pt x="1790" y="65599"/>
                      <a:pt x="4704" y="58731"/>
                      <a:pt x="9409" y="53149"/>
                    </a:cubicBezTo>
                    <a:cubicBezTo>
                      <a:pt x="15245" y="45786"/>
                      <a:pt x="22168" y="39367"/>
                      <a:pt x="29937" y="34099"/>
                    </a:cubicBezTo>
                    <a:lnTo>
                      <a:pt x="0" y="16764"/>
                    </a:lnTo>
                    <a:lnTo>
                      <a:pt x="17202" y="6763"/>
                    </a:lnTo>
                    <a:lnTo>
                      <a:pt x="46854" y="23908"/>
                    </a:lnTo>
                    <a:cubicBezTo>
                      <a:pt x="60783" y="17031"/>
                      <a:pt x="75408" y="11668"/>
                      <a:pt x="90476" y="7906"/>
                    </a:cubicBezTo>
                    <a:cubicBezTo>
                      <a:pt x="104808" y="4220"/>
                      <a:pt x="119387" y="1581"/>
                      <a:pt x="134098" y="0"/>
                    </a:cubicBezTo>
                    <a:close/>
                    <a:moveTo>
                      <a:pt x="62725" y="82963"/>
                    </a:moveTo>
                    <a:cubicBezTo>
                      <a:pt x="69375" y="86792"/>
                      <a:pt x="77045" y="88449"/>
                      <a:pt x="84679" y="87725"/>
                    </a:cubicBezTo>
                    <a:cubicBezTo>
                      <a:pt x="95005" y="86563"/>
                      <a:pt x="105172" y="84258"/>
                      <a:pt x="114996" y="80867"/>
                    </a:cubicBezTo>
                    <a:lnTo>
                      <a:pt x="67477" y="53340"/>
                    </a:lnTo>
                    <a:cubicBezTo>
                      <a:pt x="49990" y="64389"/>
                      <a:pt x="48374" y="74295"/>
                      <a:pt x="62725" y="82963"/>
                    </a:cubicBezTo>
                    <a:close/>
                    <a:moveTo>
                      <a:pt x="229516" y="96869"/>
                    </a:moveTo>
                    <a:cubicBezTo>
                      <a:pt x="222256" y="92945"/>
                      <a:pt x="213930" y="91449"/>
                      <a:pt x="205757" y="92583"/>
                    </a:cubicBezTo>
                    <a:cubicBezTo>
                      <a:pt x="194485" y="94088"/>
                      <a:pt x="183357" y="96545"/>
                      <a:pt x="172494" y="99917"/>
                    </a:cubicBezTo>
                    <a:lnTo>
                      <a:pt x="220013" y="127254"/>
                    </a:lnTo>
                    <a:cubicBezTo>
                      <a:pt x="239971" y="114586"/>
                      <a:pt x="243202" y="104394"/>
                      <a:pt x="229516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96" name="Google Shape;1296;p27"/>
            <p:cNvSpPr/>
            <p:nvPr/>
          </p:nvSpPr>
          <p:spPr>
            <a:xfrm>
              <a:off x="3754828" y="4396898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27"/>
            <p:cNvSpPr/>
            <p:nvPr/>
          </p:nvSpPr>
          <p:spPr>
            <a:xfrm>
              <a:off x="4924079" y="3753008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27"/>
            <p:cNvSpPr/>
            <p:nvPr/>
          </p:nvSpPr>
          <p:spPr>
            <a:xfrm>
              <a:off x="3741903" y="3161886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27"/>
            <p:cNvSpPr/>
            <p:nvPr/>
          </p:nvSpPr>
          <p:spPr>
            <a:xfrm>
              <a:off x="2152775" y="4481289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2"/>
                    <a:pt x="441926" y="511492"/>
                  </a:cubicBezTo>
                  <a:cubicBezTo>
                    <a:pt x="197857" y="511492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27"/>
            <p:cNvSpPr/>
            <p:nvPr/>
          </p:nvSpPr>
          <p:spPr>
            <a:xfrm>
              <a:off x="5481476" y="4556632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01" name="Google Shape;1301;p27"/>
            <p:cNvGrpSpPr/>
            <p:nvPr/>
          </p:nvGrpSpPr>
          <p:grpSpPr>
            <a:xfrm>
              <a:off x="3781914" y="3000342"/>
              <a:ext cx="883852" cy="621125"/>
              <a:chOff x="5591539" y="3742467"/>
              <a:chExt cx="883852" cy="621125"/>
            </a:xfrm>
          </p:grpSpPr>
          <p:sp>
            <p:nvSpPr>
              <p:cNvPr id="1302" name="Google Shape;1302;p27"/>
              <p:cNvSpPr/>
              <p:nvPr/>
            </p:nvSpPr>
            <p:spPr>
              <a:xfrm>
                <a:off x="5591539" y="385210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" name="Google Shape;1303;p27"/>
              <p:cNvSpPr/>
              <p:nvPr/>
            </p:nvSpPr>
            <p:spPr>
              <a:xfrm>
                <a:off x="5591633" y="3995166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4" name="Google Shape;1304;p27"/>
              <p:cNvSpPr/>
              <p:nvPr/>
            </p:nvSpPr>
            <p:spPr>
              <a:xfrm>
                <a:off x="6408864" y="3998214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5" name="Google Shape;1305;p27"/>
              <p:cNvSpPr/>
              <p:nvPr/>
            </p:nvSpPr>
            <p:spPr>
              <a:xfrm>
                <a:off x="5591539" y="374246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6" name="Google Shape;1306;p27"/>
              <p:cNvSpPr/>
              <p:nvPr/>
            </p:nvSpPr>
            <p:spPr>
              <a:xfrm>
                <a:off x="5717159" y="3812071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1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7" name="Google Shape;1307;p27"/>
              <p:cNvSpPr/>
              <p:nvPr/>
            </p:nvSpPr>
            <p:spPr>
              <a:xfrm>
                <a:off x="5717749" y="3833979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0"/>
                    </a:moveTo>
                    <a:cubicBezTo>
                      <a:pt x="626965" y="215193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3"/>
                      <a:pt x="0" y="172140"/>
                    </a:cubicBezTo>
                    <a:cubicBezTo>
                      <a:pt x="4372" y="129088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8" name="Google Shape;1308;p27"/>
              <p:cNvSpPr/>
              <p:nvPr/>
            </p:nvSpPr>
            <p:spPr>
              <a:xfrm>
                <a:off x="5879313" y="3916870"/>
                <a:ext cx="294875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070" extrusionOk="0">
                    <a:moveTo>
                      <a:pt x="149495" y="29337"/>
                    </a:moveTo>
                    <a:cubicBezTo>
                      <a:pt x="145608" y="29328"/>
                      <a:pt x="141730" y="29642"/>
                      <a:pt x="137900" y="30289"/>
                    </a:cubicBezTo>
                    <a:cubicBezTo>
                      <a:pt x="132673" y="31052"/>
                      <a:pt x="126876" y="32099"/>
                      <a:pt x="120413" y="33433"/>
                    </a:cubicBezTo>
                    <a:cubicBezTo>
                      <a:pt x="113950" y="34766"/>
                      <a:pt x="107298" y="36576"/>
                      <a:pt x="100265" y="38576"/>
                    </a:cubicBezTo>
                    <a:cubicBezTo>
                      <a:pt x="93517" y="40672"/>
                      <a:pt x="86912" y="43215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99" y="58522"/>
                      <a:pt x="199114" y="56674"/>
                      <a:pt x="210224" y="55912"/>
                    </a:cubicBezTo>
                    <a:cubicBezTo>
                      <a:pt x="220374" y="55302"/>
                      <a:pt x="230571" y="56007"/>
                      <a:pt x="240541" y="58007"/>
                    </a:cubicBezTo>
                    <a:cubicBezTo>
                      <a:pt x="250586" y="60227"/>
                      <a:pt x="260214" y="64056"/>
                      <a:pt x="269052" y="69342"/>
                    </a:cubicBezTo>
                    <a:cubicBezTo>
                      <a:pt x="277853" y="73705"/>
                      <a:pt x="285380" y="80267"/>
                      <a:pt x="290911" y="88392"/>
                    </a:cubicBezTo>
                    <a:cubicBezTo>
                      <a:pt x="294627" y="94317"/>
                      <a:pt x="295796" y="101498"/>
                      <a:pt x="294142" y="108299"/>
                    </a:cubicBezTo>
                    <a:cubicBezTo>
                      <a:pt x="291985" y="115776"/>
                      <a:pt x="287889" y="122549"/>
                      <a:pt x="282262" y="127921"/>
                    </a:cubicBezTo>
                    <a:cubicBezTo>
                      <a:pt x="275420" y="134998"/>
                      <a:pt x="267760" y="141227"/>
                      <a:pt x="259453" y="146495"/>
                    </a:cubicBezTo>
                    <a:lnTo>
                      <a:pt x="291766" y="165545"/>
                    </a:lnTo>
                    <a:lnTo>
                      <a:pt x="274089" y="175736"/>
                    </a:lnTo>
                    <a:lnTo>
                      <a:pt x="241491" y="156686"/>
                    </a:lnTo>
                    <a:cubicBezTo>
                      <a:pt x="225972" y="164392"/>
                      <a:pt x="209739" y="170545"/>
                      <a:pt x="193022" y="175070"/>
                    </a:cubicBezTo>
                    <a:cubicBezTo>
                      <a:pt x="175535" y="179908"/>
                      <a:pt x="157668" y="183252"/>
                      <a:pt x="139611" y="185071"/>
                    </a:cubicBezTo>
                    <a:lnTo>
                      <a:pt x="122599" y="154496"/>
                    </a:lnTo>
                    <a:cubicBezTo>
                      <a:pt x="127332" y="154372"/>
                      <a:pt x="132065" y="153991"/>
                      <a:pt x="136759" y="153353"/>
                    </a:cubicBezTo>
                    <a:cubicBezTo>
                      <a:pt x="143127" y="152590"/>
                      <a:pt x="150255" y="151447"/>
                      <a:pt x="158143" y="149733"/>
                    </a:cubicBezTo>
                    <a:cubicBezTo>
                      <a:pt x="166031" y="148019"/>
                      <a:pt x="174204" y="145923"/>
                      <a:pt x="182948" y="143351"/>
                    </a:cubicBezTo>
                    <a:cubicBezTo>
                      <a:pt x="191435" y="140779"/>
                      <a:pt x="199722" y="137598"/>
                      <a:pt x="207753" y="133826"/>
                    </a:cubicBezTo>
                    <a:lnTo>
                      <a:pt x="157193" y="104585"/>
                    </a:lnTo>
                    <a:lnTo>
                      <a:pt x="150635" y="106871"/>
                    </a:lnTo>
                    <a:lnTo>
                      <a:pt x="143697" y="108966"/>
                    </a:lnTo>
                    <a:cubicBezTo>
                      <a:pt x="130962" y="113157"/>
                      <a:pt x="119368" y="116491"/>
                      <a:pt x="108723" y="118491"/>
                    </a:cubicBezTo>
                    <a:cubicBezTo>
                      <a:pt x="98953" y="120767"/>
                      <a:pt x="88993" y="122101"/>
                      <a:pt x="78976" y="122491"/>
                    </a:cubicBezTo>
                    <a:cubicBezTo>
                      <a:pt x="70128" y="122758"/>
                      <a:pt x="61290" y="121929"/>
                      <a:pt x="52651" y="120015"/>
                    </a:cubicBezTo>
                    <a:cubicBezTo>
                      <a:pt x="44117" y="118043"/>
                      <a:pt x="35924" y="114833"/>
                      <a:pt x="28321" y="110490"/>
                    </a:cubicBezTo>
                    <a:cubicBezTo>
                      <a:pt x="19958" y="106137"/>
                      <a:pt x="12707" y="99908"/>
                      <a:pt x="7128" y="92297"/>
                    </a:cubicBezTo>
                    <a:cubicBezTo>
                      <a:pt x="3070" y="86592"/>
                      <a:pt x="1055" y="79677"/>
                      <a:pt x="1426" y="72676"/>
                    </a:cubicBezTo>
                    <a:cubicBezTo>
                      <a:pt x="2167" y="65380"/>
                      <a:pt x="5085" y="58474"/>
                      <a:pt x="9789" y="52864"/>
                    </a:cubicBezTo>
                    <a:cubicBezTo>
                      <a:pt x="15596" y="45482"/>
                      <a:pt x="22524" y="39053"/>
                      <a:pt x="30317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3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01"/>
                      <a:pt x="77494" y="88259"/>
                      <a:pt x="85154" y="87535"/>
                    </a:cubicBezTo>
                    <a:cubicBezTo>
                      <a:pt x="95475" y="86325"/>
                      <a:pt x="105635" y="84029"/>
                      <a:pt x="115471" y="80677"/>
                    </a:cubicBezTo>
                    <a:lnTo>
                      <a:pt x="67952" y="53149"/>
                    </a:lnTo>
                    <a:cubicBezTo>
                      <a:pt x="50370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50" y="92697"/>
                      <a:pt x="214405" y="91192"/>
                      <a:pt x="206232" y="92393"/>
                    </a:cubicBezTo>
                    <a:cubicBezTo>
                      <a:pt x="194961" y="93897"/>
                      <a:pt x="183832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446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9" name="Google Shape;1309;p27"/>
              <p:cNvSpPr/>
              <p:nvPr/>
            </p:nvSpPr>
            <p:spPr>
              <a:xfrm>
                <a:off x="6001532" y="4053935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241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0" name="Google Shape;1310;p27"/>
              <p:cNvSpPr/>
              <p:nvPr/>
            </p:nvSpPr>
            <p:spPr>
              <a:xfrm>
                <a:off x="6128693" y="4064889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1" name="Google Shape;1311;p27"/>
              <p:cNvSpPr/>
              <p:nvPr/>
            </p:nvSpPr>
            <p:spPr>
              <a:xfrm>
                <a:off x="6142758" y="400164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2" name="Google Shape;1312;p27"/>
              <p:cNvSpPr/>
              <p:nvPr/>
            </p:nvSpPr>
            <p:spPr>
              <a:xfrm>
                <a:off x="6043729" y="4008024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3" name="Google Shape;1313;p27"/>
              <p:cNvSpPr/>
              <p:nvPr/>
            </p:nvSpPr>
            <p:spPr>
              <a:xfrm>
                <a:off x="5947360" y="3952875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049"/>
                    </a:moveTo>
                    <a:lnTo>
                      <a:pt x="48944" y="38957"/>
                    </a:lnTo>
                    <a:lnTo>
                      <a:pt x="58923" y="31623"/>
                    </a:lnTo>
                    <a:cubicBezTo>
                      <a:pt x="58923" y="31623"/>
                      <a:pt x="52841" y="24574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4" name="Google Shape;1314;p27"/>
              <p:cNvSpPr/>
              <p:nvPr/>
            </p:nvSpPr>
            <p:spPr>
              <a:xfrm>
                <a:off x="6001532" y="392172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5" name="Google Shape;1315;p27"/>
              <p:cNvSpPr/>
              <p:nvPr/>
            </p:nvSpPr>
            <p:spPr>
              <a:xfrm>
                <a:off x="5879313" y="3916680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6" name="Google Shape;1316;p27"/>
              <p:cNvSpPr/>
              <p:nvPr/>
            </p:nvSpPr>
            <p:spPr>
              <a:xfrm>
                <a:off x="5880264" y="3974210"/>
                <a:ext cx="3041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412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7" name="Google Shape;1317;p27"/>
              <p:cNvSpPr/>
              <p:nvPr/>
            </p:nvSpPr>
            <p:spPr>
              <a:xfrm>
                <a:off x="5879313" y="3898868"/>
                <a:ext cx="29488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81" h="185547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957"/>
                      <a:pt x="120413" y="34290"/>
                    </a:cubicBezTo>
                    <a:cubicBezTo>
                      <a:pt x="113950" y="35624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60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442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3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9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534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8" name="Google Shape;1318;p27"/>
            <p:cNvGrpSpPr/>
            <p:nvPr/>
          </p:nvGrpSpPr>
          <p:grpSpPr>
            <a:xfrm>
              <a:off x="3781914" y="2856896"/>
              <a:ext cx="883852" cy="621029"/>
              <a:chOff x="5591539" y="3599021"/>
              <a:chExt cx="883852" cy="621029"/>
            </a:xfrm>
          </p:grpSpPr>
          <p:sp>
            <p:nvSpPr>
              <p:cNvPr id="1319" name="Google Shape;1319;p27"/>
              <p:cNvSpPr/>
              <p:nvPr/>
            </p:nvSpPr>
            <p:spPr>
              <a:xfrm>
                <a:off x="5591539" y="370855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0" name="Google Shape;1320;p27"/>
              <p:cNvSpPr/>
              <p:nvPr/>
            </p:nvSpPr>
            <p:spPr>
              <a:xfrm>
                <a:off x="5591633" y="3851719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1" name="Google Shape;1321;p27"/>
              <p:cNvSpPr/>
              <p:nvPr/>
            </p:nvSpPr>
            <p:spPr>
              <a:xfrm>
                <a:off x="6408864" y="3854767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2" name="Google Shape;1322;p27"/>
              <p:cNvSpPr/>
              <p:nvPr/>
            </p:nvSpPr>
            <p:spPr>
              <a:xfrm>
                <a:off x="5591539" y="359902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3" name="Google Shape;1323;p27"/>
              <p:cNvSpPr/>
              <p:nvPr/>
            </p:nvSpPr>
            <p:spPr>
              <a:xfrm>
                <a:off x="5717159" y="3668625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0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4" name="Google Shape;1324;p27"/>
              <p:cNvSpPr/>
              <p:nvPr/>
            </p:nvSpPr>
            <p:spPr>
              <a:xfrm>
                <a:off x="5717749" y="3690532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675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8992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5" name="Google Shape;1325;p27"/>
              <p:cNvSpPr/>
              <p:nvPr/>
            </p:nvSpPr>
            <p:spPr>
              <a:xfrm>
                <a:off x="5879313" y="3772757"/>
                <a:ext cx="294875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547" extrusionOk="0">
                    <a:moveTo>
                      <a:pt x="149495" y="30004"/>
                    </a:moveTo>
                    <a:cubicBezTo>
                      <a:pt x="145608" y="29994"/>
                      <a:pt x="141730" y="30309"/>
                      <a:pt x="137900" y="30956"/>
                    </a:cubicBezTo>
                    <a:cubicBezTo>
                      <a:pt x="132673" y="31718"/>
                      <a:pt x="126876" y="32766"/>
                      <a:pt x="120413" y="34100"/>
                    </a:cubicBezTo>
                    <a:cubicBezTo>
                      <a:pt x="113950" y="35433"/>
                      <a:pt x="107298" y="37243"/>
                      <a:pt x="100265" y="39243"/>
                    </a:cubicBezTo>
                    <a:cubicBezTo>
                      <a:pt x="93498" y="41291"/>
                      <a:pt x="86893" y="43844"/>
                      <a:pt x="80497" y="46863"/>
                    </a:cubicBezTo>
                    <a:lnTo>
                      <a:pt x="131247" y="76295"/>
                    </a:lnTo>
                    <a:lnTo>
                      <a:pt x="140751" y="73057"/>
                    </a:lnTo>
                    <a:cubicBezTo>
                      <a:pt x="153676" y="68675"/>
                      <a:pt x="165841" y="65056"/>
                      <a:pt x="177341" y="62103"/>
                    </a:cubicBezTo>
                    <a:cubicBezTo>
                      <a:pt x="188099" y="59188"/>
                      <a:pt x="199114" y="57340"/>
                      <a:pt x="210224" y="56579"/>
                    </a:cubicBezTo>
                    <a:cubicBezTo>
                      <a:pt x="220374" y="55969"/>
                      <a:pt x="230571" y="56674"/>
                      <a:pt x="240541" y="58674"/>
                    </a:cubicBezTo>
                    <a:cubicBezTo>
                      <a:pt x="250586" y="60893"/>
                      <a:pt x="260214" y="64723"/>
                      <a:pt x="269052" y="70009"/>
                    </a:cubicBezTo>
                    <a:cubicBezTo>
                      <a:pt x="277853" y="74371"/>
                      <a:pt x="285380" y="80924"/>
                      <a:pt x="290911" y="89059"/>
                    </a:cubicBezTo>
                    <a:cubicBezTo>
                      <a:pt x="294627" y="94983"/>
                      <a:pt x="295796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287" y="135617"/>
                      <a:pt x="267503" y="141789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1"/>
                      <a:pt x="209349" y="170983"/>
                      <a:pt x="192642" y="175546"/>
                    </a:cubicBezTo>
                    <a:cubicBezTo>
                      <a:pt x="175155" y="180385"/>
                      <a:pt x="157288" y="183728"/>
                      <a:pt x="139231" y="185547"/>
                    </a:cubicBezTo>
                    <a:lnTo>
                      <a:pt x="122219" y="154972"/>
                    </a:lnTo>
                    <a:cubicBezTo>
                      <a:pt x="126952" y="154848"/>
                      <a:pt x="131684" y="154467"/>
                      <a:pt x="136379" y="153829"/>
                    </a:cubicBezTo>
                    <a:cubicBezTo>
                      <a:pt x="142747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5"/>
                      <a:pt x="60910" y="122406"/>
                      <a:pt x="52271" y="120491"/>
                    </a:cubicBezTo>
                    <a:cubicBezTo>
                      <a:pt x="4373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16" y="45958"/>
                      <a:pt x="22144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40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439"/>
                    </a:moveTo>
                    <a:cubicBezTo>
                      <a:pt x="69786" y="87278"/>
                      <a:pt x="77494" y="88916"/>
                      <a:pt x="85154" y="88106"/>
                    </a:cubicBezTo>
                    <a:cubicBezTo>
                      <a:pt x="95475" y="86982"/>
                      <a:pt x="105644" y="84715"/>
                      <a:pt x="115471" y="81344"/>
                    </a:cubicBezTo>
                    <a:lnTo>
                      <a:pt x="67952" y="53816"/>
                    </a:lnTo>
                    <a:cubicBezTo>
                      <a:pt x="50370" y="65246"/>
                      <a:pt x="48849" y="75343"/>
                      <a:pt x="63105" y="83439"/>
                    </a:cubicBezTo>
                    <a:close/>
                    <a:moveTo>
                      <a:pt x="229992" y="97346"/>
                    </a:moveTo>
                    <a:cubicBezTo>
                      <a:pt x="222750" y="93364"/>
                      <a:pt x="214405" y="91859"/>
                      <a:pt x="206232" y="93059"/>
                    </a:cubicBezTo>
                    <a:cubicBezTo>
                      <a:pt x="194951" y="94517"/>
                      <a:pt x="183822" y="96974"/>
                      <a:pt x="172969" y="100394"/>
                    </a:cubicBezTo>
                    <a:lnTo>
                      <a:pt x="220488" y="127730"/>
                    </a:lnTo>
                    <a:cubicBezTo>
                      <a:pt x="240446" y="115443"/>
                      <a:pt x="243677" y="105251"/>
                      <a:pt x="229992" y="9734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6" name="Google Shape;1326;p27"/>
              <p:cNvSpPr/>
              <p:nvPr/>
            </p:nvSpPr>
            <p:spPr>
              <a:xfrm>
                <a:off x="6001532" y="3910488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240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7" name="Google Shape;1327;p27"/>
              <p:cNvSpPr/>
              <p:nvPr/>
            </p:nvSpPr>
            <p:spPr>
              <a:xfrm>
                <a:off x="6128693" y="392144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8" name="Google Shape;1328;p27"/>
              <p:cNvSpPr/>
              <p:nvPr/>
            </p:nvSpPr>
            <p:spPr>
              <a:xfrm>
                <a:off x="6142758" y="3858196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9" name="Google Shape;1329;p27"/>
              <p:cNvSpPr/>
              <p:nvPr/>
            </p:nvSpPr>
            <p:spPr>
              <a:xfrm>
                <a:off x="6043729" y="386505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9525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0" name="Google Shape;1330;p27"/>
              <p:cNvSpPr/>
              <p:nvPr/>
            </p:nvSpPr>
            <p:spPr>
              <a:xfrm>
                <a:off x="5947360" y="3809142"/>
                <a:ext cx="5882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38957" extrusionOk="0">
                    <a:moveTo>
                      <a:pt x="0" y="11335"/>
                    </a:moveTo>
                    <a:lnTo>
                      <a:pt x="48849" y="38957"/>
                    </a:lnTo>
                    <a:lnTo>
                      <a:pt x="58828" y="31623"/>
                    </a:lnTo>
                    <a:cubicBezTo>
                      <a:pt x="58828" y="31623"/>
                      <a:pt x="52746" y="24574"/>
                      <a:pt x="52271" y="23908"/>
                    </a:cubicBezTo>
                    <a:cubicBezTo>
                      <a:pt x="47871" y="18840"/>
                      <a:pt x="42710" y="14507"/>
                      <a:pt x="36970" y="11049"/>
                    </a:cubicBezTo>
                    <a:cubicBezTo>
                      <a:pt x="33358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1" name="Google Shape;1331;p27"/>
              <p:cNvSpPr/>
              <p:nvPr/>
            </p:nvSpPr>
            <p:spPr>
              <a:xfrm>
                <a:off x="6001532" y="3778281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2" name="Google Shape;1332;p27"/>
              <p:cNvSpPr/>
              <p:nvPr/>
            </p:nvSpPr>
            <p:spPr>
              <a:xfrm>
                <a:off x="5879313" y="3773233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3" name="Google Shape;1333;p27"/>
              <p:cNvSpPr/>
              <p:nvPr/>
            </p:nvSpPr>
            <p:spPr>
              <a:xfrm>
                <a:off x="5880264" y="3830764"/>
                <a:ext cx="3041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412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4" name="Google Shape;1334;p27"/>
              <p:cNvSpPr/>
              <p:nvPr/>
            </p:nvSpPr>
            <p:spPr>
              <a:xfrm>
                <a:off x="5879313" y="3755421"/>
                <a:ext cx="29488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81" h="185547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59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55" y="180318"/>
                      <a:pt x="157288" y="183690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153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5" name="Google Shape;1335;p27"/>
            <p:cNvGrpSpPr/>
            <p:nvPr/>
          </p:nvGrpSpPr>
          <p:grpSpPr>
            <a:xfrm>
              <a:off x="3810520" y="2694304"/>
              <a:ext cx="883852" cy="621125"/>
              <a:chOff x="5620145" y="3436429"/>
              <a:chExt cx="883852" cy="621125"/>
            </a:xfrm>
          </p:grpSpPr>
          <p:sp>
            <p:nvSpPr>
              <p:cNvPr id="1336" name="Google Shape;1336;p27"/>
              <p:cNvSpPr/>
              <p:nvPr/>
            </p:nvSpPr>
            <p:spPr>
              <a:xfrm>
                <a:off x="5620145" y="354606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7" name="Google Shape;1337;p27"/>
              <p:cNvSpPr/>
              <p:nvPr/>
            </p:nvSpPr>
            <p:spPr>
              <a:xfrm>
                <a:off x="5620240" y="3689127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8" name="Google Shape;1338;p27"/>
              <p:cNvSpPr/>
              <p:nvPr/>
            </p:nvSpPr>
            <p:spPr>
              <a:xfrm>
                <a:off x="6437470" y="3692175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9" name="Google Shape;1339;p27"/>
              <p:cNvSpPr/>
              <p:nvPr/>
            </p:nvSpPr>
            <p:spPr>
              <a:xfrm>
                <a:off x="5620145" y="3436429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0" name="Google Shape;1340;p27"/>
              <p:cNvSpPr/>
              <p:nvPr/>
            </p:nvSpPr>
            <p:spPr>
              <a:xfrm>
                <a:off x="5745842" y="3506057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1" name="Google Shape;1341;p27"/>
              <p:cNvSpPr/>
              <p:nvPr/>
            </p:nvSpPr>
            <p:spPr>
              <a:xfrm>
                <a:off x="5746450" y="3527964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2" name="Google Shape;1342;p27"/>
              <p:cNvSpPr/>
              <p:nvPr/>
            </p:nvSpPr>
            <p:spPr>
              <a:xfrm>
                <a:off x="5908110" y="3610832"/>
                <a:ext cx="294341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341" h="184880" extrusionOk="0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89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7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2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3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6"/>
                    </a:lnTo>
                    <a:cubicBezTo>
                      <a:pt x="130012" y="112967"/>
                      <a:pt x="118417" y="116300"/>
                      <a:pt x="107773" y="118301"/>
                    </a:cubicBezTo>
                    <a:cubicBezTo>
                      <a:pt x="98212" y="120768"/>
                      <a:pt x="88442" y="122330"/>
                      <a:pt x="78596" y="122968"/>
                    </a:cubicBezTo>
                    <a:cubicBezTo>
                      <a:pt x="69748" y="123282"/>
                      <a:pt x="60900" y="122444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3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3" name="Google Shape;1343;p27"/>
              <p:cNvSpPr/>
              <p:nvPr/>
            </p:nvSpPr>
            <p:spPr>
              <a:xfrm>
                <a:off x="6030138" y="3747992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4" name="Google Shape;1344;p27"/>
              <p:cNvSpPr/>
              <p:nvPr/>
            </p:nvSpPr>
            <p:spPr>
              <a:xfrm>
                <a:off x="6157299" y="375885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5" name="Google Shape;1345;p27"/>
              <p:cNvSpPr/>
              <p:nvPr/>
            </p:nvSpPr>
            <p:spPr>
              <a:xfrm>
                <a:off x="6171364" y="3695604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6" name="Google Shape;1346;p27"/>
              <p:cNvSpPr/>
              <p:nvPr/>
            </p:nvSpPr>
            <p:spPr>
              <a:xfrm>
                <a:off x="6072240" y="3701986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7" name="Google Shape;1347;p27"/>
              <p:cNvSpPr/>
              <p:nvPr/>
            </p:nvSpPr>
            <p:spPr>
              <a:xfrm>
                <a:off x="5975967" y="3647217"/>
                <a:ext cx="5882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38957" extrusionOk="0">
                    <a:moveTo>
                      <a:pt x="0" y="10382"/>
                    </a:moveTo>
                    <a:lnTo>
                      <a:pt x="48754" y="38957"/>
                    </a:lnTo>
                    <a:lnTo>
                      <a:pt x="58828" y="31623"/>
                    </a:lnTo>
                    <a:cubicBezTo>
                      <a:pt x="58828" y="31623"/>
                      <a:pt x="52651" y="24574"/>
                      <a:pt x="52176" y="23908"/>
                    </a:cubicBezTo>
                    <a:cubicBezTo>
                      <a:pt x="47776" y="18878"/>
                      <a:pt x="42615" y="14573"/>
                      <a:pt x="36875" y="11144"/>
                    </a:cubicBezTo>
                    <a:cubicBezTo>
                      <a:pt x="33263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8" name="Google Shape;1348;p27"/>
              <p:cNvSpPr/>
              <p:nvPr/>
            </p:nvSpPr>
            <p:spPr>
              <a:xfrm>
                <a:off x="6030138" y="3615690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9" name="Google Shape;1349;p27"/>
              <p:cNvSpPr/>
              <p:nvPr/>
            </p:nvSpPr>
            <p:spPr>
              <a:xfrm>
                <a:off x="5907920" y="3610641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0" name="Google Shape;1350;p27"/>
              <p:cNvSpPr/>
              <p:nvPr/>
            </p:nvSpPr>
            <p:spPr>
              <a:xfrm>
                <a:off x="5908870" y="3668267"/>
                <a:ext cx="3031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1" name="Google Shape;1351;p27"/>
              <p:cNvSpPr/>
              <p:nvPr/>
            </p:nvSpPr>
            <p:spPr>
              <a:xfrm>
                <a:off x="5907539" y="3592925"/>
                <a:ext cx="294911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911" h="185451" extrusionOk="0">
                    <a:moveTo>
                      <a:pt x="149875" y="30099"/>
                    </a:moveTo>
                    <a:cubicBezTo>
                      <a:pt x="145988" y="30089"/>
                      <a:pt x="142110" y="30404"/>
                      <a:pt x="138280" y="31052"/>
                    </a:cubicBezTo>
                    <a:cubicBezTo>
                      <a:pt x="133148" y="31813"/>
                      <a:pt x="127256" y="32861"/>
                      <a:pt x="120793" y="34195"/>
                    </a:cubicBezTo>
                    <a:cubicBezTo>
                      <a:pt x="114331" y="35528"/>
                      <a:pt x="107678" y="37243"/>
                      <a:pt x="100740" y="39338"/>
                    </a:cubicBezTo>
                    <a:cubicBezTo>
                      <a:pt x="93935" y="41377"/>
                      <a:pt x="87302" y="43920"/>
                      <a:pt x="80877" y="46958"/>
                    </a:cubicBezTo>
                    <a:lnTo>
                      <a:pt x="131722" y="76295"/>
                    </a:lnTo>
                    <a:lnTo>
                      <a:pt x="140751" y="73152"/>
                    </a:lnTo>
                    <a:cubicBezTo>
                      <a:pt x="153676" y="68771"/>
                      <a:pt x="165936" y="65151"/>
                      <a:pt x="177341" y="62103"/>
                    </a:cubicBezTo>
                    <a:cubicBezTo>
                      <a:pt x="188108" y="59265"/>
                      <a:pt x="199114" y="57445"/>
                      <a:pt x="210224" y="56674"/>
                    </a:cubicBezTo>
                    <a:cubicBezTo>
                      <a:pt x="220374" y="56064"/>
                      <a:pt x="230571" y="56769"/>
                      <a:pt x="240541" y="58769"/>
                    </a:cubicBezTo>
                    <a:cubicBezTo>
                      <a:pt x="250577" y="60979"/>
                      <a:pt x="260204" y="64779"/>
                      <a:pt x="269052" y="70009"/>
                    </a:cubicBezTo>
                    <a:cubicBezTo>
                      <a:pt x="277824" y="74409"/>
                      <a:pt x="285351" y="80963"/>
                      <a:pt x="290911" y="89059"/>
                    </a:cubicBezTo>
                    <a:cubicBezTo>
                      <a:pt x="294684" y="94964"/>
                      <a:pt x="295853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315" y="135617"/>
                      <a:pt x="267522" y="141761"/>
                      <a:pt x="259073" y="146876"/>
                    </a:cubicBezTo>
                    <a:lnTo>
                      <a:pt x="291386" y="16592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35"/>
                      <a:pt x="209359" y="170860"/>
                      <a:pt x="192642" y="175355"/>
                    </a:cubicBezTo>
                    <a:cubicBezTo>
                      <a:pt x="175164" y="180280"/>
                      <a:pt x="157297" y="183652"/>
                      <a:pt x="139231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2842" y="152971"/>
                      <a:pt x="149875" y="151829"/>
                      <a:pt x="157763" y="150114"/>
                    </a:cubicBezTo>
                    <a:cubicBezTo>
                      <a:pt x="165651" y="148400"/>
                      <a:pt x="173824" y="146209"/>
                      <a:pt x="182568" y="143732"/>
                    </a:cubicBezTo>
                    <a:cubicBezTo>
                      <a:pt x="191074" y="141218"/>
                      <a:pt x="199370" y="138036"/>
                      <a:pt x="207373" y="13420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46" y="118596"/>
                      <a:pt x="35554" y="115396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44" y="46072"/>
                      <a:pt x="22163" y="39653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15"/>
                      <a:pt x="119871" y="1667"/>
                      <a:pt x="134574" y="0"/>
                    </a:cubicBezTo>
                    <a:close/>
                    <a:moveTo>
                      <a:pt x="63580" y="83439"/>
                    </a:moveTo>
                    <a:cubicBezTo>
                      <a:pt x="70214" y="87306"/>
                      <a:pt x="77903" y="88973"/>
                      <a:pt x="85534" y="88202"/>
                    </a:cubicBezTo>
                    <a:cubicBezTo>
                      <a:pt x="95846" y="87030"/>
                      <a:pt x="106015" y="84763"/>
                      <a:pt x="115851" y="81439"/>
                    </a:cubicBezTo>
                    <a:lnTo>
                      <a:pt x="68332" y="53912"/>
                    </a:lnTo>
                    <a:cubicBezTo>
                      <a:pt x="50655" y="65342"/>
                      <a:pt x="49230" y="75247"/>
                      <a:pt x="63580" y="83725"/>
                    </a:cubicBezTo>
                    <a:close/>
                    <a:moveTo>
                      <a:pt x="230372" y="97441"/>
                    </a:moveTo>
                    <a:cubicBezTo>
                      <a:pt x="223139" y="93421"/>
                      <a:pt x="214786" y="91916"/>
                      <a:pt x="206612" y="93154"/>
                    </a:cubicBezTo>
                    <a:cubicBezTo>
                      <a:pt x="195360" y="94612"/>
                      <a:pt x="184259" y="97069"/>
                      <a:pt x="173444" y="100489"/>
                    </a:cubicBezTo>
                    <a:lnTo>
                      <a:pt x="220963" y="127826"/>
                    </a:lnTo>
                    <a:cubicBezTo>
                      <a:pt x="240921" y="115443"/>
                      <a:pt x="244057" y="105318"/>
                      <a:pt x="23037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2" name="Google Shape;1352;p27"/>
            <p:cNvGrpSpPr/>
            <p:nvPr/>
          </p:nvGrpSpPr>
          <p:grpSpPr>
            <a:xfrm>
              <a:off x="3800921" y="2531712"/>
              <a:ext cx="883852" cy="621125"/>
              <a:chOff x="5610546" y="3273837"/>
              <a:chExt cx="883852" cy="621125"/>
            </a:xfrm>
          </p:grpSpPr>
          <p:sp>
            <p:nvSpPr>
              <p:cNvPr id="1353" name="Google Shape;1353;p27"/>
              <p:cNvSpPr/>
              <p:nvPr/>
            </p:nvSpPr>
            <p:spPr>
              <a:xfrm>
                <a:off x="5610546" y="338347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4" name="Google Shape;1354;p27"/>
              <p:cNvSpPr/>
              <p:nvPr/>
            </p:nvSpPr>
            <p:spPr>
              <a:xfrm>
                <a:off x="5610736" y="3526535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5" name="Google Shape;1355;p27"/>
              <p:cNvSpPr/>
              <p:nvPr/>
            </p:nvSpPr>
            <p:spPr>
              <a:xfrm>
                <a:off x="6427967" y="3529583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6" name="Google Shape;1356;p27"/>
              <p:cNvSpPr/>
              <p:nvPr/>
            </p:nvSpPr>
            <p:spPr>
              <a:xfrm>
                <a:off x="5610546" y="327383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7" name="Google Shape;1357;p27"/>
              <p:cNvSpPr/>
              <p:nvPr/>
            </p:nvSpPr>
            <p:spPr>
              <a:xfrm>
                <a:off x="5736262" y="3343465"/>
                <a:ext cx="632609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09" h="366093" extrusionOk="0">
                    <a:moveTo>
                      <a:pt x="632021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202"/>
                      <a:pt x="637344" y="143637"/>
                      <a:pt x="632021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8" name="Google Shape;1358;p27"/>
              <p:cNvSpPr/>
              <p:nvPr/>
            </p:nvSpPr>
            <p:spPr>
              <a:xfrm>
                <a:off x="5736851" y="3365444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1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606"/>
                      <a:pt x="626965" y="128992"/>
                      <a:pt x="631431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9" name="Google Shape;1359;p27"/>
              <p:cNvSpPr/>
              <p:nvPr/>
            </p:nvSpPr>
            <p:spPr>
              <a:xfrm>
                <a:off x="5898416" y="3447859"/>
                <a:ext cx="294651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651" h="185451" extrusionOk="0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3"/>
                      <a:pt x="126875" y="32480"/>
                      <a:pt x="120413" y="33814"/>
                    </a:cubicBezTo>
                    <a:cubicBezTo>
                      <a:pt x="113950" y="35147"/>
                      <a:pt x="107203" y="36957"/>
                      <a:pt x="100265" y="39052"/>
                    </a:cubicBezTo>
                    <a:cubicBezTo>
                      <a:pt x="93498" y="41053"/>
                      <a:pt x="86884" y="43567"/>
                      <a:pt x="80497" y="46577"/>
                    </a:cubicBezTo>
                    <a:lnTo>
                      <a:pt x="131247" y="76009"/>
                    </a:lnTo>
                    <a:lnTo>
                      <a:pt x="140751" y="72771"/>
                    </a:lnTo>
                    <a:cubicBezTo>
                      <a:pt x="153676" y="68485"/>
                      <a:pt x="165841" y="64770"/>
                      <a:pt x="177341" y="61817"/>
                    </a:cubicBezTo>
                    <a:cubicBezTo>
                      <a:pt x="188089" y="58883"/>
                      <a:pt x="199104" y="57064"/>
                      <a:pt x="210224" y="56388"/>
                    </a:cubicBezTo>
                    <a:cubicBezTo>
                      <a:pt x="220345" y="55702"/>
                      <a:pt x="230505" y="56369"/>
                      <a:pt x="240446" y="58388"/>
                    </a:cubicBezTo>
                    <a:cubicBezTo>
                      <a:pt x="250453" y="60655"/>
                      <a:pt x="260043" y="64475"/>
                      <a:pt x="268862" y="69723"/>
                    </a:cubicBezTo>
                    <a:cubicBezTo>
                      <a:pt x="277644" y="74114"/>
                      <a:pt x="285161" y="80667"/>
                      <a:pt x="290721" y="88773"/>
                    </a:cubicBezTo>
                    <a:cubicBezTo>
                      <a:pt x="294389" y="94717"/>
                      <a:pt x="295549" y="101879"/>
                      <a:pt x="293952" y="108680"/>
                    </a:cubicBezTo>
                    <a:cubicBezTo>
                      <a:pt x="291776" y="116148"/>
                      <a:pt x="287680" y="122920"/>
                      <a:pt x="282072" y="128302"/>
                    </a:cubicBezTo>
                    <a:cubicBezTo>
                      <a:pt x="275239" y="135350"/>
                      <a:pt x="267617" y="141580"/>
                      <a:pt x="259358" y="146875"/>
                    </a:cubicBezTo>
                    <a:lnTo>
                      <a:pt x="291671" y="165925"/>
                    </a:lnTo>
                    <a:lnTo>
                      <a:pt x="273994" y="176117"/>
                    </a:lnTo>
                    <a:lnTo>
                      <a:pt x="241396" y="157067"/>
                    </a:lnTo>
                    <a:cubicBezTo>
                      <a:pt x="225867" y="164735"/>
                      <a:pt x="209635" y="170898"/>
                      <a:pt x="192927" y="175450"/>
                    </a:cubicBezTo>
                    <a:cubicBezTo>
                      <a:pt x="175440" y="180289"/>
                      <a:pt x="157573" y="183633"/>
                      <a:pt x="139516" y="185452"/>
                    </a:cubicBezTo>
                    <a:lnTo>
                      <a:pt x="122409" y="154876"/>
                    </a:lnTo>
                    <a:cubicBezTo>
                      <a:pt x="127180" y="154753"/>
                      <a:pt x="131941" y="154372"/>
                      <a:pt x="136664" y="153734"/>
                    </a:cubicBezTo>
                    <a:cubicBezTo>
                      <a:pt x="143821" y="152924"/>
                      <a:pt x="150930" y="151714"/>
                      <a:pt x="157953" y="150114"/>
                    </a:cubicBezTo>
                    <a:cubicBezTo>
                      <a:pt x="165841" y="148400"/>
                      <a:pt x="174109" y="146304"/>
                      <a:pt x="182853" y="143732"/>
                    </a:cubicBezTo>
                    <a:cubicBezTo>
                      <a:pt x="191340" y="141151"/>
                      <a:pt x="199627" y="137970"/>
                      <a:pt x="207658" y="134207"/>
                    </a:cubicBezTo>
                    <a:lnTo>
                      <a:pt x="156812" y="104966"/>
                    </a:lnTo>
                    <a:lnTo>
                      <a:pt x="150255" y="107251"/>
                    </a:lnTo>
                    <a:lnTo>
                      <a:pt x="143317" y="109347"/>
                    </a:lnTo>
                    <a:cubicBezTo>
                      <a:pt x="130582" y="113538"/>
                      <a:pt x="118892" y="116872"/>
                      <a:pt x="108343" y="118872"/>
                    </a:cubicBezTo>
                    <a:cubicBezTo>
                      <a:pt x="98545" y="121149"/>
                      <a:pt x="88556" y="122492"/>
                      <a:pt x="78501" y="122873"/>
                    </a:cubicBezTo>
                    <a:cubicBezTo>
                      <a:pt x="69691" y="123187"/>
                      <a:pt x="60872" y="122358"/>
                      <a:pt x="52271" y="120396"/>
                    </a:cubicBezTo>
                    <a:cubicBezTo>
                      <a:pt x="43698" y="118453"/>
                      <a:pt x="35468" y="115243"/>
                      <a:pt x="27846" y="110871"/>
                    </a:cubicBezTo>
                    <a:cubicBezTo>
                      <a:pt x="19540" y="106518"/>
                      <a:pt x="12326" y="100327"/>
                      <a:pt x="6748" y="92774"/>
                    </a:cubicBezTo>
                    <a:cubicBezTo>
                      <a:pt x="2604" y="87078"/>
                      <a:pt x="580" y="8009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197" y="4593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6" y="17059"/>
                      <a:pt x="75793" y="11697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47" y="86754"/>
                      <a:pt x="105587" y="84449"/>
                      <a:pt x="115376" y="81058"/>
                    </a:cubicBezTo>
                    <a:lnTo>
                      <a:pt x="67857" y="53531"/>
                    </a:lnTo>
                    <a:cubicBezTo>
                      <a:pt x="50275" y="65056"/>
                      <a:pt x="48849" y="74867"/>
                      <a:pt x="63105" y="83153"/>
                    </a:cubicBezTo>
                    <a:close/>
                    <a:moveTo>
                      <a:pt x="229992" y="97060"/>
                    </a:moveTo>
                    <a:cubicBezTo>
                      <a:pt x="222693" y="93135"/>
                      <a:pt x="214339" y="91631"/>
                      <a:pt x="206137" y="92774"/>
                    </a:cubicBezTo>
                    <a:cubicBezTo>
                      <a:pt x="194894" y="94278"/>
                      <a:pt x="183803" y="96736"/>
                      <a:pt x="172969" y="100108"/>
                    </a:cubicBezTo>
                    <a:lnTo>
                      <a:pt x="220488" y="127540"/>
                    </a:lnTo>
                    <a:cubicBezTo>
                      <a:pt x="240512" y="115157"/>
                      <a:pt x="243677" y="104994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0" name="Google Shape;1360;p27"/>
              <p:cNvSpPr/>
              <p:nvPr/>
            </p:nvSpPr>
            <p:spPr>
              <a:xfrm>
                <a:off x="6020539" y="3585400"/>
                <a:ext cx="19482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526" extrusionOk="0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1" name="Google Shape;1361;p27"/>
              <p:cNvSpPr/>
              <p:nvPr/>
            </p:nvSpPr>
            <p:spPr>
              <a:xfrm>
                <a:off x="6147700" y="359625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2" name="Google Shape;1362;p27"/>
              <p:cNvSpPr/>
              <p:nvPr/>
            </p:nvSpPr>
            <p:spPr>
              <a:xfrm>
                <a:off x="6161861" y="353301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3" name="Google Shape;1363;p27"/>
              <p:cNvSpPr/>
              <p:nvPr/>
            </p:nvSpPr>
            <p:spPr>
              <a:xfrm>
                <a:off x="6062736" y="353939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4" name="Google Shape;1364;p27"/>
              <p:cNvSpPr/>
              <p:nvPr/>
            </p:nvSpPr>
            <p:spPr>
              <a:xfrm>
                <a:off x="5966368" y="3484530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6" y="18898"/>
                      <a:pt x="42406" y="14592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5" name="Google Shape;1365;p27"/>
              <p:cNvSpPr/>
              <p:nvPr/>
            </p:nvSpPr>
            <p:spPr>
              <a:xfrm>
                <a:off x="6020539" y="3453098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236" y="19621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6" name="Google Shape;1366;p27"/>
              <p:cNvSpPr/>
              <p:nvPr/>
            </p:nvSpPr>
            <p:spPr>
              <a:xfrm>
                <a:off x="5898416" y="3448050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7" name="Google Shape;1367;p27"/>
              <p:cNvSpPr/>
              <p:nvPr/>
            </p:nvSpPr>
            <p:spPr>
              <a:xfrm>
                <a:off x="5899366" y="3505676"/>
                <a:ext cx="30317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5907"/>
                    </a:lnTo>
                    <a:lnTo>
                      <a:pt x="997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8" name="Google Shape;1368;p27"/>
              <p:cNvSpPr/>
              <p:nvPr/>
            </p:nvSpPr>
            <p:spPr>
              <a:xfrm>
                <a:off x="5898416" y="3431095"/>
                <a:ext cx="294657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657" h="185070" extrusionOk="0">
                    <a:moveTo>
                      <a:pt x="149495" y="29337"/>
                    </a:moveTo>
                    <a:cubicBezTo>
                      <a:pt x="145608" y="29327"/>
                      <a:pt x="141730" y="29642"/>
                      <a:pt x="137900" y="30289"/>
                    </a:cubicBezTo>
                    <a:cubicBezTo>
                      <a:pt x="132673" y="31051"/>
                      <a:pt x="126875" y="32099"/>
                      <a:pt x="120413" y="33433"/>
                    </a:cubicBezTo>
                    <a:cubicBezTo>
                      <a:pt x="113950" y="34766"/>
                      <a:pt x="107203" y="36576"/>
                      <a:pt x="100265" y="38576"/>
                    </a:cubicBezTo>
                    <a:cubicBezTo>
                      <a:pt x="93508" y="40653"/>
                      <a:pt x="86903" y="43196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89" y="58522"/>
                      <a:pt x="199104" y="56664"/>
                      <a:pt x="210224" y="55912"/>
                    </a:cubicBezTo>
                    <a:cubicBezTo>
                      <a:pt x="220345" y="55302"/>
                      <a:pt x="230505" y="56007"/>
                      <a:pt x="240446" y="58007"/>
                    </a:cubicBezTo>
                    <a:cubicBezTo>
                      <a:pt x="250463" y="60227"/>
                      <a:pt x="260062" y="64056"/>
                      <a:pt x="268862" y="69342"/>
                    </a:cubicBezTo>
                    <a:cubicBezTo>
                      <a:pt x="277663" y="73705"/>
                      <a:pt x="285190" y="80267"/>
                      <a:pt x="290721" y="88392"/>
                    </a:cubicBezTo>
                    <a:cubicBezTo>
                      <a:pt x="294399" y="94336"/>
                      <a:pt x="295558" y="101498"/>
                      <a:pt x="293952" y="108299"/>
                    </a:cubicBezTo>
                    <a:cubicBezTo>
                      <a:pt x="291757" y="115757"/>
                      <a:pt x="287661" y="122520"/>
                      <a:pt x="282072" y="127921"/>
                    </a:cubicBezTo>
                    <a:cubicBezTo>
                      <a:pt x="275239" y="134969"/>
                      <a:pt x="267617" y="141199"/>
                      <a:pt x="259358" y="146495"/>
                    </a:cubicBezTo>
                    <a:lnTo>
                      <a:pt x="291671" y="165545"/>
                    </a:lnTo>
                    <a:lnTo>
                      <a:pt x="273994" y="175736"/>
                    </a:lnTo>
                    <a:lnTo>
                      <a:pt x="241396" y="156686"/>
                    </a:lnTo>
                    <a:cubicBezTo>
                      <a:pt x="225867" y="164354"/>
                      <a:pt x="209635" y="170517"/>
                      <a:pt x="192927" y="175070"/>
                    </a:cubicBezTo>
                    <a:cubicBezTo>
                      <a:pt x="175440" y="179908"/>
                      <a:pt x="157573" y="183252"/>
                      <a:pt x="139516" y="185071"/>
                    </a:cubicBezTo>
                    <a:lnTo>
                      <a:pt x="122409" y="154496"/>
                    </a:lnTo>
                    <a:cubicBezTo>
                      <a:pt x="127180" y="154372"/>
                      <a:pt x="131941" y="153991"/>
                      <a:pt x="136664" y="153353"/>
                    </a:cubicBezTo>
                    <a:cubicBezTo>
                      <a:pt x="143032" y="152590"/>
                      <a:pt x="150160" y="151447"/>
                      <a:pt x="157953" y="149733"/>
                    </a:cubicBezTo>
                    <a:cubicBezTo>
                      <a:pt x="165746" y="148019"/>
                      <a:pt x="174109" y="145923"/>
                      <a:pt x="182853" y="143351"/>
                    </a:cubicBezTo>
                    <a:cubicBezTo>
                      <a:pt x="191340" y="140770"/>
                      <a:pt x="199627" y="137589"/>
                      <a:pt x="207658" y="133826"/>
                    </a:cubicBezTo>
                    <a:lnTo>
                      <a:pt x="157098" y="104585"/>
                    </a:lnTo>
                    <a:lnTo>
                      <a:pt x="150540" y="106871"/>
                    </a:lnTo>
                    <a:lnTo>
                      <a:pt x="143602" y="108966"/>
                    </a:lnTo>
                    <a:cubicBezTo>
                      <a:pt x="130867" y="113157"/>
                      <a:pt x="119177" y="116491"/>
                      <a:pt x="108628" y="118491"/>
                    </a:cubicBezTo>
                    <a:cubicBezTo>
                      <a:pt x="98830" y="120767"/>
                      <a:pt x="88841" y="122111"/>
                      <a:pt x="78786" y="122491"/>
                    </a:cubicBezTo>
                    <a:cubicBezTo>
                      <a:pt x="69976" y="122758"/>
                      <a:pt x="61166" y="121929"/>
                      <a:pt x="52556" y="120015"/>
                    </a:cubicBezTo>
                    <a:cubicBezTo>
                      <a:pt x="44002" y="118034"/>
                      <a:pt x="35772" y="114824"/>
                      <a:pt x="28131" y="110490"/>
                    </a:cubicBezTo>
                    <a:cubicBezTo>
                      <a:pt x="19796" y="106137"/>
                      <a:pt x="12573" y="99908"/>
                      <a:pt x="7033" y="92297"/>
                    </a:cubicBezTo>
                    <a:cubicBezTo>
                      <a:pt x="2889" y="86630"/>
                      <a:pt x="865" y="79686"/>
                      <a:pt x="1331" y="72676"/>
                    </a:cubicBezTo>
                    <a:cubicBezTo>
                      <a:pt x="2072" y="65380"/>
                      <a:pt x="4989" y="58474"/>
                      <a:pt x="9694" y="52864"/>
                    </a:cubicBezTo>
                    <a:cubicBezTo>
                      <a:pt x="15482" y="45453"/>
                      <a:pt x="22410" y="39024"/>
                      <a:pt x="30222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11"/>
                      <a:pt x="77494" y="88278"/>
                      <a:pt x="85154" y="87535"/>
                    </a:cubicBezTo>
                    <a:cubicBezTo>
                      <a:pt x="95437" y="86325"/>
                      <a:pt x="105568" y="84020"/>
                      <a:pt x="115376" y="80677"/>
                    </a:cubicBezTo>
                    <a:lnTo>
                      <a:pt x="67857" y="53150"/>
                    </a:lnTo>
                    <a:cubicBezTo>
                      <a:pt x="50275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21" y="92678"/>
                      <a:pt x="214339" y="91173"/>
                      <a:pt x="206137" y="92393"/>
                    </a:cubicBezTo>
                    <a:cubicBezTo>
                      <a:pt x="194894" y="93897"/>
                      <a:pt x="183803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351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9" name="Google Shape;1369;p27"/>
            <p:cNvGrpSpPr/>
            <p:nvPr/>
          </p:nvGrpSpPr>
          <p:grpSpPr>
            <a:xfrm>
              <a:off x="3829623" y="2378741"/>
              <a:ext cx="883852" cy="621029"/>
              <a:chOff x="5639248" y="3120866"/>
              <a:chExt cx="883852" cy="621029"/>
            </a:xfrm>
          </p:grpSpPr>
          <p:sp>
            <p:nvSpPr>
              <p:cNvPr id="1370" name="Google Shape;1370;p27"/>
              <p:cNvSpPr/>
              <p:nvPr/>
            </p:nvSpPr>
            <p:spPr>
              <a:xfrm>
                <a:off x="5639248" y="323040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1" name="Google Shape;1371;p27"/>
              <p:cNvSpPr/>
              <p:nvPr/>
            </p:nvSpPr>
            <p:spPr>
              <a:xfrm>
                <a:off x="5639343" y="3373564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2" name="Google Shape;1372;p27"/>
              <p:cNvSpPr/>
              <p:nvPr/>
            </p:nvSpPr>
            <p:spPr>
              <a:xfrm>
                <a:off x="6456573" y="3376612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3" name="Google Shape;1373;p27"/>
              <p:cNvSpPr/>
              <p:nvPr/>
            </p:nvSpPr>
            <p:spPr>
              <a:xfrm>
                <a:off x="5639248" y="312086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4" name="Google Shape;1374;p27"/>
              <p:cNvSpPr/>
              <p:nvPr/>
            </p:nvSpPr>
            <p:spPr>
              <a:xfrm>
                <a:off x="5764868" y="3190470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7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6"/>
                      <a:pt x="216136" y="383976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4" y="143280"/>
                      <a:pt x="632117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5" name="Google Shape;1375;p27"/>
              <p:cNvSpPr/>
              <p:nvPr/>
            </p:nvSpPr>
            <p:spPr>
              <a:xfrm>
                <a:off x="5765458" y="3212377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6" name="Google Shape;1376;p27"/>
              <p:cNvSpPr/>
              <p:nvPr/>
            </p:nvSpPr>
            <p:spPr>
              <a:xfrm>
                <a:off x="5927022" y="3295364"/>
                <a:ext cx="294875" cy="184213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4213" extrusionOk="0">
                    <a:moveTo>
                      <a:pt x="149495" y="28861"/>
                    </a:moveTo>
                    <a:cubicBezTo>
                      <a:pt x="145608" y="28851"/>
                      <a:pt x="141730" y="29166"/>
                      <a:pt x="137900" y="29813"/>
                    </a:cubicBezTo>
                    <a:cubicBezTo>
                      <a:pt x="132673" y="30575"/>
                      <a:pt x="126876" y="31623"/>
                      <a:pt x="120413" y="32956"/>
                    </a:cubicBezTo>
                    <a:cubicBezTo>
                      <a:pt x="113950" y="34290"/>
                      <a:pt x="107298" y="36004"/>
                      <a:pt x="100265" y="38100"/>
                    </a:cubicBezTo>
                    <a:cubicBezTo>
                      <a:pt x="93498" y="40148"/>
                      <a:pt x="86893" y="42701"/>
                      <a:pt x="80497" y="45720"/>
                    </a:cubicBezTo>
                    <a:lnTo>
                      <a:pt x="131247" y="75057"/>
                    </a:lnTo>
                    <a:lnTo>
                      <a:pt x="140751" y="71914"/>
                    </a:lnTo>
                    <a:cubicBezTo>
                      <a:pt x="153676" y="67532"/>
                      <a:pt x="165841" y="63913"/>
                      <a:pt x="177341" y="60865"/>
                    </a:cubicBezTo>
                    <a:cubicBezTo>
                      <a:pt x="188108" y="58026"/>
                      <a:pt x="199114" y="56207"/>
                      <a:pt x="210224" y="55435"/>
                    </a:cubicBezTo>
                    <a:cubicBezTo>
                      <a:pt x="220374" y="54826"/>
                      <a:pt x="230571" y="55531"/>
                      <a:pt x="240541" y="57531"/>
                    </a:cubicBezTo>
                    <a:cubicBezTo>
                      <a:pt x="250577" y="59760"/>
                      <a:pt x="260195" y="63551"/>
                      <a:pt x="269052" y="68771"/>
                    </a:cubicBezTo>
                    <a:cubicBezTo>
                      <a:pt x="277824" y="73171"/>
                      <a:pt x="285351" y="79724"/>
                      <a:pt x="290911" y="87821"/>
                    </a:cubicBezTo>
                    <a:cubicBezTo>
                      <a:pt x="294627" y="93745"/>
                      <a:pt x="295796" y="100927"/>
                      <a:pt x="294142" y="107728"/>
                    </a:cubicBezTo>
                    <a:cubicBezTo>
                      <a:pt x="291985" y="115205"/>
                      <a:pt x="287889" y="121977"/>
                      <a:pt x="282262" y="127349"/>
                    </a:cubicBezTo>
                    <a:cubicBezTo>
                      <a:pt x="275315" y="134379"/>
                      <a:pt x="267522" y="140522"/>
                      <a:pt x="259073" y="145637"/>
                    </a:cubicBezTo>
                    <a:lnTo>
                      <a:pt x="291386" y="164687"/>
                    </a:lnTo>
                    <a:lnTo>
                      <a:pt x="273709" y="174879"/>
                    </a:lnTo>
                    <a:lnTo>
                      <a:pt x="241111" y="155829"/>
                    </a:lnTo>
                    <a:cubicBezTo>
                      <a:pt x="225572" y="163487"/>
                      <a:pt x="209349" y="169650"/>
                      <a:pt x="192642" y="174212"/>
                    </a:cubicBezTo>
                    <a:cubicBezTo>
                      <a:pt x="175155" y="179051"/>
                      <a:pt x="157288" y="182394"/>
                      <a:pt x="139230" y="184213"/>
                    </a:cubicBezTo>
                    <a:lnTo>
                      <a:pt x="122219" y="153638"/>
                    </a:lnTo>
                    <a:cubicBezTo>
                      <a:pt x="126952" y="153514"/>
                      <a:pt x="131684" y="153133"/>
                      <a:pt x="136379" y="152495"/>
                    </a:cubicBezTo>
                    <a:cubicBezTo>
                      <a:pt x="142842" y="151733"/>
                      <a:pt x="149875" y="150590"/>
                      <a:pt x="157763" y="148876"/>
                    </a:cubicBezTo>
                    <a:cubicBezTo>
                      <a:pt x="165651" y="147161"/>
                      <a:pt x="173824" y="145066"/>
                      <a:pt x="182568" y="142494"/>
                    </a:cubicBezTo>
                    <a:cubicBezTo>
                      <a:pt x="191074" y="139970"/>
                      <a:pt x="199361" y="136779"/>
                      <a:pt x="207373" y="132969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36" y="118615"/>
                      <a:pt x="35544" y="115405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3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105" y="82201"/>
                    </a:moveTo>
                    <a:cubicBezTo>
                      <a:pt x="69758" y="86116"/>
                      <a:pt x="77484" y="87782"/>
                      <a:pt x="85154" y="86963"/>
                    </a:cubicBezTo>
                    <a:cubicBezTo>
                      <a:pt x="95475" y="85792"/>
                      <a:pt x="105635" y="83525"/>
                      <a:pt x="115471" y="80200"/>
                    </a:cubicBezTo>
                    <a:lnTo>
                      <a:pt x="67952" y="52673"/>
                    </a:lnTo>
                    <a:cubicBezTo>
                      <a:pt x="50180" y="64484"/>
                      <a:pt x="48849" y="74390"/>
                      <a:pt x="63105" y="82582"/>
                    </a:cubicBezTo>
                    <a:close/>
                    <a:moveTo>
                      <a:pt x="229992" y="96203"/>
                    </a:moveTo>
                    <a:cubicBezTo>
                      <a:pt x="222750" y="92221"/>
                      <a:pt x="214405" y="90716"/>
                      <a:pt x="206232" y="91916"/>
                    </a:cubicBezTo>
                    <a:cubicBezTo>
                      <a:pt x="194951" y="93374"/>
                      <a:pt x="183822" y="95831"/>
                      <a:pt x="172969" y="99250"/>
                    </a:cubicBezTo>
                    <a:lnTo>
                      <a:pt x="220488" y="126587"/>
                    </a:lnTo>
                    <a:cubicBezTo>
                      <a:pt x="240512" y="114462"/>
                      <a:pt x="243677" y="104461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7" name="Google Shape;1377;p27"/>
              <p:cNvSpPr/>
              <p:nvPr/>
            </p:nvSpPr>
            <p:spPr>
              <a:xfrm>
                <a:off x="6049241" y="343233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8" name="Google Shape;1378;p27"/>
              <p:cNvSpPr/>
              <p:nvPr/>
            </p:nvSpPr>
            <p:spPr>
              <a:xfrm>
                <a:off x="6176402" y="3443287"/>
                <a:ext cx="42006" cy="19621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621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621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9" name="Google Shape;1379;p27"/>
              <p:cNvSpPr/>
              <p:nvPr/>
            </p:nvSpPr>
            <p:spPr>
              <a:xfrm>
                <a:off x="6190467" y="338004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0" name="Google Shape;1380;p27"/>
              <p:cNvSpPr/>
              <p:nvPr/>
            </p:nvSpPr>
            <p:spPr>
              <a:xfrm>
                <a:off x="6091248" y="338642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1" name="Google Shape;1381;p27"/>
              <p:cNvSpPr/>
              <p:nvPr/>
            </p:nvSpPr>
            <p:spPr>
              <a:xfrm>
                <a:off x="5995069" y="3331273"/>
                <a:ext cx="58923" cy="38862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862" extrusionOk="0">
                    <a:moveTo>
                      <a:pt x="0" y="11049"/>
                    </a:moveTo>
                    <a:lnTo>
                      <a:pt x="48944" y="38862"/>
                    </a:lnTo>
                    <a:lnTo>
                      <a:pt x="58923" y="31623"/>
                    </a:lnTo>
                    <a:cubicBezTo>
                      <a:pt x="58923" y="31623"/>
                      <a:pt x="52841" y="24575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2" name="Google Shape;1382;p27"/>
              <p:cNvSpPr/>
              <p:nvPr/>
            </p:nvSpPr>
            <p:spPr>
              <a:xfrm>
                <a:off x="6049241" y="3300126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3" name="Google Shape;1383;p27"/>
              <p:cNvSpPr/>
              <p:nvPr/>
            </p:nvSpPr>
            <p:spPr>
              <a:xfrm>
                <a:off x="5927022" y="3295078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4" name="Google Shape;1384;p27"/>
              <p:cNvSpPr/>
              <p:nvPr/>
            </p:nvSpPr>
            <p:spPr>
              <a:xfrm>
                <a:off x="5927973" y="3352800"/>
                <a:ext cx="30221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221" h="30289" extrusionOk="0">
                    <a:moveTo>
                      <a:pt x="0" y="17717"/>
                    </a:moveTo>
                    <a:lnTo>
                      <a:pt x="0" y="0"/>
                    </a:lnTo>
                    <a:lnTo>
                      <a:pt x="30222" y="0"/>
                    </a:lnTo>
                    <a:lnTo>
                      <a:pt x="22904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5" name="Google Shape;1385;p27"/>
              <p:cNvSpPr/>
              <p:nvPr/>
            </p:nvSpPr>
            <p:spPr>
              <a:xfrm>
                <a:off x="5927022" y="3277266"/>
                <a:ext cx="294877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4877" h="185546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813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3"/>
                    </a:cubicBezTo>
                    <a:cubicBezTo>
                      <a:pt x="93517" y="41491"/>
                      <a:pt x="86912" y="44005"/>
                      <a:pt x="80497" y="46958"/>
                    </a:cubicBezTo>
                    <a:lnTo>
                      <a:pt x="131247" y="76390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74" y="56178"/>
                      <a:pt x="230552" y="56855"/>
                      <a:pt x="240541" y="58769"/>
                    </a:cubicBezTo>
                    <a:cubicBezTo>
                      <a:pt x="250577" y="61036"/>
                      <a:pt x="260195" y="64856"/>
                      <a:pt x="269052" y="70104"/>
                    </a:cubicBezTo>
                    <a:cubicBezTo>
                      <a:pt x="277824" y="74504"/>
                      <a:pt x="285351" y="81058"/>
                      <a:pt x="290911" y="89154"/>
                    </a:cubicBezTo>
                    <a:cubicBezTo>
                      <a:pt x="294636" y="95040"/>
                      <a:pt x="295796" y="102194"/>
                      <a:pt x="294142" y="108966"/>
                    </a:cubicBezTo>
                    <a:cubicBezTo>
                      <a:pt x="292013" y="116481"/>
                      <a:pt x="287908" y="123292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308"/>
                    </a:lnTo>
                    <a:lnTo>
                      <a:pt x="241111" y="157258"/>
                    </a:lnTo>
                    <a:cubicBezTo>
                      <a:pt x="225591" y="164925"/>
                      <a:pt x="209359" y="171050"/>
                      <a:pt x="192642" y="175546"/>
                    </a:cubicBezTo>
                    <a:cubicBezTo>
                      <a:pt x="175164" y="180422"/>
                      <a:pt x="157288" y="183775"/>
                      <a:pt x="139230" y="185547"/>
                    </a:cubicBezTo>
                    <a:lnTo>
                      <a:pt x="122219" y="154972"/>
                    </a:lnTo>
                    <a:cubicBezTo>
                      <a:pt x="125355" y="154972"/>
                      <a:pt x="130107" y="154972"/>
                      <a:pt x="136379" y="153924"/>
                    </a:cubicBezTo>
                    <a:cubicBezTo>
                      <a:pt x="142652" y="152876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7"/>
                    </a:cubicBezTo>
                    <a:cubicBezTo>
                      <a:pt x="191074" y="141303"/>
                      <a:pt x="199361" y="138113"/>
                      <a:pt x="207373" y="134302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8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377"/>
                      <a:pt x="60900" y="122549"/>
                      <a:pt x="52271" y="120586"/>
                    </a:cubicBezTo>
                    <a:cubicBezTo>
                      <a:pt x="43727" y="118662"/>
                      <a:pt x="35525" y="115452"/>
                      <a:pt x="27941" y="111061"/>
                    </a:cubicBezTo>
                    <a:cubicBezTo>
                      <a:pt x="19597" y="106670"/>
                      <a:pt x="12355" y="100460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18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75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180" y="65437"/>
                      <a:pt x="48849" y="75533"/>
                      <a:pt x="63105" y="83534"/>
                    </a:cubicBezTo>
                    <a:close/>
                    <a:moveTo>
                      <a:pt x="229992" y="97441"/>
                    </a:moveTo>
                    <a:cubicBezTo>
                      <a:pt x="222740" y="93497"/>
                      <a:pt x="214396" y="92021"/>
                      <a:pt x="206232" y="93250"/>
                    </a:cubicBezTo>
                    <a:cubicBezTo>
                      <a:pt x="194951" y="94707"/>
                      <a:pt x="183822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256" y="115538"/>
                      <a:pt x="243677" y="105442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86" name="Google Shape;1386;p27"/>
            <p:cNvGrpSpPr/>
            <p:nvPr/>
          </p:nvGrpSpPr>
          <p:grpSpPr>
            <a:xfrm>
              <a:off x="3810520" y="2225674"/>
              <a:ext cx="883852" cy="621125"/>
              <a:chOff x="5620145" y="2967799"/>
              <a:chExt cx="883852" cy="621125"/>
            </a:xfrm>
          </p:grpSpPr>
          <p:sp>
            <p:nvSpPr>
              <p:cNvPr id="1387" name="Google Shape;1387;p27"/>
              <p:cNvSpPr/>
              <p:nvPr/>
            </p:nvSpPr>
            <p:spPr>
              <a:xfrm>
                <a:off x="5620145" y="307743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8" name="Google Shape;1388;p27"/>
              <p:cNvSpPr/>
              <p:nvPr/>
            </p:nvSpPr>
            <p:spPr>
              <a:xfrm>
                <a:off x="5620240" y="3220497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9" name="Google Shape;1389;p27"/>
              <p:cNvSpPr/>
              <p:nvPr/>
            </p:nvSpPr>
            <p:spPr>
              <a:xfrm>
                <a:off x="6437470" y="3223545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0" name="Google Shape;1390;p27"/>
              <p:cNvSpPr/>
              <p:nvPr/>
            </p:nvSpPr>
            <p:spPr>
              <a:xfrm>
                <a:off x="5620145" y="2967799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1" name="Google Shape;1391;p27"/>
              <p:cNvSpPr/>
              <p:nvPr/>
            </p:nvSpPr>
            <p:spPr>
              <a:xfrm>
                <a:off x="5745842" y="3037498"/>
                <a:ext cx="632610" cy="366021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21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1"/>
                      <a:pt x="216059" y="383881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69" y="92131"/>
                      <a:pt x="637267" y="14385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2" name="Google Shape;1392;p27"/>
              <p:cNvSpPr/>
              <p:nvPr/>
            </p:nvSpPr>
            <p:spPr>
              <a:xfrm>
                <a:off x="5746450" y="3059406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1"/>
                    </a:moveTo>
                    <a:cubicBezTo>
                      <a:pt x="626965" y="215193"/>
                      <a:pt x="596363" y="257866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3"/>
                      <a:pt x="0" y="172141"/>
                    </a:cubicBezTo>
                    <a:cubicBezTo>
                      <a:pt x="4372" y="128992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3" name="Google Shape;1393;p27"/>
              <p:cNvSpPr/>
              <p:nvPr/>
            </p:nvSpPr>
            <p:spPr>
              <a:xfrm>
                <a:off x="5907730" y="3141821"/>
                <a:ext cx="294899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899" h="185451" extrusionOk="0">
                    <a:moveTo>
                      <a:pt x="149685" y="30004"/>
                    </a:moveTo>
                    <a:cubicBezTo>
                      <a:pt x="145807" y="30004"/>
                      <a:pt x="141929" y="30289"/>
                      <a:pt x="138090" y="30861"/>
                    </a:cubicBezTo>
                    <a:cubicBezTo>
                      <a:pt x="132958" y="31623"/>
                      <a:pt x="127066" y="32671"/>
                      <a:pt x="120603" y="34004"/>
                    </a:cubicBezTo>
                    <a:cubicBezTo>
                      <a:pt x="114140" y="35338"/>
                      <a:pt x="107488" y="37147"/>
                      <a:pt x="100550" y="39243"/>
                    </a:cubicBezTo>
                    <a:cubicBezTo>
                      <a:pt x="93745" y="41243"/>
                      <a:pt x="87112" y="43758"/>
                      <a:pt x="80687" y="46768"/>
                    </a:cubicBezTo>
                    <a:lnTo>
                      <a:pt x="131532" y="76200"/>
                    </a:lnTo>
                    <a:lnTo>
                      <a:pt x="140561" y="72961"/>
                    </a:lnTo>
                    <a:cubicBezTo>
                      <a:pt x="153486" y="68675"/>
                      <a:pt x="165746" y="65056"/>
                      <a:pt x="177151" y="62008"/>
                    </a:cubicBezTo>
                    <a:cubicBezTo>
                      <a:pt x="187909" y="59122"/>
                      <a:pt x="198924" y="57312"/>
                      <a:pt x="210034" y="56578"/>
                    </a:cubicBezTo>
                    <a:cubicBezTo>
                      <a:pt x="220250" y="55874"/>
                      <a:pt x="230505" y="56540"/>
                      <a:pt x="240541" y="58579"/>
                    </a:cubicBezTo>
                    <a:cubicBezTo>
                      <a:pt x="250586" y="60827"/>
                      <a:pt x="260204" y="64656"/>
                      <a:pt x="269052" y="69913"/>
                    </a:cubicBezTo>
                    <a:cubicBezTo>
                      <a:pt x="277834" y="74304"/>
                      <a:pt x="285351" y="80858"/>
                      <a:pt x="290911" y="88963"/>
                    </a:cubicBezTo>
                    <a:cubicBezTo>
                      <a:pt x="294665" y="94869"/>
                      <a:pt x="295834" y="102070"/>
                      <a:pt x="294142" y="108871"/>
                    </a:cubicBezTo>
                    <a:cubicBezTo>
                      <a:pt x="292032" y="116367"/>
                      <a:pt x="287927" y="123149"/>
                      <a:pt x="282262" y="128492"/>
                    </a:cubicBezTo>
                    <a:cubicBezTo>
                      <a:pt x="275287" y="135522"/>
                      <a:pt x="267503" y="141694"/>
                      <a:pt x="259073" y="146875"/>
                    </a:cubicBezTo>
                    <a:lnTo>
                      <a:pt x="291386" y="165925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610" y="164811"/>
                      <a:pt x="209368" y="170974"/>
                      <a:pt x="192642" y="175450"/>
                    </a:cubicBezTo>
                    <a:cubicBezTo>
                      <a:pt x="175155" y="180289"/>
                      <a:pt x="157288" y="183642"/>
                      <a:pt x="139230" y="185452"/>
                    </a:cubicBezTo>
                    <a:lnTo>
                      <a:pt x="122219" y="154876"/>
                    </a:lnTo>
                    <a:cubicBezTo>
                      <a:pt x="125355" y="154876"/>
                      <a:pt x="130107" y="154876"/>
                      <a:pt x="136474" y="153829"/>
                    </a:cubicBezTo>
                    <a:cubicBezTo>
                      <a:pt x="142842" y="152781"/>
                      <a:pt x="149875" y="151828"/>
                      <a:pt x="157763" y="150114"/>
                    </a:cubicBezTo>
                    <a:cubicBezTo>
                      <a:pt x="165651" y="148399"/>
                      <a:pt x="173824" y="146304"/>
                      <a:pt x="182568" y="143732"/>
                    </a:cubicBezTo>
                    <a:cubicBezTo>
                      <a:pt x="191074" y="141227"/>
                      <a:pt x="199370" y="138036"/>
                      <a:pt x="207373" y="134207"/>
                    </a:cubicBezTo>
                    <a:lnTo>
                      <a:pt x="156907" y="104965"/>
                    </a:lnTo>
                    <a:lnTo>
                      <a:pt x="150255" y="107251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16" y="106547"/>
                      <a:pt x="12383" y="100336"/>
                      <a:pt x="6748" y="92773"/>
                    </a:cubicBezTo>
                    <a:cubicBezTo>
                      <a:pt x="2690" y="87068"/>
                      <a:pt x="684" y="80153"/>
                      <a:pt x="1045" y="73152"/>
                    </a:cubicBezTo>
                    <a:cubicBezTo>
                      <a:pt x="1768" y="65856"/>
                      <a:pt x="4685" y="58941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344"/>
                    </a:moveTo>
                    <a:cubicBezTo>
                      <a:pt x="70043" y="87173"/>
                      <a:pt x="77712" y="88830"/>
                      <a:pt x="85344" y="88106"/>
                    </a:cubicBezTo>
                    <a:cubicBezTo>
                      <a:pt x="95656" y="86935"/>
                      <a:pt x="105825" y="84668"/>
                      <a:pt x="115661" y="81343"/>
                    </a:cubicBezTo>
                    <a:lnTo>
                      <a:pt x="68142" y="53721"/>
                    </a:lnTo>
                    <a:cubicBezTo>
                      <a:pt x="50465" y="65056"/>
                      <a:pt x="49040" y="74867"/>
                      <a:pt x="63390" y="83153"/>
                    </a:cubicBezTo>
                    <a:close/>
                    <a:moveTo>
                      <a:pt x="230182" y="96679"/>
                    </a:moveTo>
                    <a:cubicBezTo>
                      <a:pt x="222930" y="92735"/>
                      <a:pt x="214586" y="91259"/>
                      <a:pt x="206422" y="92488"/>
                    </a:cubicBezTo>
                    <a:cubicBezTo>
                      <a:pt x="195170" y="93907"/>
                      <a:pt x="184069" y="96336"/>
                      <a:pt x="173254" y="99727"/>
                    </a:cubicBezTo>
                    <a:lnTo>
                      <a:pt x="220773" y="127159"/>
                    </a:lnTo>
                    <a:cubicBezTo>
                      <a:pt x="240541" y="115157"/>
                      <a:pt x="243867" y="105061"/>
                      <a:pt x="23018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4" name="Google Shape;1394;p27"/>
              <p:cNvSpPr/>
              <p:nvPr/>
            </p:nvSpPr>
            <p:spPr>
              <a:xfrm>
                <a:off x="6030138" y="3279362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5" name="Google Shape;1395;p27"/>
              <p:cNvSpPr/>
              <p:nvPr/>
            </p:nvSpPr>
            <p:spPr>
              <a:xfrm>
                <a:off x="6157299" y="329022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6" name="Google Shape;1396;p27"/>
              <p:cNvSpPr/>
              <p:nvPr/>
            </p:nvSpPr>
            <p:spPr>
              <a:xfrm>
                <a:off x="6171364" y="3226974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7" name="Google Shape;1397;p27"/>
              <p:cNvSpPr/>
              <p:nvPr/>
            </p:nvSpPr>
            <p:spPr>
              <a:xfrm>
                <a:off x="6072240" y="3233356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8" name="Google Shape;1398;p27"/>
              <p:cNvSpPr/>
              <p:nvPr/>
            </p:nvSpPr>
            <p:spPr>
              <a:xfrm>
                <a:off x="5975967" y="3178206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5"/>
                      <a:pt x="52366" y="23908"/>
                    </a:cubicBezTo>
                    <a:cubicBezTo>
                      <a:pt x="47966" y="18878"/>
                      <a:pt x="42805" y="14573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9" name="Google Shape;1399;p27"/>
              <p:cNvSpPr/>
              <p:nvPr/>
            </p:nvSpPr>
            <p:spPr>
              <a:xfrm>
                <a:off x="6030138" y="3147155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239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0" name="Google Shape;1400;p27"/>
              <p:cNvSpPr/>
              <p:nvPr/>
            </p:nvSpPr>
            <p:spPr>
              <a:xfrm>
                <a:off x="5907920" y="3142011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1" name="Google Shape;1401;p27"/>
              <p:cNvSpPr/>
              <p:nvPr/>
            </p:nvSpPr>
            <p:spPr>
              <a:xfrm>
                <a:off x="5908870" y="3199637"/>
                <a:ext cx="3031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2" name="Google Shape;1402;p27"/>
              <p:cNvSpPr/>
              <p:nvPr/>
            </p:nvSpPr>
            <p:spPr>
              <a:xfrm>
                <a:off x="5908110" y="3125057"/>
                <a:ext cx="294341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341" h="184880" extrusionOk="0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90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8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1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2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5"/>
                    </a:lnTo>
                    <a:cubicBezTo>
                      <a:pt x="130012" y="112967"/>
                      <a:pt x="118417" y="116300"/>
                      <a:pt x="107773" y="118300"/>
                    </a:cubicBezTo>
                    <a:cubicBezTo>
                      <a:pt x="98212" y="120767"/>
                      <a:pt x="88442" y="122330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4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2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3" name="Google Shape;1403;p27"/>
            <p:cNvGrpSpPr/>
            <p:nvPr/>
          </p:nvGrpSpPr>
          <p:grpSpPr>
            <a:xfrm>
              <a:off x="3839126" y="2072703"/>
              <a:ext cx="883852" cy="621124"/>
              <a:chOff x="5648751" y="2814828"/>
              <a:chExt cx="883852" cy="621124"/>
            </a:xfrm>
          </p:grpSpPr>
          <p:sp>
            <p:nvSpPr>
              <p:cNvPr id="1404" name="Google Shape;1404;p27"/>
              <p:cNvSpPr/>
              <p:nvPr/>
            </p:nvSpPr>
            <p:spPr>
              <a:xfrm>
                <a:off x="5648751" y="292446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5" name="Google Shape;1405;p27"/>
              <p:cNvSpPr/>
              <p:nvPr/>
            </p:nvSpPr>
            <p:spPr>
              <a:xfrm>
                <a:off x="5648941" y="3067526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6" name="Google Shape;1406;p27"/>
              <p:cNvSpPr/>
              <p:nvPr/>
            </p:nvSpPr>
            <p:spPr>
              <a:xfrm>
                <a:off x="6466077" y="3070574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7" name="Google Shape;1407;p27"/>
              <p:cNvSpPr/>
              <p:nvPr/>
            </p:nvSpPr>
            <p:spPr>
              <a:xfrm>
                <a:off x="5648751" y="281482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8" name="Google Shape;1408;p27"/>
              <p:cNvSpPr/>
              <p:nvPr/>
            </p:nvSpPr>
            <p:spPr>
              <a:xfrm>
                <a:off x="5774449" y="2884431"/>
                <a:ext cx="632610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9" name="Google Shape;1409;p27"/>
              <p:cNvSpPr/>
              <p:nvPr/>
            </p:nvSpPr>
            <p:spPr>
              <a:xfrm>
                <a:off x="5775057" y="2906363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0" name="Google Shape;1410;p27"/>
              <p:cNvSpPr/>
              <p:nvPr/>
            </p:nvSpPr>
            <p:spPr>
              <a:xfrm>
                <a:off x="5936526" y="2988278"/>
                <a:ext cx="294942" cy="185832"/>
              </a:xfrm>
              <a:custGeom>
                <a:avLst/>
                <a:gdLst/>
                <a:ahLst/>
                <a:cxnLst/>
                <a:rect l="l" t="t" r="r" b="b"/>
                <a:pathLst>
                  <a:path w="294942" h="185832" extrusionOk="0">
                    <a:moveTo>
                      <a:pt x="149495" y="30290"/>
                    </a:moveTo>
                    <a:cubicBezTo>
                      <a:pt x="145608" y="30280"/>
                      <a:pt x="141730" y="30604"/>
                      <a:pt x="137900" y="31242"/>
                    </a:cubicBezTo>
                    <a:cubicBezTo>
                      <a:pt x="132768" y="32004"/>
                      <a:pt x="126876" y="33052"/>
                      <a:pt x="120413" y="34385"/>
                    </a:cubicBezTo>
                    <a:cubicBezTo>
                      <a:pt x="113950" y="35719"/>
                      <a:pt x="107298" y="37529"/>
                      <a:pt x="100360" y="39529"/>
                    </a:cubicBezTo>
                    <a:cubicBezTo>
                      <a:pt x="93574" y="41624"/>
                      <a:pt x="86941" y="44168"/>
                      <a:pt x="80497" y="47149"/>
                    </a:cubicBezTo>
                    <a:lnTo>
                      <a:pt x="131342" y="76581"/>
                    </a:lnTo>
                    <a:lnTo>
                      <a:pt x="140846" y="73342"/>
                    </a:lnTo>
                    <a:cubicBezTo>
                      <a:pt x="153771" y="69056"/>
                      <a:pt x="165936" y="65342"/>
                      <a:pt x="177341" y="62389"/>
                    </a:cubicBezTo>
                    <a:cubicBezTo>
                      <a:pt x="188127" y="59474"/>
                      <a:pt x="199171" y="57626"/>
                      <a:pt x="210319" y="56864"/>
                    </a:cubicBezTo>
                    <a:cubicBezTo>
                      <a:pt x="220440" y="56255"/>
                      <a:pt x="230600" y="56960"/>
                      <a:pt x="240541" y="58960"/>
                    </a:cubicBezTo>
                    <a:cubicBezTo>
                      <a:pt x="250596" y="61170"/>
                      <a:pt x="260223" y="64999"/>
                      <a:pt x="269052" y="70295"/>
                    </a:cubicBezTo>
                    <a:cubicBezTo>
                      <a:pt x="277872" y="74657"/>
                      <a:pt x="285427" y="81220"/>
                      <a:pt x="291006" y="89345"/>
                    </a:cubicBezTo>
                    <a:cubicBezTo>
                      <a:pt x="294684" y="95288"/>
                      <a:pt x="295843" y="102451"/>
                      <a:pt x="294237" y="109252"/>
                    </a:cubicBezTo>
                    <a:cubicBezTo>
                      <a:pt x="292004" y="116719"/>
                      <a:pt x="287879" y="123482"/>
                      <a:pt x="282262" y="128873"/>
                    </a:cubicBezTo>
                    <a:cubicBezTo>
                      <a:pt x="275287" y="135903"/>
                      <a:pt x="267503" y="142075"/>
                      <a:pt x="259073" y="147257"/>
                    </a:cubicBezTo>
                    <a:lnTo>
                      <a:pt x="291386" y="166307"/>
                    </a:lnTo>
                    <a:lnTo>
                      <a:pt x="273804" y="176498"/>
                    </a:lnTo>
                    <a:lnTo>
                      <a:pt x="241206" y="157448"/>
                    </a:lnTo>
                    <a:cubicBezTo>
                      <a:pt x="225677" y="165116"/>
                      <a:pt x="209444" y="171279"/>
                      <a:pt x="192737" y="175832"/>
                    </a:cubicBezTo>
                    <a:cubicBezTo>
                      <a:pt x="175212" y="180670"/>
                      <a:pt x="157316" y="184013"/>
                      <a:pt x="139230" y="185833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970" y="151924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3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cubicBezTo>
                      <a:pt x="148069" y="108109"/>
                      <a:pt x="145693" y="108775"/>
                      <a:pt x="143317" y="109442"/>
                    </a:cubicBez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01"/>
                      <a:pt x="35554" y="115300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00" y="83725"/>
                    </a:moveTo>
                    <a:cubicBezTo>
                      <a:pt x="69881" y="87563"/>
                      <a:pt x="77589" y="89230"/>
                      <a:pt x="85249" y="88487"/>
                    </a:cubicBezTo>
                    <a:cubicBezTo>
                      <a:pt x="95532" y="87268"/>
                      <a:pt x="105663" y="84963"/>
                      <a:pt x="115471" y="81629"/>
                    </a:cubicBezTo>
                    <a:lnTo>
                      <a:pt x="67952" y="54102"/>
                    </a:lnTo>
                    <a:cubicBezTo>
                      <a:pt x="50180" y="65532"/>
                      <a:pt x="48849" y="75438"/>
                      <a:pt x="63200" y="83725"/>
                    </a:cubicBezTo>
                    <a:close/>
                    <a:moveTo>
                      <a:pt x="229992" y="97822"/>
                    </a:moveTo>
                    <a:cubicBezTo>
                      <a:pt x="222750" y="93840"/>
                      <a:pt x="214405" y="92335"/>
                      <a:pt x="206232" y="93536"/>
                    </a:cubicBezTo>
                    <a:cubicBezTo>
                      <a:pt x="194989" y="95040"/>
                      <a:pt x="183898" y="97498"/>
                      <a:pt x="173064" y="100870"/>
                    </a:cubicBezTo>
                    <a:lnTo>
                      <a:pt x="220583" y="128207"/>
                    </a:lnTo>
                    <a:cubicBezTo>
                      <a:pt x="240256" y="115729"/>
                      <a:pt x="243677" y="105537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1" name="Google Shape;1411;p27"/>
              <p:cNvSpPr/>
              <p:nvPr/>
            </p:nvSpPr>
            <p:spPr>
              <a:xfrm>
                <a:off x="6058745" y="3126009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2" name="Google Shape;1412;p27"/>
              <p:cNvSpPr/>
              <p:nvPr/>
            </p:nvSpPr>
            <p:spPr>
              <a:xfrm>
                <a:off x="6185905" y="3137249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3" name="Google Shape;1413;p27"/>
              <p:cNvSpPr/>
              <p:nvPr/>
            </p:nvSpPr>
            <p:spPr>
              <a:xfrm>
                <a:off x="6199971" y="307400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4" name="Google Shape;1414;p27"/>
              <p:cNvSpPr/>
              <p:nvPr/>
            </p:nvSpPr>
            <p:spPr>
              <a:xfrm>
                <a:off x="6100751" y="3080384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7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5"/>
                    </a:cubicBezTo>
                    <a:cubicBezTo>
                      <a:pt x="15681" y="20098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5" name="Google Shape;1415;p27"/>
              <p:cNvSpPr/>
              <p:nvPr/>
            </p:nvSpPr>
            <p:spPr>
              <a:xfrm>
                <a:off x="6004573" y="3025235"/>
                <a:ext cx="5873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733" h="38957" extrusionOk="0">
                    <a:moveTo>
                      <a:pt x="0" y="11049"/>
                    </a:moveTo>
                    <a:lnTo>
                      <a:pt x="48659" y="38957"/>
                    </a:lnTo>
                    <a:lnTo>
                      <a:pt x="58733" y="31623"/>
                    </a:lnTo>
                    <a:cubicBezTo>
                      <a:pt x="58733" y="31623"/>
                      <a:pt x="52556" y="24575"/>
                      <a:pt x="52081" y="23908"/>
                    </a:cubicBezTo>
                    <a:cubicBezTo>
                      <a:pt x="47699" y="18869"/>
                      <a:pt x="42567" y="14526"/>
                      <a:pt x="36875" y="11049"/>
                    </a:cubicBezTo>
                    <a:cubicBezTo>
                      <a:pt x="33168" y="10382"/>
                      <a:pt x="9979" y="0"/>
                      <a:pt x="997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6" name="Google Shape;1416;p27"/>
              <p:cNvSpPr/>
              <p:nvPr/>
            </p:nvSpPr>
            <p:spPr>
              <a:xfrm>
                <a:off x="6058745" y="299408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7" name="Google Shape;1417;p27"/>
              <p:cNvSpPr/>
              <p:nvPr/>
            </p:nvSpPr>
            <p:spPr>
              <a:xfrm>
                <a:off x="5936526" y="2989040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8" name="Google Shape;1418;p27"/>
              <p:cNvSpPr/>
              <p:nvPr/>
            </p:nvSpPr>
            <p:spPr>
              <a:xfrm>
                <a:off x="5937476" y="3046571"/>
                <a:ext cx="30221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221" h="30289" extrusionOk="0">
                    <a:moveTo>
                      <a:pt x="0" y="17907"/>
                    </a:moveTo>
                    <a:cubicBezTo>
                      <a:pt x="0" y="17907"/>
                      <a:pt x="0" y="0"/>
                      <a:pt x="0" y="0"/>
                    </a:cubicBezTo>
                    <a:lnTo>
                      <a:pt x="30222" y="0"/>
                    </a:lnTo>
                    <a:lnTo>
                      <a:pt x="22999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9" name="Google Shape;1419;p27"/>
              <p:cNvSpPr/>
              <p:nvPr/>
            </p:nvSpPr>
            <p:spPr>
              <a:xfrm>
                <a:off x="5936526" y="2971514"/>
                <a:ext cx="294948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4948" h="185546" extrusionOk="0">
                    <a:moveTo>
                      <a:pt x="149495" y="29908"/>
                    </a:moveTo>
                    <a:cubicBezTo>
                      <a:pt x="145608" y="29899"/>
                      <a:pt x="141730" y="30223"/>
                      <a:pt x="137900" y="30861"/>
                    </a:cubicBezTo>
                    <a:cubicBezTo>
                      <a:pt x="132768" y="31623"/>
                      <a:pt x="126876" y="32671"/>
                      <a:pt x="120413" y="34004"/>
                    </a:cubicBezTo>
                    <a:cubicBezTo>
                      <a:pt x="113950" y="35338"/>
                      <a:pt x="107298" y="37052"/>
                      <a:pt x="100360" y="39148"/>
                    </a:cubicBezTo>
                    <a:cubicBezTo>
                      <a:pt x="93565" y="41196"/>
                      <a:pt x="86922" y="43748"/>
                      <a:pt x="80497" y="46768"/>
                    </a:cubicBezTo>
                    <a:lnTo>
                      <a:pt x="131342" y="76105"/>
                    </a:lnTo>
                    <a:lnTo>
                      <a:pt x="140846" y="72866"/>
                    </a:lnTo>
                    <a:cubicBezTo>
                      <a:pt x="153771" y="68580"/>
                      <a:pt x="165936" y="64960"/>
                      <a:pt x="177341" y="61913"/>
                    </a:cubicBezTo>
                    <a:cubicBezTo>
                      <a:pt x="188137" y="59065"/>
                      <a:pt x="199180" y="57255"/>
                      <a:pt x="210319" y="56483"/>
                    </a:cubicBezTo>
                    <a:cubicBezTo>
                      <a:pt x="220440" y="55874"/>
                      <a:pt x="230600" y="56579"/>
                      <a:pt x="240541" y="58579"/>
                    </a:cubicBezTo>
                    <a:cubicBezTo>
                      <a:pt x="250586" y="60751"/>
                      <a:pt x="260214" y="64551"/>
                      <a:pt x="269052" y="69818"/>
                    </a:cubicBezTo>
                    <a:cubicBezTo>
                      <a:pt x="277853" y="74219"/>
                      <a:pt x="285399" y="80772"/>
                      <a:pt x="291006" y="88868"/>
                    </a:cubicBezTo>
                    <a:cubicBezTo>
                      <a:pt x="294693" y="94802"/>
                      <a:pt x="295853" y="101975"/>
                      <a:pt x="294237" y="108775"/>
                    </a:cubicBezTo>
                    <a:cubicBezTo>
                      <a:pt x="292004" y="116243"/>
                      <a:pt x="287879" y="123006"/>
                      <a:pt x="282262" y="128397"/>
                    </a:cubicBezTo>
                    <a:cubicBezTo>
                      <a:pt x="275363" y="135484"/>
                      <a:pt x="267646" y="141722"/>
                      <a:pt x="259263" y="146971"/>
                    </a:cubicBezTo>
                    <a:lnTo>
                      <a:pt x="291576" y="166021"/>
                    </a:lnTo>
                    <a:lnTo>
                      <a:pt x="273994" y="176213"/>
                    </a:lnTo>
                    <a:lnTo>
                      <a:pt x="241396" y="157163"/>
                    </a:lnTo>
                    <a:cubicBezTo>
                      <a:pt x="225857" y="164802"/>
                      <a:pt x="209635" y="170926"/>
                      <a:pt x="192927" y="175450"/>
                    </a:cubicBezTo>
                    <a:cubicBezTo>
                      <a:pt x="175421" y="180365"/>
                      <a:pt x="157516" y="183747"/>
                      <a:pt x="139421" y="185547"/>
                    </a:cubicBezTo>
                    <a:lnTo>
                      <a:pt x="122409" y="154876"/>
                    </a:lnTo>
                    <a:cubicBezTo>
                      <a:pt x="127180" y="154800"/>
                      <a:pt x="131932" y="154448"/>
                      <a:pt x="136664" y="153829"/>
                    </a:cubicBezTo>
                    <a:cubicBezTo>
                      <a:pt x="143032" y="153067"/>
                      <a:pt x="150160" y="151829"/>
                      <a:pt x="157953" y="150114"/>
                    </a:cubicBezTo>
                    <a:cubicBezTo>
                      <a:pt x="165746" y="148400"/>
                      <a:pt x="174014" y="146304"/>
                      <a:pt x="182758" y="143828"/>
                    </a:cubicBezTo>
                    <a:cubicBezTo>
                      <a:pt x="191254" y="141275"/>
                      <a:pt x="199542" y="138093"/>
                      <a:pt x="207563" y="134303"/>
                    </a:cubicBezTo>
                    <a:lnTo>
                      <a:pt x="156907" y="105061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72"/>
                      <a:pt x="78596" y="123063"/>
                    </a:cubicBezTo>
                    <a:cubicBezTo>
                      <a:pt x="69748" y="123425"/>
                      <a:pt x="60900" y="122587"/>
                      <a:pt x="52271" y="120587"/>
                    </a:cubicBezTo>
                    <a:cubicBezTo>
                      <a:pt x="43736" y="118643"/>
                      <a:pt x="35535" y="115434"/>
                      <a:pt x="27941" y="111062"/>
                    </a:cubicBezTo>
                    <a:cubicBezTo>
                      <a:pt x="19616" y="106651"/>
                      <a:pt x="12374" y="100432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92" y="4286"/>
                      <a:pt x="119871" y="1638"/>
                      <a:pt x="134574" y="0"/>
                    </a:cubicBezTo>
                    <a:close/>
                    <a:moveTo>
                      <a:pt x="63200" y="83249"/>
                    </a:moveTo>
                    <a:cubicBezTo>
                      <a:pt x="69862" y="87125"/>
                      <a:pt x="77579" y="88792"/>
                      <a:pt x="85249" y="88011"/>
                    </a:cubicBezTo>
                    <a:cubicBezTo>
                      <a:pt x="95532" y="86830"/>
                      <a:pt x="105663" y="84563"/>
                      <a:pt x="115471" y="81248"/>
                    </a:cubicBezTo>
                    <a:lnTo>
                      <a:pt x="67952" y="53721"/>
                    </a:lnTo>
                    <a:cubicBezTo>
                      <a:pt x="50180" y="65151"/>
                      <a:pt x="48849" y="74962"/>
                      <a:pt x="63200" y="83249"/>
                    </a:cubicBezTo>
                    <a:close/>
                    <a:moveTo>
                      <a:pt x="229992" y="97250"/>
                    </a:moveTo>
                    <a:cubicBezTo>
                      <a:pt x="222759" y="93231"/>
                      <a:pt x="214405" y="91726"/>
                      <a:pt x="206232" y="92964"/>
                    </a:cubicBezTo>
                    <a:cubicBezTo>
                      <a:pt x="194980" y="94421"/>
                      <a:pt x="183879" y="96879"/>
                      <a:pt x="173064" y="100298"/>
                    </a:cubicBezTo>
                    <a:lnTo>
                      <a:pt x="220583" y="127635"/>
                    </a:lnTo>
                    <a:cubicBezTo>
                      <a:pt x="240541" y="115253"/>
                      <a:pt x="243677" y="105127"/>
                      <a:pt x="229992" y="9725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0" name="Google Shape;1420;p27"/>
            <p:cNvGrpSpPr/>
            <p:nvPr/>
          </p:nvGrpSpPr>
          <p:grpSpPr>
            <a:xfrm>
              <a:off x="3799020" y="4220685"/>
              <a:ext cx="883852" cy="621125"/>
              <a:chOff x="5608645" y="4962810"/>
              <a:chExt cx="883852" cy="621125"/>
            </a:xfrm>
          </p:grpSpPr>
          <p:sp>
            <p:nvSpPr>
              <p:cNvPr id="1421" name="Google Shape;1421;p27"/>
              <p:cNvSpPr/>
              <p:nvPr/>
            </p:nvSpPr>
            <p:spPr>
              <a:xfrm>
                <a:off x="5608645" y="507244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2" name="Google Shape;1422;p27"/>
              <p:cNvSpPr/>
              <p:nvPr/>
            </p:nvSpPr>
            <p:spPr>
              <a:xfrm>
                <a:off x="5608835" y="5215508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3" name="Google Shape;1423;p27"/>
              <p:cNvSpPr/>
              <p:nvPr/>
            </p:nvSpPr>
            <p:spPr>
              <a:xfrm>
                <a:off x="6425971" y="5218557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4" name="Google Shape;1424;p27"/>
              <p:cNvSpPr/>
              <p:nvPr/>
            </p:nvSpPr>
            <p:spPr>
              <a:xfrm>
                <a:off x="5608645" y="496281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5" name="Google Shape;1425;p27"/>
              <p:cNvSpPr/>
              <p:nvPr/>
            </p:nvSpPr>
            <p:spPr>
              <a:xfrm>
                <a:off x="5734818" y="5032438"/>
                <a:ext cx="632517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517" h="366093" extrusionOk="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154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094" y="92012"/>
                      <a:pt x="636792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6" name="Google Shape;1426;p27"/>
              <p:cNvSpPr/>
              <p:nvPr/>
            </p:nvSpPr>
            <p:spPr>
              <a:xfrm>
                <a:off x="5735426" y="5054346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7" name="Google Shape;1427;p27"/>
              <p:cNvSpPr/>
              <p:nvPr/>
            </p:nvSpPr>
            <p:spPr>
              <a:xfrm>
                <a:off x="5896325" y="5137308"/>
                <a:ext cx="295037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037" h="184784" extrusionOk="0">
                    <a:moveTo>
                      <a:pt x="149590" y="29242"/>
                    </a:moveTo>
                    <a:cubicBezTo>
                      <a:pt x="145702" y="29232"/>
                      <a:pt x="141825" y="29556"/>
                      <a:pt x="137995" y="30194"/>
                    </a:cubicBezTo>
                    <a:cubicBezTo>
                      <a:pt x="132863" y="30956"/>
                      <a:pt x="126971" y="32004"/>
                      <a:pt x="120603" y="33338"/>
                    </a:cubicBezTo>
                    <a:cubicBezTo>
                      <a:pt x="11423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941" y="72295"/>
                    </a:lnTo>
                    <a:cubicBezTo>
                      <a:pt x="153866" y="68008"/>
                      <a:pt x="166031" y="64294"/>
                      <a:pt x="177531" y="61341"/>
                    </a:cubicBezTo>
                    <a:cubicBezTo>
                      <a:pt x="188279" y="58398"/>
                      <a:pt x="199294" y="56579"/>
                      <a:pt x="210414" y="55912"/>
                    </a:cubicBezTo>
                    <a:cubicBezTo>
                      <a:pt x="220535" y="55226"/>
                      <a:pt x="230695" y="55893"/>
                      <a:pt x="240636" y="57912"/>
                    </a:cubicBezTo>
                    <a:cubicBezTo>
                      <a:pt x="250691" y="60122"/>
                      <a:pt x="260318" y="63951"/>
                      <a:pt x="269147" y="69247"/>
                    </a:cubicBezTo>
                    <a:cubicBezTo>
                      <a:pt x="277948" y="73647"/>
                      <a:pt x="285503" y="80200"/>
                      <a:pt x="291101" y="88297"/>
                    </a:cubicBezTo>
                    <a:cubicBezTo>
                      <a:pt x="294779" y="94240"/>
                      <a:pt x="295938" y="101403"/>
                      <a:pt x="294332" y="108204"/>
                    </a:cubicBezTo>
                    <a:cubicBezTo>
                      <a:pt x="292118" y="115681"/>
                      <a:pt x="287993" y="122444"/>
                      <a:pt x="282357" y="127825"/>
                    </a:cubicBezTo>
                    <a:cubicBezTo>
                      <a:pt x="275382" y="134855"/>
                      <a:pt x="267598" y="141027"/>
                      <a:pt x="259168" y="146209"/>
                    </a:cubicBezTo>
                    <a:lnTo>
                      <a:pt x="291481" y="165259"/>
                    </a:lnTo>
                    <a:lnTo>
                      <a:pt x="273899" y="175450"/>
                    </a:lnTo>
                    <a:lnTo>
                      <a:pt x="241301" y="156400"/>
                    </a:lnTo>
                    <a:cubicBezTo>
                      <a:pt x="225772" y="164068"/>
                      <a:pt x="209539" y="170231"/>
                      <a:pt x="192832" y="174784"/>
                    </a:cubicBezTo>
                    <a:cubicBezTo>
                      <a:pt x="175307" y="179622"/>
                      <a:pt x="157411" y="182966"/>
                      <a:pt x="139325" y="184785"/>
                    </a:cubicBezTo>
                    <a:lnTo>
                      <a:pt x="122314" y="154210"/>
                    </a:lnTo>
                    <a:cubicBezTo>
                      <a:pt x="127085" y="154086"/>
                      <a:pt x="131846" y="153705"/>
                      <a:pt x="136569" y="153067"/>
                    </a:cubicBezTo>
                    <a:cubicBezTo>
                      <a:pt x="143726" y="152257"/>
                      <a:pt x="150834" y="151047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59" y="140513"/>
                      <a:pt x="199446" y="137331"/>
                      <a:pt x="207468" y="133540"/>
                    </a:cubicBezTo>
                    <a:lnTo>
                      <a:pt x="156907" y="104584"/>
                    </a:lnTo>
                    <a:lnTo>
                      <a:pt x="150255" y="106871"/>
                    </a:lnTo>
                    <a:lnTo>
                      <a:pt x="143412" y="108966"/>
                    </a:lnTo>
                    <a:cubicBezTo>
                      <a:pt x="130677" y="113157"/>
                      <a:pt x="118987" y="116491"/>
                      <a:pt x="108438" y="118491"/>
                    </a:cubicBezTo>
                    <a:cubicBezTo>
                      <a:pt x="98640" y="120767"/>
                      <a:pt x="88651" y="122111"/>
                      <a:pt x="78596" y="122491"/>
                    </a:cubicBezTo>
                    <a:cubicBezTo>
                      <a:pt x="69805" y="122968"/>
                      <a:pt x="60986" y="122291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27" y="85935"/>
                      <a:pt x="105758" y="83629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0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867" y="104489"/>
                      <a:pt x="230087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8" name="Google Shape;1428;p27"/>
              <p:cNvSpPr/>
              <p:nvPr/>
            </p:nvSpPr>
            <p:spPr>
              <a:xfrm>
                <a:off x="6018639" y="5274373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9" name="Google Shape;1429;p27"/>
              <p:cNvSpPr/>
              <p:nvPr/>
            </p:nvSpPr>
            <p:spPr>
              <a:xfrm>
                <a:off x="6145799" y="528523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0" name="Google Shape;1430;p27"/>
              <p:cNvSpPr/>
              <p:nvPr/>
            </p:nvSpPr>
            <p:spPr>
              <a:xfrm>
                <a:off x="6159865" y="5221985"/>
                <a:ext cx="31552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7335" extrusionOk="0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1" name="Google Shape;1431;p27"/>
              <p:cNvSpPr/>
              <p:nvPr/>
            </p:nvSpPr>
            <p:spPr>
              <a:xfrm>
                <a:off x="6061026" y="5228653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2" name="Google Shape;1432;p27"/>
              <p:cNvSpPr/>
              <p:nvPr/>
            </p:nvSpPr>
            <p:spPr>
              <a:xfrm>
                <a:off x="5964467" y="5173217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3" name="Google Shape;1433;p27"/>
              <p:cNvSpPr/>
              <p:nvPr/>
            </p:nvSpPr>
            <p:spPr>
              <a:xfrm>
                <a:off x="6018639" y="5142071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4" name="Google Shape;1434;p27"/>
              <p:cNvSpPr/>
              <p:nvPr/>
            </p:nvSpPr>
            <p:spPr>
              <a:xfrm>
                <a:off x="5896420" y="5137023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5" name="Google Shape;1435;p27"/>
              <p:cNvSpPr/>
              <p:nvPr/>
            </p:nvSpPr>
            <p:spPr>
              <a:xfrm>
                <a:off x="5897465" y="5194553"/>
                <a:ext cx="29841" cy="29908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29908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5621"/>
                    </a:lnTo>
                    <a:lnTo>
                      <a:pt x="9694" y="2990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6" name="Google Shape;1436;p27"/>
              <p:cNvSpPr/>
              <p:nvPr/>
            </p:nvSpPr>
            <p:spPr>
              <a:xfrm>
                <a:off x="5896325" y="5119687"/>
                <a:ext cx="295043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043" h="185547" extrusionOk="0">
                    <a:moveTo>
                      <a:pt x="149590" y="29718"/>
                    </a:moveTo>
                    <a:cubicBezTo>
                      <a:pt x="145702" y="29708"/>
                      <a:pt x="141825" y="30032"/>
                      <a:pt x="137995" y="30671"/>
                    </a:cubicBezTo>
                    <a:cubicBezTo>
                      <a:pt x="132863" y="31432"/>
                      <a:pt x="126971" y="32480"/>
                      <a:pt x="120603" y="33814"/>
                    </a:cubicBezTo>
                    <a:cubicBezTo>
                      <a:pt x="114235" y="35147"/>
                      <a:pt x="107393" y="36862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5914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722"/>
                    </a:cubicBezTo>
                    <a:cubicBezTo>
                      <a:pt x="188298" y="58874"/>
                      <a:pt x="199304" y="5705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672" y="60598"/>
                      <a:pt x="260299" y="64398"/>
                      <a:pt x="269147" y="69628"/>
                    </a:cubicBezTo>
                    <a:cubicBezTo>
                      <a:pt x="277948" y="74028"/>
                      <a:pt x="285494" y="80581"/>
                      <a:pt x="291101" y="88678"/>
                    </a:cubicBezTo>
                    <a:cubicBezTo>
                      <a:pt x="294788" y="94612"/>
                      <a:pt x="295948" y="101784"/>
                      <a:pt x="294332" y="108585"/>
                    </a:cubicBezTo>
                    <a:cubicBezTo>
                      <a:pt x="292156" y="116186"/>
                      <a:pt x="288031" y="123082"/>
                      <a:pt x="282357" y="128588"/>
                    </a:cubicBezTo>
                    <a:cubicBezTo>
                      <a:pt x="275410" y="135617"/>
                      <a:pt x="267617" y="141761"/>
                      <a:pt x="259168" y="146876"/>
                    </a:cubicBezTo>
                    <a:lnTo>
                      <a:pt x="291481" y="165926"/>
                    </a:lnTo>
                    <a:lnTo>
                      <a:pt x="273899" y="176213"/>
                    </a:lnTo>
                    <a:lnTo>
                      <a:pt x="241301" y="157163"/>
                    </a:lnTo>
                    <a:cubicBezTo>
                      <a:pt x="225762" y="164802"/>
                      <a:pt x="209539" y="170926"/>
                      <a:pt x="192832" y="175451"/>
                    </a:cubicBezTo>
                    <a:cubicBezTo>
                      <a:pt x="175326" y="180365"/>
                      <a:pt x="157421" y="183747"/>
                      <a:pt x="139325" y="185547"/>
                    </a:cubicBezTo>
                    <a:lnTo>
                      <a:pt x="122314" y="154972"/>
                    </a:lnTo>
                    <a:cubicBezTo>
                      <a:pt x="127085" y="154848"/>
                      <a:pt x="131846" y="154467"/>
                      <a:pt x="136569" y="153829"/>
                    </a:cubicBezTo>
                    <a:cubicBezTo>
                      <a:pt x="142937" y="153067"/>
                      <a:pt x="150065" y="151924"/>
                      <a:pt x="157858" y="150209"/>
                    </a:cubicBezTo>
                    <a:cubicBezTo>
                      <a:pt x="165651" y="148495"/>
                      <a:pt x="174014" y="146304"/>
                      <a:pt x="182663" y="143828"/>
                    </a:cubicBezTo>
                    <a:cubicBezTo>
                      <a:pt x="191169" y="141313"/>
                      <a:pt x="199465" y="138132"/>
                      <a:pt x="207468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320"/>
                      <a:pt x="60967" y="122520"/>
                      <a:pt x="52366" y="120587"/>
                    </a:cubicBezTo>
                    <a:cubicBezTo>
                      <a:pt x="43803" y="118615"/>
                      <a:pt x="35582" y="115405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4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058"/>
                    </a:moveTo>
                    <a:cubicBezTo>
                      <a:pt x="69957" y="86935"/>
                      <a:pt x="77674" y="88602"/>
                      <a:pt x="85344" y="87821"/>
                    </a:cubicBezTo>
                    <a:cubicBezTo>
                      <a:pt x="95627" y="86639"/>
                      <a:pt x="105758" y="84372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44" y="74866"/>
                      <a:pt x="63295" y="83058"/>
                    </a:cubicBezTo>
                    <a:close/>
                    <a:moveTo>
                      <a:pt x="230087" y="97060"/>
                    </a:moveTo>
                    <a:cubicBezTo>
                      <a:pt x="222854" y="93040"/>
                      <a:pt x="214500" y="91535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541" y="115062"/>
                      <a:pt x="243867" y="104965"/>
                      <a:pt x="230087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7" name="Google Shape;1437;p27"/>
            <p:cNvGrpSpPr/>
            <p:nvPr/>
          </p:nvGrpSpPr>
          <p:grpSpPr>
            <a:xfrm>
              <a:off x="3799020" y="4077239"/>
              <a:ext cx="883852" cy="621125"/>
              <a:chOff x="5608645" y="4819364"/>
              <a:chExt cx="883852" cy="621125"/>
            </a:xfrm>
          </p:grpSpPr>
          <p:sp>
            <p:nvSpPr>
              <p:cNvPr id="1438" name="Google Shape;1438;p27"/>
              <p:cNvSpPr/>
              <p:nvPr/>
            </p:nvSpPr>
            <p:spPr>
              <a:xfrm>
                <a:off x="5608645" y="492899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9" name="Google Shape;1439;p27"/>
              <p:cNvSpPr/>
              <p:nvPr/>
            </p:nvSpPr>
            <p:spPr>
              <a:xfrm>
                <a:off x="5608835" y="5072062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0" name="Google Shape;1440;p27"/>
              <p:cNvSpPr/>
              <p:nvPr/>
            </p:nvSpPr>
            <p:spPr>
              <a:xfrm>
                <a:off x="6425971" y="507511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1" name="Google Shape;1441;p27"/>
              <p:cNvSpPr/>
              <p:nvPr/>
            </p:nvSpPr>
            <p:spPr>
              <a:xfrm>
                <a:off x="5608645" y="481936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2" name="Google Shape;1442;p27"/>
              <p:cNvSpPr/>
              <p:nvPr/>
            </p:nvSpPr>
            <p:spPr>
              <a:xfrm>
                <a:off x="5734818" y="4888968"/>
                <a:ext cx="632517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517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154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094" y="92607"/>
                      <a:pt x="636792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3" name="Google Shape;1443;p27"/>
              <p:cNvSpPr/>
              <p:nvPr/>
            </p:nvSpPr>
            <p:spPr>
              <a:xfrm>
                <a:off x="5735426" y="4910899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4" name="Google Shape;1444;p27"/>
              <p:cNvSpPr/>
              <p:nvPr/>
            </p:nvSpPr>
            <p:spPr>
              <a:xfrm>
                <a:off x="5896325" y="4993385"/>
                <a:ext cx="295037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5037" h="185261" extrusionOk="0">
                    <a:moveTo>
                      <a:pt x="149590" y="29718"/>
                    </a:moveTo>
                    <a:cubicBezTo>
                      <a:pt x="145702" y="29709"/>
                      <a:pt x="141825" y="30032"/>
                      <a:pt x="137995" y="30671"/>
                    </a:cubicBezTo>
                    <a:cubicBezTo>
                      <a:pt x="132863" y="31433"/>
                      <a:pt x="126971" y="32480"/>
                      <a:pt x="120603" y="33814"/>
                    </a:cubicBezTo>
                    <a:cubicBezTo>
                      <a:pt x="114235" y="35147"/>
                      <a:pt x="107393" y="36957"/>
                      <a:pt x="100455" y="39053"/>
                    </a:cubicBezTo>
                    <a:cubicBezTo>
                      <a:pt x="93660" y="41072"/>
                      <a:pt x="87017" y="43587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770"/>
                      <a:pt x="177531" y="61817"/>
                    </a:cubicBezTo>
                    <a:cubicBezTo>
                      <a:pt x="188279" y="58874"/>
                      <a:pt x="199294" y="57055"/>
                      <a:pt x="210414" y="56388"/>
                    </a:cubicBezTo>
                    <a:cubicBezTo>
                      <a:pt x="220535" y="55702"/>
                      <a:pt x="230695" y="56369"/>
                      <a:pt x="240636" y="58388"/>
                    </a:cubicBezTo>
                    <a:cubicBezTo>
                      <a:pt x="250691" y="60598"/>
                      <a:pt x="260318" y="64427"/>
                      <a:pt x="269147" y="69723"/>
                    </a:cubicBezTo>
                    <a:cubicBezTo>
                      <a:pt x="277948" y="74124"/>
                      <a:pt x="285503" y="80677"/>
                      <a:pt x="291101" y="88773"/>
                    </a:cubicBezTo>
                    <a:cubicBezTo>
                      <a:pt x="294779" y="94717"/>
                      <a:pt x="295938" y="101880"/>
                      <a:pt x="294332" y="108680"/>
                    </a:cubicBezTo>
                    <a:cubicBezTo>
                      <a:pt x="292118" y="116157"/>
                      <a:pt x="287993" y="122920"/>
                      <a:pt x="282357" y="128302"/>
                    </a:cubicBezTo>
                    <a:cubicBezTo>
                      <a:pt x="275382" y="135331"/>
                      <a:pt x="267598" y="141504"/>
                      <a:pt x="259168" y="146685"/>
                    </a:cubicBezTo>
                    <a:lnTo>
                      <a:pt x="291481" y="165735"/>
                    </a:lnTo>
                    <a:lnTo>
                      <a:pt x="273899" y="175927"/>
                    </a:lnTo>
                    <a:lnTo>
                      <a:pt x="241301" y="156877"/>
                    </a:lnTo>
                    <a:cubicBezTo>
                      <a:pt x="225772" y="164545"/>
                      <a:pt x="209539" y="170707"/>
                      <a:pt x="192832" y="175260"/>
                    </a:cubicBezTo>
                    <a:cubicBezTo>
                      <a:pt x="175307" y="180099"/>
                      <a:pt x="157411" y="183442"/>
                      <a:pt x="139325" y="185261"/>
                    </a:cubicBezTo>
                    <a:lnTo>
                      <a:pt x="122314" y="154686"/>
                    </a:lnTo>
                    <a:cubicBezTo>
                      <a:pt x="127085" y="154562"/>
                      <a:pt x="131846" y="154181"/>
                      <a:pt x="136569" y="153543"/>
                    </a:cubicBezTo>
                    <a:cubicBezTo>
                      <a:pt x="143726" y="152733"/>
                      <a:pt x="150834" y="151524"/>
                      <a:pt x="157858" y="149924"/>
                    </a:cubicBezTo>
                    <a:cubicBezTo>
                      <a:pt x="165651" y="148209"/>
                      <a:pt x="174014" y="146113"/>
                      <a:pt x="182663" y="143542"/>
                    </a:cubicBezTo>
                    <a:cubicBezTo>
                      <a:pt x="191159" y="140989"/>
                      <a:pt x="199446" y="137808"/>
                      <a:pt x="207468" y="13401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282"/>
                      <a:pt x="60967" y="122454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3439"/>
                    </a:moveTo>
                    <a:cubicBezTo>
                      <a:pt x="69976" y="87278"/>
                      <a:pt x="77684" y="88945"/>
                      <a:pt x="85344" y="88202"/>
                    </a:cubicBezTo>
                    <a:cubicBezTo>
                      <a:pt x="95627" y="86982"/>
                      <a:pt x="105758" y="84677"/>
                      <a:pt x="115566" y="81344"/>
                    </a:cubicBezTo>
                    <a:lnTo>
                      <a:pt x="68047" y="53816"/>
                    </a:lnTo>
                    <a:cubicBezTo>
                      <a:pt x="50560" y="64961"/>
                      <a:pt x="48944" y="74867"/>
                      <a:pt x="63295" y="83439"/>
                    </a:cubicBezTo>
                    <a:close/>
                    <a:moveTo>
                      <a:pt x="230087" y="97346"/>
                    </a:moveTo>
                    <a:cubicBezTo>
                      <a:pt x="222845" y="93364"/>
                      <a:pt x="214500" y="91859"/>
                      <a:pt x="206327" y="93059"/>
                    </a:cubicBezTo>
                    <a:cubicBezTo>
                      <a:pt x="195084" y="94564"/>
                      <a:pt x="183993" y="97022"/>
                      <a:pt x="173159" y="100394"/>
                    </a:cubicBezTo>
                    <a:lnTo>
                      <a:pt x="220678" y="127730"/>
                    </a:lnTo>
                    <a:cubicBezTo>
                      <a:pt x="240541" y="115157"/>
                      <a:pt x="243867" y="104966"/>
                      <a:pt x="230087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5" name="Google Shape;1445;p27"/>
              <p:cNvSpPr/>
              <p:nvPr/>
            </p:nvSpPr>
            <p:spPr>
              <a:xfrm>
                <a:off x="6018639" y="5130926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6" name="Google Shape;1446;p27"/>
              <p:cNvSpPr/>
              <p:nvPr/>
            </p:nvSpPr>
            <p:spPr>
              <a:xfrm>
                <a:off x="6145799" y="5141785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7" name="Google Shape;1447;p27"/>
              <p:cNvSpPr/>
              <p:nvPr/>
            </p:nvSpPr>
            <p:spPr>
              <a:xfrm>
                <a:off x="6159865" y="5078539"/>
                <a:ext cx="31552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7335" extrusionOk="0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8" name="Google Shape;1448;p27"/>
              <p:cNvSpPr/>
              <p:nvPr/>
            </p:nvSpPr>
            <p:spPr>
              <a:xfrm>
                <a:off x="6061026" y="5084921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9" name="Google Shape;1449;p27"/>
              <p:cNvSpPr/>
              <p:nvPr/>
            </p:nvSpPr>
            <p:spPr>
              <a:xfrm>
                <a:off x="5964467" y="5029771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0" name="Google Shape;1450;p27"/>
              <p:cNvSpPr/>
              <p:nvPr/>
            </p:nvSpPr>
            <p:spPr>
              <a:xfrm>
                <a:off x="6018639" y="499862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1" name="Google Shape;1451;p27"/>
              <p:cNvSpPr/>
              <p:nvPr/>
            </p:nvSpPr>
            <p:spPr>
              <a:xfrm>
                <a:off x="5896420" y="4993576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2" name="Google Shape;1452;p27"/>
              <p:cNvSpPr/>
              <p:nvPr/>
            </p:nvSpPr>
            <p:spPr>
              <a:xfrm>
                <a:off x="5897465" y="5051107"/>
                <a:ext cx="29841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30480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6193"/>
                    </a:lnTo>
                    <a:lnTo>
                      <a:pt x="9694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3" name="Google Shape;1453;p27"/>
              <p:cNvSpPr/>
              <p:nvPr/>
            </p:nvSpPr>
            <p:spPr>
              <a:xfrm>
                <a:off x="5896325" y="4976145"/>
                <a:ext cx="295043" cy="185166"/>
              </a:xfrm>
              <a:custGeom>
                <a:avLst/>
                <a:gdLst/>
                <a:ahLst/>
                <a:cxnLst/>
                <a:rect l="l" t="t" r="r" b="b"/>
                <a:pathLst>
                  <a:path w="295043" h="185166" extrusionOk="0">
                    <a:moveTo>
                      <a:pt x="149590" y="29813"/>
                    </a:moveTo>
                    <a:cubicBezTo>
                      <a:pt x="145702" y="29804"/>
                      <a:pt x="141825" y="30128"/>
                      <a:pt x="137995" y="30766"/>
                    </a:cubicBezTo>
                    <a:cubicBezTo>
                      <a:pt x="132863" y="31528"/>
                      <a:pt x="126971" y="32576"/>
                      <a:pt x="120603" y="33909"/>
                    </a:cubicBezTo>
                    <a:cubicBezTo>
                      <a:pt x="114235" y="35243"/>
                      <a:pt x="107393" y="36957"/>
                      <a:pt x="100455" y="39053"/>
                    </a:cubicBezTo>
                    <a:cubicBezTo>
                      <a:pt x="93660" y="41100"/>
                      <a:pt x="87017" y="43653"/>
                      <a:pt x="80592" y="46672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865"/>
                      <a:pt x="177531" y="61817"/>
                    </a:cubicBezTo>
                    <a:cubicBezTo>
                      <a:pt x="188298" y="58969"/>
                      <a:pt x="199304" y="57150"/>
                      <a:pt x="210414" y="56388"/>
                    </a:cubicBezTo>
                    <a:cubicBezTo>
                      <a:pt x="220535" y="55779"/>
                      <a:pt x="230695" y="56483"/>
                      <a:pt x="240636" y="58484"/>
                    </a:cubicBezTo>
                    <a:cubicBezTo>
                      <a:pt x="250672" y="60693"/>
                      <a:pt x="260299" y="64494"/>
                      <a:pt x="269147" y="69723"/>
                    </a:cubicBezTo>
                    <a:cubicBezTo>
                      <a:pt x="277948" y="74124"/>
                      <a:pt x="285494" y="80677"/>
                      <a:pt x="291101" y="88773"/>
                    </a:cubicBezTo>
                    <a:cubicBezTo>
                      <a:pt x="294788" y="94707"/>
                      <a:pt x="295948" y="101880"/>
                      <a:pt x="294332" y="108680"/>
                    </a:cubicBezTo>
                    <a:cubicBezTo>
                      <a:pt x="292099" y="116148"/>
                      <a:pt x="287974" y="122911"/>
                      <a:pt x="282357" y="128302"/>
                    </a:cubicBezTo>
                    <a:cubicBezTo>
                      <a:pt x="275410" y="135331"/>
                      <a:pt x="267617" y="141475"/>
                      <a:pt x="259168" y="146590"/>
                    </a:cubicBezTo>
                    <a:lnTo>
                      <a:pt x="291481" y="165640"/>
                    </a:lnTo>
                    <a:lnTo>
                      <a:pt x="273899" y="175832"/>
                    </a:lnTo>
                    <a:lnTo>
                      <a:pt x="241301" y="156782"/>
                    </a:lnTo>
                    <a:cubicBezTo>
                      <a:pt x="225762" y="164420"/>
                      <a:pt x="209539" y="170545"/>
                      <a:pt x="192832" y="175070"/>
                    </a:cubicBezTo>
                    <a:cubicBezTo>
                      <a:pt x="175326" y="179984"/>
                      <a:pt x="157421" y="183366"/>
                      <a:pt x="139325" y="185166"/>
                    </a:cubicBezTo>
                    <a:lnTo>
                      <a:pt x="122314" y="154591"/>
                    </a:lnTo>
                    <a:cubicBezTo>
                      <a:pt x="127085" y="154467"/>
                      <a:pt x="131846" y="154086"/>
                      <a:pt x="136569" y="153448"/>
                    </a:cubicBezTo>
                    <a:cubicBezTo>
                      <a:pt x="142937" y="152686"/>
                      <a:pt x="150065" y="151447"/>
                      <a:pt x="157858" y="149828"/>
                    </a:cubicBezTo>
                    <a:cubicBezTo>
                      <a:pt x="165651" y="148209"/>
                      <a:pt x="174014" y="145923"/>
                      <a:pt x="182663" y="143446"/>
                    </a:cubicBezTo>
                    <a:cubicBezTo>
                      <a:pt x="191159" y="140894"/>
                      <a:pt x="199446" y="137713"/>
                      <a:pt x="207468" y="133921"/>
                    </a:cubicBezTo>
                    <a:lnTo>
                      <a:pt x="156907" y="105156"/>
                    </a:lnTo>
                    <a:lnTo>
                      <a:pt x="150255" y="107442"/>
                    </a:lnTo>
                    <a:lnTo>
                      <a:pt x="143412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82"/>
                      <a:pt x="78596" y="123063"/>
                    </a:cubicBezTo>
                    <a:cubicBezTo>
                      <a:pt x="69777" y="123425"/>
                      <a:pt x="60957" y="122596"/>
                      <a:pt x="52366" y="120587"/>
                    </a:cubicBezTo>
                    <a:cubicBezTo>
                      <a:pt x="43793" y="118663"/>
                      <a:pt x="35554" y="115453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4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153"/>
                    </a:moveTo>
                    <a:cubicBezTo>
                      <a:pt x="69957" y="87030"/>
                      <a:pt x="77674" y="88697"/>
                      <a:pt x="85344" y="87916"/>
                    </a:cubicBezTo>
                    <a:cubicBezTo>
                      <a:pt x="95627" y="86735"/>
                      <a:pt x="105758" y="84468"/>
                      <a:pt x="115566" y="81153"/>
                    </a:cubicBezTo>
                    <a:lnTo>
                      <a:pt x="68047" y="53626"/>
                    </a:lnTo>
                    <a:cubicBezTo>
                      <a:pt x="50560" y="65056"/>
                      <a:pt x="48944" y="74962"/>
                      <a:pt x="63295" y="83153"/>
                    </a:cubicBezTo>
                    <a:close/>
                    <a:moveTo>
                      <a:pt x="230087" y="97155"/>
                    </a:moveTo>
                    <a:cubicBezTo>
                      <a:pt x="222854" y="93136"/>
                      <a:pt x="214500" y="91630"/>
                      <a:pt x="206327" y="92869"/>
                    </a:cubicBezTo>
                    <a:cubicBezTo>
                      <a:pt x="195075" y="94326"/>
                      <a:pt x="183974" y="96784"/>
                      <a:pt x="173159" y="100203"/>
                    </a:cubicBezTo>
                    <a:lnTo>
                      <a:pt x="220678" y="127540"/>
                    </a:lnTo>
                    <a:cubicBezTo>
                      <a:pt x="240541" y="115157"/>
                      <a:pt x="243867" y="105061"/>
                      <a:pt x="230087" y="9715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4" name="Google Shape;1454;p27"/>
            <p:cNvGrpSpPr/>
            <p:nvPr/>
          </p:nvGrpSpPr>
          <p:grpSpPr>
            <a:xfrm>
              <a:off x="3827627" y="3914647"/>
              <a:ext cx="883852" cy="621125"/>
              <a:chOff x="5637252" y="4656772"/>
              <a:chExt cx="883852" cy="621125"/>
            </a:xfrm>
          </p:grpSpPr>
          <p:sp>
            <p:nvSpPr>
              <p:cNvPr id="1455" name="Google Shape;1455;p27"/>
              <p:cNvSpPr/>
              <p:nvPr/>
            </p:nvSpPr>
            <p:spPr>
              <a:xfrm>
                <a:off x="5637252" y="4766405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6" name="Google Shape;1456;p27"/>
              <p:cNvSpPr/>
              <p:nvPr/>
            </p:nvSpPr>
            <p:spPr>
              <a:xfrm>
                <a:off x="5637442" y="4909470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7" name="Google Shape;1457;p27"/>
              <p:cNvSpPr/>
              <p:nvPr/>
            </p:nvSpPr>
            <p:spPr>
              <a:xfrm>
                <a:off x="6454577" y="4912518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8" name="Google Shape;1458;p27"/>
              <p:cNvSpPr/>
              <p:nvPr/>
            </p:nvSpPr>
            <p:spPr>
              <a:xfrm>
                <a:off x="5637252" y="465677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9" name="Google Shape;1459;p27"/>
              <p:cNvSpPr/>
              <p:nvPr/>
            </p:nvSpPr>
            <p:spPr>
              <a:xfrm>
                <a:off x="5763347" y="4726400"/>
                <a:ext cx="632534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534" h="366093" extrusionOk="0">
                    <a:moveTo>
                      <a:pt x="632021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380" y="-17907"/>
                      <a:pt x="540025" y="53721"/>
                    </a:cubicBezTo>
                    <a:cubicBezTo>
                      <a:pt x="606171" y="92107"/>
                      <a:pt x="636963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0" name="Google Shape;1460;p27"/>
              <p:cNvSpPr/>
              <p:nvPr/>
            </p:nvSpPr>
            <p:spPr>
              <a:xfrm>
                <a:off x="5763937" y="4748307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791" y="-17907"/>
                      <a:pt x="539435" y="53721"/>
                    </a:cubicBezTo>
                    <a:cubicBezTo>
                      <a:pt x="595983" y="86677"/>
                      <a:pt x="62658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1" name="Google Shape;1461;p27"/>
              <p:cNvSpPr/>
              <p:nvPr/>
            </p:nvSpPr>
            <p:spPr>
              <a:xfrm>
                <a:off x="5925121" y="4831270"/>
                <a:ext cx="29522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222" h="184784" extrusionOk="0">
                    <a:moveTo>
                      <a:pt x="149495" y="29337"/>
                    </a:moveTo>
                    <a:cubicBezTo>
                      <a:pt x="145608" y="29280"/>
                      <a:pt x="141730" y="29566"/>
                      <a:pt x="137900" y="30194"/>
                    </a:cubicBezTo>
                    <a:cubicBezTo>
                      <a:pt x="132673" y="30956"/>
                      <a:pt x="126875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576"/>
                    </a:cubicBezTo>
                    <a:cubicBezTo>
                      <a:pt x="93470" y="40595"/>
                      <a:pt x="86827" y="43110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89" y="58407"/>
                      <a:pt x="199104" y="56588"/>
                      <a:pt x="210224" y="55912"/>
                    </a:cubicBezTo>
                    <a:cubicBezTo>
                      <a:pt x="220345" y="55226"/>
                      <a:pt x="230505" y="55893"/>
                      <a:pt x="240446" y="57912"/>
                    </a:cubicBezTo>
                    <a:cubicBezTo>
                      <a:pt x="250653" y="60122"/>
                      <a:pt x="260432" y="63941"/>
                      <a:pt x="269432" y="69247"/>
                    </a:cubicBezTo>
                    <a:cubicBezTo>
                      <a:pt x="278214" y="73638"/>
                      <a:pt x="285731" y="80191"/>
                      <a:pt x="291291" y="88297"/>
                    </a:cubicBezTo>
                    <a:cubicBezTo>
                      <a:pt x="294959" y="94240"/>
                      <a:pt x="296119" y="101403"/>
                      <a:pt x="294522" y="108204"/>
                    </a:cubicBezTo>
                    <a:cubicBezTo>
                      <a:pt x="292346" y="115672"/>
                      <a:pt x="288250" y="122444"/>
                      <a:pt x="282643" y="127826"/>
                    </a:cubicBezTo>
                    <a:cubicBezTo>
                      <a:pt x="275638" y="134855"/>
                      <a:pt x="267817" y="141027"/>
                      <a:pt x="259358" y="146209"/>
                    </a:cubicBezTo>
                    <a:lnTo>
                      <a:pt x="291671" y="165259"/>
                    </a:lnTo>
                    <a:lnTo>
                      <a:pt x="274089" y="175451"/>
                    </a:lnTo>
                    <a:lnTo>
                      <a:pt x="241491" y="156401"/>
                    </a:lnTo>
                    <a:cubicBezTo>
                      <a:pt x="225962" y="164068"/>
                      <a:pt x="209729" y="170231"/>
                      <a:pt x="193022" y="174784"/>
                    </a:cubicBezTo>
                    <a:cubicBezTo>
                      <a:pt x="175535" y="179622"/>
                      <a:pt x="157668" y="182966"/>
                      <a:pt x="139611" y="184785"/>
                    </a:cubicBezTo>
                    <a:lnTo>
                      <a:pt x="122504" y="154210"/>
                    </a:lnTo>
                    <a:cubicBezTo>
                      <a:pt x="127275" y="154086"/>
                      <a:pt x="132036" y="153705"/>
                      <a:pt x="136759" y="153067"/>
                    </a:cubicBezTo>
                    <a:cubicBezTo>
                      <a:pt x="143916" y="152257"/>
                      <a:pt x="151025" y="151047"/>
                      <a:pt x="158048" y="149447"/>
                    </a:cubicBezTo>
                    <a:cubicBezTo>
                      <a:pt x="165936" y="147733"/>
                      <a:pt x="174204" y="145637"/>
                      <a:pt x="182853" y="143065"/>
                    </a:cubicBezTo>
                    <a:cubicBezTo>
                      <a:pt x="191368" y="140494"/>
                      <a:pt x="199694" y="137312"/>
                      <a:pt x="207753" y="133540"/>
                    </a:cubicBezTo>
                    <a:lnTo>
                      <a:pt x="156622" y="104585"/>
                    </a:lnTo>
                    <a:lnTo>
                      <a:pt x="149970" y="106871"/>
                    </a:lnTo>
                    <a:lnTo>
                      <a:pt x="143127" y="108966"/>
                    </a:lnTo>
                    <a:cubicBezTo>
                      <a:pt x="130392" y="113157"/>
                      <a:pt x="118702" y="116491"/>
                      <a:pt x="108153" y="118491"/>
                    </a:cubicBezTo>
                    <a:cubicBezTo>
                      <a:pt x="98355" y="120767"/>
                      <a:pt x="88366" y="122111"/>
                      <a:pt x="78311" y="122491"/>
                    </a:cubicBezTo>
                    <a:cubicBezTo>
                      <a:pt x="69501" y="122806"/>
                      <a:pt x="60682" y="121977"/>
                      <a:pt x="52081" y="120015"/>
                    </a:cubicBezTo>
                    <a:cubicBezTo>
                      <a:pt x="43508" y="118072"/>
                      <a:pt x="35278" y="114862"/>
                      <a:pt x="27656" y="110490"/>
                    </a:cubicBezTo>
                    <a:cubicBezTo>
                      <a:pt x="19350" y="106137"/>
                      <a:pt x="12136" y="99946"/>
                      <a:pt x="6558" y="92393"/>
                    </a:cubicBezTo>
                    <a:cubicBezTo>
                      <a:pt x="2423" y="86687"/>
                      <a:pt x="371" y="79724"/>
                      <a:pt x="760" y="72676"/>
                    </a:cubicBezTo>
                    <a:cubicBezTo>
                      <a:pt x="1606" y="65437"/>
                      <a:pt x="4514" y="58598"/>
                      <a:pt x="9124" y="52959"/>
                    </a:cubicBezTo>
                    <a:cubicBezTo>
                      <a:pt x="14968" y="45577"/>
                      <a:pt x="21925" y="39148"/>
                      <a:pt x="29747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677"/>
                    </a:moveTo>
                    <a:cubicBezTo>
                      <a:pt x="69786" y="86516"/>
                      <a:pt x="77494" y="88182"/>
                      <a:pt x="85154" y="87439"/>
                    </a:cubicBezTo>
                    <a:cubicBezTo>
                      <a:pt x="95447" y="86278"/>
                      <a:pt x="105587" y="83972"/>
                      <a:pt x="115376" y="80581"/>
                    </a:cubicBezTo>
                    <a:lnTo>
                      <a:pt x="67857" y="53054"/>
                    </a:lnTo>
                    <a:cubicBezTo>
                      <a:pt x="50370" y="64579"/>
                      <a:pt x="48849" y="74104"/>
                      <a:pt x="63105" y="82677"/>
                    </a:cubicBezTo>
                    <a:close/>
                    <a:moveTo>
                      <a:pt x="229992" y="96583"/>
                    </a:moveTo>
                    <a:cubicBezTo>
                      <a:pt x="222693" y="92659"/>
                      <a:pt x="214339" y="91164"/>
                      <a:pt x="206137" y="92297"/>
                    </a:cubicBezTo>
                    <a:cubicBezTo>
                      <a:pt x="194894" y="93802"/>
                      <a:pt x="183803" y="96260"/>
                      <a:pt x="172969" y="99631"/>
                    </a:cubicBezTo>
                    <a:lnTo>
                      <a:pt x="220488" y="126968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2" name="Google Shape;1462;p27"/>
              <p:cNvSpPr/>
              <p:nvPr/>
            </p:nvSpPr>
            <p:spPr>
              <a:xfrm>
                <a:off x="6047245" y="4968335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3" name="Google Shape;1463;p27"/>
              <p:cNvSpPr/>
              <p:nvPr/>
            </p:nvSpPr>
            <p:spPr>
              <a:xfrm>
                <a:off x="6174406" y="4979193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4" name="Google Shape;1464;p27"/>
              <p:cNvSpPr/>
              <p:nvPr/>
            </p:nvSpPr>
            <p:spPr>
              <a:xfrm>
                <a:off x="6188566" y="4915947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5" name="Google Shape;1465;p27"/>
              <p:cNvSpPr/>
              <p:nvPr/>
            </p:nvSpPr>
            <p:spPr>
              <a:xfrm>
                <a:off x="6089632" y="4922329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764"/>
                    </a:cubicBezTo>
                    <a:cubicBezTo>
                      <a:pt x="15681" y="2000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6" name="Google Shape;1466;p27"/>
              <p:cNvSpPr/>
              <p:nvPr/>
            </p:nvSpPr>
            <p:spPr>
              <a:xfrm>
                <a:off x="5993073" y="4867179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891" y="23908"/>
                    </a:cubicBezTo>
                    <a:cubicBezTo>
                      <a:pt x="47529" y="18878"/>
                      <a:pt x="42396" y="14564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7" name="Google Shape;1467;p27"/>
              <p:cNvSpPr/>
              <p:nvPr/>
            </p:nvSpPr>
            <p:spPr>
              <a:xfrm>
                <a:off x="6047245" y="4836033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4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621"/>
                    </a:lnTo>
                    <a:lnTo>
                      <a:pt x="27371" y="2457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8" name="Google Shape;1468;p27"/>
              <p:cNvSpPr/>
              <p:nvPr/>
            </p:nvSpPr>
            <p:spPr>
              <a:xfrm>
                <a:off x="5925121" y="4830984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9" name="Google Shape;1469;p27"/>
              <p:cNvSpPr/>
              <p:nvPr/>
            </p:nvSpPr>
            <p:spPr>
              <a:xfrm>
                <a:off x="5926072" y="4888610"/>
                <a:ext cx="29841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0" name="Google Shape;1470;p27"/>
              <p:cNvSpPr/>
              <p:nvPr/>
            </p:nvSpPr>
            <p:spPr>
              <a:xfrm>
                <a:off x="5924931" y="4813649"/>
                <a:ext cx="295418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5418" h="185261" extrusionOk="0">
                    <a:moveTo>
                      <a:pt x="149685" y="29718"/>
                    </a:moveTo>
                    <a:cubicBezTo>
                      <a:pt x="145798" y="29709"/>
                      <a:pt x="141920" y="30023"/>
                      <a:pt x="138090" y="30671"/>
                    </a:cubicBezTo>
                    <a:cubicBezTo>
                      <a:pt x="132863" y="31433"/>
                      <a:pt x="127066" y="32480"/>
                      <a:pt x="120603" y="33814"/>
                    </a:cubicBezTo>
                    <a:cubicBezTo>
                      <a:pt x="114140" y="35147"/>
                      <a:pt x="107393" y="36957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817"/>
                    </a:cubicBezTo>
                    <a:cubicBezTo>
                      <a:pt x="188280" y="58903"/>
                      <a:pt x="199294" y="5704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852" y="60541"/>
                      <a:pt x="260651" y="64370"/>
                      <a:pt x="269622" y="69723"/>
                    </a:cubicBezTo>
                    <a:cubicBezTo>
                      <a:pt x="278423" y="74086"/>
                      <a:pt x="285950" y="80639"/>
                      <a:pt x="291481" y="88773"/>
                    </a:cubicBezTo>
                    <a:cubicBezTo>
                      <a:pt x="295159" y="94717"/>
                      <a:pt x="296319" y="101880"/>
                      <a:pt x="294712" y="108680"/>
                    </a:cubicBezTo>
                    <a:cubicBezTo>
                      <a:pt x="292517" y="116138"/>
                      <a:pt x="288421" y="122901"/>
                      <a:pt x="282833" y="128302"/>
                    </a:cubicBezTo>
                    <a:cubicBezTo>
                      <a:pt x="275828" y="135331"/>
                      <a:pt x="268007" y="141504"/>
                      <a:pt x="259548" y="146685"/>
                    </a:cubicBezTo>
                    <a:lnTo>
                      <a:pt x="291861" y="165735"/>
                    </a:lnTo>
                    <a:lnTo>
                      <a:pt x="274279" y="175927"/>
                    </a:lnTo>
                    <a:lnTo>
                      <a:pt x="241681" y="156877"/>
                    </a:lnTo>
                    <a:cubicBezTo>
                      <a:pt x="226133" y="164506"/>
                      <a:pt x="209901" y="170659"/>
                      <a:pt x="193212" y="175260"/>
                    </a:cubicBezTo>
                    <a:cubicBezTo>
                      <a:pt x="175725" y="180099"/>
                      <a:pt x="157858" y="183442"/>
                      <a:pt x="139801" y="185261"/>
                    </a:cubicBezTo>
                    <a:lnTo>
                      <a:pt x="122694" y="154686"/>
                    </a:lnTo>
                    <a:cubicBezTo>
                      <a:pt x="127465" y="154562"/>
                      <a:pt x="132226" y="154181"/>
                      <a:pt x="136950" y="153543"/>
                    </a:cubicBezTo>
                    <a:cubicBezTo>
                      <a:pt x="143317" y="152781"/>
                      <a:pt x="150445" y="151638"/>
                      <a:pt x="158238" y="149923"/>
                    </a:cubicBezTo>
                    <a:cubicBezTo>
                      <a:pt x="166031" y="148209"/>
                      <a:pt x="174395" y="146113"/>
                      <a:pt x="183043" y="143542"/>
                    </a:cubicBezTo>
                    <a:cubicBezTo>
                      <a:pt x="191558" y="140970"/>
                      <a:pt x="199884" y="137789"/>
                      <a:pt x="207943" y="134017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35"/>
                      <a:pt x="60881" y="122406"/>
                      <a:pt x="52271" y="120491"/>
                    </a:cubicBezTo>
                    <a:cubicBezTo>
                      <a:pt x="43717" y="118510"/>
                      <a:pt x="35487" y="115300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13" y="87097"/>
                      <a:pt x="570" y="80163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47" y="16993"/>
                      <a:pt x="75774" y="11621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95" y="83153"/>
                    </a:moveTo>
                    <a:cubicBezTo>
                      <a:pt x="69967" y="87001"/>
                      <a:pt x="77684" y="88640"/>
                      <a:pt x="85344" y="87821"/>
                    </a:cubicBezTo>
                    <a:cubicBezTo>
                      <a:pt x="95637" y="86696"/>
                      <a:pt x="105777" y="84430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73" y="74838"/>
                      <a:pt x="63295" y="83153"/>
                    </a:cubicBezTo>
                    <a:close/>
                    <a:moveTo>
                      <a:pt x="230182" y="97060"/>
                    </a:moveTo>
                    <a:cubicBezTo>
                      <a:pt x="222902" y="93098"/>
                      <a:pt x="214529" y="91592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636" y="115157"/>
                      <a:pt x="243867" y="104966"/>
                      <a:pt x="230182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1" name="Google Shape;1471;p27"/>
            <p:cNvGrpSpPr/>
            <p:nvPr/>
          </p:nvGrpSpPr>
          <p:grpSpPr>
            <a:xfrm>
              <a:off x="3818123" y="3752055"/>
              <a:ext cx="883852" cy="621125"/>
              <a:chOff x="5627748" y="4494180"/>
              <a:chExt cx="883852" cy="621125"/>
            </a:xfrm>
          </p:grpSpPr>
          <p:sp>
            <p:nvSpPr>
              <p:cNvPr id="1472" name="Google Shape;1472;p27"/>
              <p:cNvSpPr/>
              <p:nvPr/>
            </p:nvSpPr>
            <p:spPr>
              <a:xfrm>
                <a:off x="5627748" y="460381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3" name="Google Shape;1473;p27"/>
              <p:cNvSpPr/>
              <p:nvPr/>
            </p:nvSpPr>
            <p:spPr>
              <a:xfrm>
                <a:off x="5627938" y="4746878"/>
                <a:ext cx="87244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245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4" name="Google Shape;1474;p27"/>
              <p:cNvSpPr/>
              <p:nvPr/>
            </p:nvSpPr>
            <p:spPr>
              <a:xfrm>
                <a:off x="6445074" y="4749926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5" name="Google Shape;1475;p27"/>
              <p:cNvSpPr/>
              <p:nvPr/>
            </p:nvSpPr>
            <p:spPr>
              <a:xfrm>
                <a:off x="5627748" y="449418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6" name="Google Shape;1476;p27"/>
              <p:cNvSpPr/>
              <p:nvPr/>
            </p:nvSpPr>
            <p:spPr>
              <a:xfrm>
                <a:off x="5753825" y="4563879"/>
                <a:ext cx="632535" cy="366022"/>
              </a:xfrm>
              <a:custGeom>
                <a:avLst/>
                <a:gdLst/>
                <a:ahLst/>
                <a:cxnLst/>
                <a:rect l="l" t="t" r="r" b="b"/>
                <a:pathLst>
                  <a:path w="632535" h="366022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2"/>
                      <a:pt x="216059" y="383882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189" y="92131"/>
                      <a:pt x="636887" y="143566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7" name="Google Shape;1477;p27"/>
              <p:cNvSpPr/>
              <p:nvPr/>
            </p:nvSpPr>
            <p:spPr>
              <a:xfrm>
                <a:off x="5754433" y="4585787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8992"/>
                      <a:pt x="34974" y="86415"/>
                      <a:pt x="91902" y="53649"/>
                    </a:cubicBezTo>
                    <a:cubicBezTo>
                      <a:pt x="215451" y="-17883"/>
                      <a:pt x="415791" y="-17883"/>
                      <a:pt x="539340" y="53649"/>
                    </a:cubicBezTo>
                    <a:cubicBezTo>
                      <a:pt x="595983" y="86606"/>
                      <a:pt x="62658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8" name="Google Shape;1478;p27"/>
              <p:cNvSpPr/>
              <p:nvPr/>
            </p:nvSpPr>
            <p:spPr>
              <a:xfrm>
                <a:off x="5915333" y="4668297"/>
                <a:ext cx="294899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4899" h="185261" extrusionOk="0">
                    <a:moveTo>
                      <a:pt x="149685" y="29718"/>
                    </a:moveTo>
                    <a:cubicBezTo>
                      <a:pt x="145807" y="29718"/>
                      <a:pt x="141929" y="30004"/>
                      <a:pt x="138090" y="30575"/>
                    </a:cubicBezTo>
                    <a:cubicBezTo>
                      <a:pt x="132958" y="31337"/>
                      <a:pt x="127066" y="32385"/>
                      <a:pt x="120603" y="33719"/>
                    </a:cubicBezTo>
                    <a:cubicBezTo>
                      <a:pt x="114140" y="35052"/>
                      <a:pt x="107488" y="36862"/>
                      <a:pt x="100550" y="38958"/>
                    </a:cubicBezTo>
                    <a:cubicBezTo>
                      <a:pt x="93821" y="41015"/>
                      <a:pt x="87245" y="43567"/>
                      <a:pt x="80877" y="46577"/>
                    </a:cubicBezTo>
                    <a:lnTo>
                      <a:pt x="131722" y="76010"/>
                    </a:lnTo>
                    <a:lnTo>
                      <a:pt x="140751" y="72771"/>
                    </a:lnTo>
                    <a:cubicBezTo>
                      <a:pt x="153771" y="68485"/>
                      <a:pt x="165936" y="64866"/>
                      <a:pt x="177341" y="61817"/>
                    </a:cubicBezTo>
                    <a:cubicBezTo>
                      <a:pt x="188099" y="58931"/>
                      <a:pt x="199114" y="57122"/>
                      <a:pt x="210224" y="56388"/>
                    </a:cubicBezTo>
                    <a:cubicBezTo>
                      <a:pt x="220374" y="55693"/>
                      <a:pt x="230571" y="56369"/>
                      <a:pt x="240541" y="58388"/>
                    </a:cubicBezTo>
                    <a:cubicBezTo>
                      <a:pt x="250586" y="60636"/>
                      <a:pt x="260204" y="64465"/>
                      <a:pt x="269052" y="69723"/>
                    </a:cubicBezTo>
                    <a:cubicBezTo>
                      <a:pt x="277853" y="74086"/>
                      <a:pt x="285380" y="80639"/>
                      <a:pt x="290911" y="88773"/>
                    </a:cubicBezTo>
                    <a:cubicBezTo>
                      <a:pt x="294665" y="94679"/>
                      <a:pt x="295834" y="101880"/>
                      <a:pt x="294142" y="108680"/>
                    </a:cubicBezTo>
                    <a:cubicBezTo>
                      <a:pt x="292032" y="116177"/>
                      <a:pt x="287927" y="122958"/>
                      <a:pt x="282262" y="128302"/>
                    </a:cubicBezTo>
                    <a:cubicBezTo>
                      <a:pt x="275287" y="135331"/>
                      <a:pt x="267503" y="141504"/>
                      <a:pt x="259073" y="146685"/>
                    </a:cubicBezTo>
                    <a:lnTo>
                      <a:pt x="291386" y="165735"/>
                    </a:lnTo>
                    <a:lnTo>
                      <a:pt x="273804" y="175927"/>
                    </a:lnTo>
                    <a:lnTo>
                      <a:pt x="241206" y="156877"/>
                    </a:lnTo>
                    <a:cubicBezTo>
                      <a:pt x="225696" y="164592"/>
                      <a:pt x="209454" y="170745"/>
                      <a:pt x="192737" y="175260"/>
                    </a:cubicBezTo>
                    <a:cubicBezTo>
                      <a:pt x="175212" y="180099"/>
                      <a:pt x="157316" y="183442"/>
                      <a:pt x="139230" y="185261"/>
                    </a:cubicBezTo>
                    <a:lnTo>
                      <a:pt x="122219" y="154686"/>
                    </a:lnTo>
                    <a:cubicBezTo>
                      <a:pt x="125355" y="154686"/>
                      <a:pt x="130107" y="154686"/>
                      <a:pt x="136474" y="153638"/>
                    </a:cubicBezTo>
                    <a:cubicBezTo>
                      <a:pt x="142842" y="152591"/>
                      <a:pt x="149875" y="151638"/>
                      <a:pt x="157763" y="149924"/>
                    </a:cubicBezTo>
                    <a:cubicBezTo>
                      <a:pt x="165651" y="148209"/>
                      <a:pt x="173824" y="146114"/>
                      <a:pt x="182568" y="143542"/>
                    </a:cubicBezTo>
                    <a:cubicBezTo>
                      <a:pt x="191074" y="141037"/>
                      <a:pt x="199370" y="137846"/>
                      <a:pt x="207373" y="134017"/>
                    </a:cubicBezTo>
                    <a:lnTo>
                      <a:pt x="156907" y="104966"/>
                    </a:lnTo>
                    <a:lnTo>
                      <a:pt x="150255" y="107252"/>
                    </a:lnTo>
                    <a:lnTo>
                      <a:pt x="143317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82"/>
                      <a:pt x="60900" y="122454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35" y="106528"/>
                      <a:pt x="12402" y="100317"/>
                      <a:pt x="6748" y="92774"/>
                    </a:cubicBezTo>
                    <a:cubicBezTo>
                      <a:pt x="2689" y="87068"/>
                      <a:pt x="684" y="80153"/>
                      <a:pt x="1045" y="73152"/>
                    </a:cubicBezTo>
                    <a:cubicBezTo>
                      <a:pt x="1815" y="65865"/>
                      <a:pt x="4723" y="5896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5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058"/>
                    </a:moveTo>
                    <a:cubicBezTo>
                      <a:pt x="70071" y="86897"/>
                      <a:pt x="77779" y="88563"/>
                      <a:pt x="85439" y="87821"/>
                    </a:cubicBezTo>
                    <a:cubicBezTo>
                      <a:pt x="95722" y="86639"/>
                      <a:pt x="105853" y="84372"/>
                      <a:pt x="115661" y="81058"/>
                    </a:cubicBezTo>
                    <a:lnTo>
                      <a:pt x="68142" y="53435"/>
                    </a:lnTo>
                    <a:cubicBezTo>
                      <a:pt x="50655" y="64961"/>
                      <a:pt x="49039" y="75152"/>
                      <a:pt x="63390" y="83058"/>
                    </a:cubicBezTo>
                    <a:close/>
                    <a:moveTo>
                      <a:pt x="230182" y="96965"/>
                    </a:moveTo>
                    <a:cubicBezTo>
                      <a:pt x="222930" y="93021"/>
                      <a:pt x="214586" y="91545"/>
                      <a:pt x="206422" y="92774"/>
                    </a:cubicBezTo>
                    <a:cubicBezTo>
                      <a:pt x="195170" y="94193"/>
                      <a:pt x="184069" y="96622"/>
                      <a:pt x="173254" y="100013"/>
                    </a:cubicBezTo>
                    <a:lnTo>
                      <a:pt x="220773" y="127445"/>
                    </a:lnTo>
                    <a:cubicBezTo>
                      <a:pt x="240636" y="115062"/>
                      <a:pt x="243867" y="104966"/>
                      <a:pt x="230182" y="969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9" name="Google Shape;1479;p27"/>
              <p:cNvSpPr/>
              <p:nvPr/>
            </p:nvSpPr>
            <p:spPr>
              <a:xfrm>
                <a:off x="6037741" y="480574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0" name="Google Shape;1480;p27"/>
              <p:cNvSpPr/>
              <p:nvPr/>
            </p:nvSpPr>
            <p:spPr>
              <a:xfrm>
                <a:off x="6164902" y="4816601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1" name="Google Shape;1481;p27"/>
              <p:cNvSpPr/>
              <p:nvPr/>
            </p:nvSpPr>
            <p:spPr>
              <a:xfrm>
                <a:off x="6178968" y="4753356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2" name="Google Shape;1482;p27"/>
              <p:cNvSpPr/>
              <p:nvPr/>
            </p:nvSpPr>
            <p:spPr>
              <a:xfrm>
                <a:off x="6080128" y="4759737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3" name="Google Shape;1483;p27"/>
              <p:cNvSpPr/>
              <p:nvPr/>
            </p:nvSpPr>
            <p:spPr>
              <a:xfrm>
                <a:off x="5983570" y="4704588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6" y="18878"/>
                      <a:pt x="42796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4" name="Google Shape;1484;p27"/>
              <p:cNvSpPr/>
              <p:nvPr/>
            </p:nvSpPr>
            <p:spPr>
              <a:xfrm>
                <a:off x="6037741" y="4673441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1" y="19717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5" name="Google Shape;1485;p27"/>
              <p:cNvSpPr/>
              <p:nvPr/>
            </p:nvSpPr>
            <p:spPr>
              <a:xfrm>
                <a:off x="5915523" y="4668392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6" name="Google Shape;1486;p27"/>
              <p:cNvSpPr/>
              <p:nvPr/>
            </p:nvSpPr>
            <p:spPr>
              <a:xfrm>
                <a:off x="5916473" y="4725638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7" name="Google Shape;1487;p27"/>
              <p:cNvSpPr/>
              <p:nvPr/>
            </p:nvSpPr>
            <p:spPr>
              <a:xfrm>
                <a:off x="5915428" y="4651533"/>
                <a:ext cx="294626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4626" h="184784" extrusionOk="0">
                    <a:moveTo>
                      <a:pt x="149590" y="29242"/>
                    </a:moveTo>
                    <a:cubicBezTo>
                      <a:pt x="145702" y="29232"/>
                      <a:pt x="141825" y="29546"/>
                      <a:pt x="137995" y="30194"/>
                    </a:cubicBezTo>
                    <a:cubicBezTo>
                      <a:pt x="132863" y="30956"/>
                      <a:pt x="126971" y="32004"/>
                      <a:pt x="120508" y="33338"/>
                    </a:cubicBezTo>
                    <a:cubicBezTo>
                      <a:pt x="11404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466" y="72295"/>
                    </a:lnTo>
                    <a:cubicBezTo>
                      <a:pt x="153486" y="68008"/>
                      <a:pt x="165651" y="64294"/>
                      <a:pt x="177056" y="61341"/>
                    </a:cubicBezTo>
                    <a:cubicBezTo>
                      <a:pt x="187804" y="58417"/>
                      <a:pt x="198819" y="56597"/>
                      <a:pt x="209939" y="55912"/>
                    </a:cubicBezTo>
                    <a:cubicBezTo>
                      <a:pt x="220089" y="55216"/>
                      <a:pt x="230286" y="55893"/>
                      <a:pt x="240256" y="57912"/>
                    </a:cubicBezTo>
                    <a:cubicBezTo>
                      <a:pt x="250311" y="60122"/>
                      <a:pt x="259938" y="63951"/>
                      <a:pt x="268767" y="69247"/>
                    </a:cubicBezTo>
                    <a:cubicBezTo>
                      <a:pt x="277568" y="73609"/>
                      <a:pt x="285095" y="80162"/>
                      <a:pt x="290626" y="88297"/>
                    </a:cubicBezTo>
                    <a:cubicBezTo>
                      <a:pt x="294399" y="94202"/>
                      <a:pt x="295568" y="101403"/>
                      <a:pt x="293857" y="108204"/>
                    </a:cubicBezTo>
                    <a:cubicBezTo>
                      <a:pt x="291719" y="115691"/>
                      <a:pt x="287613" y="122472"/>
                      <a:pt x="281977" y="127825"/>
                    </a:cubicBezTo>
                    <a:cubicBezTo>
                      <a:pt x="275002" y="134855"/>
                      <a:pt x="267218" y="141027"/>
                      <a:pt x="258788" y="146209"/>
                    </a:cubicBezTo>
                    <a:lnTo>
                      <a:pt x="291101" y="165259"/>
                    </a:lnTo>
                    <a:lnTo>
                      <a:pt x="273519" y="175450"/>
                    </a:lnTo>
                    <a:lnTo>
                      <a:pt x="240921" y="156400"/>
                    </a:lnTo>
                    <a:cubicBezTo>
                      <a:pt x="225392" y="164068"/>
                      <a:pt x="209159" y="170231"/>
                      <a:pt x="192452" y="174784"/>
                    </a:cubicBezTo>
                    <a:cubicBezTo>
                      <a:pt x="174927" y="179622"/>
                      <a:pt x="157031" y="182966"/>
                      <a:pt x="138945" y="184785"/>
                    </a:cubicBezTo>
                    <a:lnTo>
                      <a:pt x="121934" y="154210"/>
                    </a:lnTo>
                    <a:cubicBezTo>
                      <a:pt x="126704" y="154086"/>
                      <a:pt x="131466" y="153705"/>
                      <a:pt x="136189" y="153067"/>
                    </a:cubicBezTo>
                    <a:cubicBezTo>
                      <a:pt x="143346" y="152248"/>
                      <a:pt x="150454" y="151038"/>
                      <a:pt x="157478" y="149447"/>
                    </a:cubicBezTo>
                    <a:cubicBezTo>
                      <a:pt x="165271" y="147733"/>
                      <a:pt x="173539" y="145637"/>
                      <a:pt x="182283" y="143065"/>
                    </a:cubicBezTo>
                    <a:cubicBezTo>
                      <a:pt x="190779" y="140513"/>
                      <a:pt x="199066" y="137331"/>
                      <a:pt x="207087" y="133540"/>
                    </a:cubicBezTo>
                    <a:lnTo>
                      <a:pt x="156812" y="104584"/>
                    </a:lnTo>
                    <a:lnTo>
                      <a:pt x="150160" y="106871"/>
                    </a:lnTo>
                    <a:lnTo>
                      <a:pt x="143222" y="108966"/>
                    </a:lnTo>
                    <a:cubicBezTo>
                      <a:pt x="130582" y="113157"/>
                      <a:pt x="118892" y="116491"/>
                      <a:pt x="108343" y="118491"/>
                    </a:cubicBezTo>
                    <a:cubicBezTo>
                      <a:pt x="98545" y="120767"/>
                      <a:pt x="88556" y="122101"/>
                      <a:pt x="78501" y="122491"/>
                    </a:cubicBezTo>
                    <a:cubicBezTo>
                      <a:pt x="69710" y="122949"/>
                      <a:pt x="60891" y="122282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37" y="85973"/>
                      <a:pt x="105768" y="83677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1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772" y="104489"/>
                      <a:pt x="230087" y="96583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88" name="Google Shape;1488;p27"/>
            <p:cNvGrpSpPr/>
            <p:nvPr/>
          </p:nvGrpSpPr>
          <p:grpSpPr>
            <a:xfrm>
              <a:off x="2205711" y="4330032"/>
              <a:ext cx="883852" cy="621125"/>
              <a:chOff x="4015336" y="5072157"/>
              <a:chExt cx="883852" cy="621125"/>
            </a:xfrm>
          </p:grpSpPr>
          <p:sp>
            <p:nvSpPr>
              <p:cNvPr id="1489" name="Google Shape;1489;p27"/>
              <p:cNvSpPr/>
              <p:nvPr/>
            </p:nvSpPr>
            <p:spPr>
              <a:xfrm>
                <a:off x="4015336" y="518179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0" name="Google Shape;1490;p27"/>
              <p:cNvSpPr/>
              <p:nvPr/>
            </p:nvSpPr>
            <p:spPr>
              <a:xfrm>
                <a:off x="4015526" y="5324856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1" name="Google Shape;1491;p27"/>
              <p:cNvSpPr/>
              <p:nvPr/>
            </p:nvSpPr>
            <p:spPr>
              <a:xfrm>
                <a:off x="4832661" y="532790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2" name="Google Shape;1492;p27"/>
              <p:cNvSpPr/>
              <p:nvPr/>
            </p:nvSpPr>
            <p:spPr>
              <a:xfrm>
                <a:off x="4015336" y="507215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3" name="Google Shape;1493;p27"/>
              <p:cNvSpPr/>
              <p:nvPr/>
            </p:nvSpPr>
            <p:spPr>
              <a:xfrm>
                <a:off x="4141033" y="5141785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0" y="194024"/>
                    </a:moveTo>
                    <a:cubicBezTo>
                      <a:pt x="627573" y="237173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173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4" name="Google Shape;1494;p27"/>
              <p:cNvSpPr/>
              <p:nvPr/>
            </p:nvSpPr>
            <p:spPr>
              <a:xfrm>
                <a:off x="4141641" y="5163692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8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5" name="Google Shape;1495;p27"/>
              <p:cNvSpPr/>
              <p:nvPr/>
            </p:nvSpPr>
            <p:spPr>
              <a:xfrm>
                <a:off x="4303110" y="5245703"/>
                <a:ext cx="294907" cy="185737"/>
              </a:xfrm>
              <a:custGeom>
                <a:avLst/>
                <a:gdLst/>
                <a:ahLst/>
                <a:cxnLst/>
                <a:rect l="l" t="t" r="r" b="b"/>
                <a:pathLst>
                  <a:path w="294907" h="185737" extrusionOk="0">
                    <a:moveTo>
                      <a:pt x="149495" y="30194"/>
                    </a:moveTo>
                    <a:cubicBezTo>
                      <a:pt x="145610" y="30184"/>
                      <a:pt x="141732" y="30509"/>
                      <a:pt x="137900" y="31147"/>
                    </a:cubicBezTo>
                    <a:cubicBezTo>
                      <a:pt x="132768" y="31909"/>
                      <a:pt x="126876" y="32956"/>
                      <a:pt x="120413" y="34290"/>
                    </a:cubicBezTo>
                    <a:cubicBezTo>
                      <a:pt x="113950" y="35623"/>
                      <a:pt x="107298" y="37433"/>
                      <a:pt x="100360" y="39529"/>
                    </a:cubicBezTo>
                    <a:cubicBezTo>
                      <a:pt x="93565" y="41548"/>
                      <a:pt x="86926" y="44062"/>
                      <a:pt x="80497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961"/>
                      <a:pt x="165936" y="65246"/>
                      <a:pt x="177341" y="62293"/>
                    </a:cubicBezTo>
                    <a:cubicBezTo>
                      <a:pt x="188089" y="59369"/>
                      <a:pt x="199107" y="57550"/>
                      <a:pt x="210224" y="56864"/>
                    </a:cubicBezTo>
                    <a:cubicBezTo>
                      <a:pt x="220373" y="56169"/>
                      <a:pt x="230569" y="56845"/>
                      <a:pt x="240541" y="58864"/>
                    </a:cubicBezTo>
                    <a:cubicBezTo>
                      <a:pt x="250594" y="61074"/>
                      <a:pt x="260223" y="64894"/>
                      <a:pt x="269052" y="70199"/>
                    </a:cubicBezTo>
                    <a:cubicBezTo>
                      <a:pt x="277853" y="74600"/>
                      <a:pt x="285403" y="81153"/>
                      <a:pt x="291006" y="89249"/>
                    </a:cubicBezTo>
                    <a:cubicBezTo>
                      <a:pt x="294700" y="95183"/>
                      <a:pt x="295831" y="102365"/>
                      <a:pt x="294142" y="109156"/>
                    </a:cubicBezTo>
                    <a:cubicBezTo>
                      <a:pt x="292005" y="116643"/>
                      <a:pt x="287902" y="123425"/>
                      <a:pt x="282263" y="128778"/>
                    </a:cubicBezTo>
                    <a:cubicBezTo>
                      <a:pt x="275290" y="135807"/>
                      <a:pt x="267506" y="141979"/>
                      <a:pt x="259073" y="147161"/>
                    </a:cubicBezTo>
                    <a:lnTo>
                      <a:pt x="291386" y="166211"/>
                    </a:lnTo>
                    <a:lnTo>
                      <a:pt x="273804" y="176403"/>
                    </a:lnTo>
                    <a:lnTo>
                      <a:pt x="241206" y="157353"/>
                    </a:lnTo>
                    <a:cubicBezTo>
                      <a:pt x="225675" y="165020"/>
                      <a:pt x="209444" y="171183"/>
                      <a:pt x="192737" y="175736"/>
                    </a:cubicBezTo>
                    <a:cubicBezTo>
                      <a:pt x="175214" y="180575"/>
                      <a:pt x="157315" y="183918"/>
                      <a:pt x="139230" y="185738"/>
                    </a:cubicBezTo>
                    <a:lnTo>
                      <a:pt x="122219" y="154972"/>
                    </a:lnTo>
                    <a:cubicBezTo>
                      <a:pt x="126988" y="154848"/>
                      <a:pt x="131746" y="154467"/>
                      <a:pt x="136474" y="153829"/>
                    </a:cubicBezTo>
                    <a:cubicBezTo>
                      <a:pt x="143631" y="153010"/>
                      <a:pt x="150737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7"/>
                    </a:cubicBezTo>
                    <a:cubicBezTo>
                      <a:pt x="191061" y="141275"/>
                      <a:pt x="199352" y="138093"/>
                      <a:pt x="207373" y="134302"/>
                    </a:cubicBezTo>
                    <a:lnTo>
                      <a:pt x="156908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39" y="121244"/>
                      <a:pt x="88648" y="122577"/>
                      <a:pt x="78596" y="122968"/>
                    </a:cubicBezTo>
                    <a:cubicBezTo>
                      <a:pt x="69751" y="123282"/>
                      <a:pt x="60903" y="122453"/>
                      <a:pt x="52271" y="120491"/>
                    </a:cubicBezTo>
                    <a:cubicBezTo>
                      <a:pt x="43734" y="118548"/>
                      <a:pt x="35533" y="115338"/>
                      <a:pt x="27941" y="110966"/>
                    </a:cubicBezTo>
                    <a:cubicBezTo>
                      <a:pt x="19598" y="106585"/>
                      <a:pt x="12352" y="100365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828" y="65865"/>
                      <a:pt x="4737" y="58979"/>
                      <a:pt x="9409" y="53340"/>
                    </a:cubicBezTo>
                    <a:cubicBezTo>
                      <a:pt x="15242" y="45977"/>
                      <a:pt x="22166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59" y="17031"/>
                      <a:pt x="75883" y="11668"/>
                      <a:pt x="90951" y="7906"/>
                    </a:cubicBezTo>
                    <a:cubicBezTo>
                      <a:pt x="105285" y="4229"/>
                      <a:pt x="119863" y="1591"/>
                      <a:pt x="134574" y="0"/>
                    </a:cubicBezTo>
                    <a:close/>
                    <a:moveTo>
                      <a:pt x="63200" y="83629"/>
                    </a:moveTo>
                    <a:cubicBezTo>
                      <a:pt x="69880" y="87468"/>
                      <a:pt x="77584" y="89135"/>
                      <a:pt x="85249" y="88392"/>
                    </a:cubicBezTo>
                    <a:cubicBezTo>
                      <a:pt x="95542" y="87211"/>
                      <a:pt x="105675" y="84915"/>
                      <a:pt x="115471" y="81534"/>
                    </a:cubicBezTo>
                    <a:lnTo>
                      <a:pt x="67952" y="54007"/>
                    </a:lnTo>
                    <a:cubicBezTo>
                      <a:pt x="50465" y="65437"/>
                      <a:pt x="48945" y="75343"/>
                      <a:pt x="63200" y="83629"/>
                    </a:cubicBezTo>
                    <a:close/>
                    <a:moveTo>
                      <a:pt x="229992" y="97822"/>
                    </a:moveTo>
                    <a:cubicBezTo>
                      <a:pt x="222731" y="93888"/>
                      <a:pt x="214405" y="92383"/>
                      <a:pt x="206232" y="93535"/>
                    </a:cubicBezTo>
                    <a:cubicBezTo>
                      <a:pt x="194990" y="95040"/>
                      <a:pt x="183894" y="97498"/>
                      <a:pt x="173064" y="100870"/>
                    </a:cubicBezTo>
                    <a:lnTo>
                      <a:pt x="220583" y="128206"/>
                    </a:lnTo>
                    <a:cubicBezTo>
                      <a:pt x="240446" y="115633"/>
                      <a:pt x="243677" y="105442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6" name="Google Shape;1496;p27"/>
              <p:cNvSpPr/>
              <p:nvPr/>
            </p:nvSpPr>
            <p:spPr>
              <a:xfrm>
                <a:off x="4425329" y="5383530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7" name="Google Shape;1497;p27"/>
              <p:cNvSpPr/>
              <p:nvPr/>
            </p:nvSpPr>
            <p:spPr>
              <a:xfrm>
                <a:off x="4552490" y="5394578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8" name="Google Shape;1498;p27"/>
              <p:cNvSpPr/>
              <p:nvPr/>
            </p:nvSpPr>
            <p:spPr>
              <a:xfrm>
                <a:off x="4566555" y="533133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9" name="Google Shape;1499;p27"/>
              <p:cNvSpPr/>
              <p:nvPr/>
            </p:nvSpPr>
            <p:spPr>
              <a:xfrm>
                <a:off x="4467716" y="5337714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764"/>
                    </a:cubicBezTo>
                    <a:cubicBezTo>
                      <a:pt x="15681" y="20002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0" name="Google Shape;1500;p27"/>
              <p:cNvSpPr/>
              <p:nvPr/>
            </p:nvSpPr>
            <p:spPr>
              <a:xfrm>
                <a:off x="4371062" y="5282565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623"/>
                    </a:lnTo>
                    <a:cubicBezTo>
                      <a:pt x="59019" y="31623"/>
                      <a:pt x="52841" y="24574"/>
                      <a:pt x="52366" y="23908"/>
                    </a:cubicBezTo>
                    <a:cubicBezTo>
                      <a:pt x="47978" y="18898"/>
                      <a:pt x="42850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1" name="Google Shape;1501;p27"/>
              <p:cNvSpPr/>
              <p:nvPr/>
            </p:nvSpPr>
            <p:spPr>
              <a:xfrm>
                <a:off x="4425329" y="525141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2" name="Google Shape;1502;p27"/>
              <p:cNvSpPr/>
              <p:nvPr/>
            </p:nvSpPr>
            <p:spPr>
              <a:xfrm>
                <a:off x="4303110" y="5246369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3" name="Google Shape;1503;p27"/>
              <p:cNvSpPr/>
              <p:nvPr/>
            </p:nvSpPr>
            <p:spPr>
              <a:xfrm>
                <a:off x="4304536" y="5303900"/>
                <a:ext cx="29461" cy="30099"/>
              </a:xfrm>
              <a:custGeom>
                <a:avLst/>
                <a:gdLst/>
                <a:ahLst/>
                <a:cxnLst/>
                <a:rect l="l" t="t" r="r" b="b"/>
                <a:pathLst>
                  <a:path w="29461" h="3009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462" y="0"/>
                    </a:lnTo>
                    <a:lnTo>
                      <a:pt x="22144" y="16002"/>
                    </a:lnTo>
                    <a:lnTo>
                      <a:pt x="9504" y="3009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4" name="Google Shape;1504;p27"/>
              <p:cNvSpPr/>
              <p:nvPr/>
            </p:nvSpPr>
            <p:spPr>
              <a:xfrm>
                <a:off x="4303110" y="5229225"/>
                <a:ext cx="294907" cy="185356"/>
              </a:xfrm>
              <a:custGeom>
                <a:avLst/>
                <a:gdLst/>
                <a:ahLst/>
                <a:cxnLst/>
                <a:rect l="l" t="t" r="r" b="b"/>
                <a:pathLst>
                  <a:path w="294907" h="185356" extrusionOk="0">
                    <a:moveTo>
                      <a:pt x="149495" y="29528"/>
                    </a:moveTo>
                    <a:cubicBezTo>
                      <a:pt x="145610" y="29518"/>
                      <a:pt x="141732" y="29842"/>
                      <a:pt x="137900" y="30480"/>
                    </a:cubicBezTo>
                    <a:cubicBezTo>
                      <a:pt x="132768" y="31242"/>
                      <a:pt x="126876" y="32290"/>
                      <a:pt x="120413" y="33623"/>
                    </a:cubicBezTo>
                    <a:cubicBezTo>
                      <a:pt x="113950" y="34957"/>
                      <a:pt x="107298" y="36671"/>
                      <a:pt x="100360" y="38767"/>
                    </a:cubicBezTo>
                    <a:cubicBezTo>
                      <a:pt x="93563" y="40815"/>
                      <a:pt x="86924" y="43367"/>
                      <a:pt x="80497" y="46387"/>
                    </a:cubicBezTo>
                    <a:lnTo>
                      <a:pt x="131342" y="76200"/>
                    </a:lnTo>
                    <a:lnTo>
                      <a:pt x="140846" y="73057"/>
                    </a:lnTo>
                    <a:cubicBezTo>
                      <a:pt x="153771" y="68675"/>
                      <a:pt x="165936" y="65056"/>
                      <a:pt x="177341" y="62008"/>
                    </a:cubicBezTo>
                    <a:cubicBezTo>
                      <a:pt x="188108" y="59169"/>
                      <a:pt x="199118" y="57350"/>
                      <a:pt x="210224" y="56579"/>
                    </a:cubicBezTo>
                    <a:cubicBezTo>
                      <a:pt x="220378" y="55969"/>
                      <a:pt x="230568" y="56674"/>
                      <a:pt x="240541" y="58674"/>
                    </a:cubicBezTo>
                    <a:cubicBezTo>
                      <a:pt x="250578" y="60884"/>
                      <a:pt x="260200" y="64684"/>
                      <a:pt x="269052" y="69913"/>
                    </a:cubicBezTo>
                    <a:cubicBezTo>
                      <a:pt x="277850" y="74314"/>
                      <a:pt x="285401" y="80867"/>
                      <a:pt x="291006" y="88963"/>
                    </a:cubicBezTo>
                    <a:cubicBezTo>
                      <a:pt x="294700" y="94898"/>
                      <a:pt x="295831" y="102080"/>
                      <a:pt x="294142" y="108871"/>
                    </a:cubicBezTo>
                    <a:cubicBezTo>
                      <a:pt x="291984" y="116348"/>
                      <a:pt x="287884" y="123120"/>
                      <a:pt x="282263" y="128492"/>
                    </a:cubicBezTo>
                    <a:cubicBezTo>
                      <a:pt x="275312" y="135522"/>
                      <a:pt x="267523" y="141665"/>
                      <a:pt x="259073" y="146780"/>
                    </a:cubicBezTo>
                    <a:lnTo>
                      <a:pt x="291386" y="165830"/>
                    </a:lnTo>
                    <a:lnTo>
                      <a:pt x="273804" y="176022"/>
                    </a:lnTo>
                    <a:lnTo>
                      <a:pt x="241206" y="156972"/>
                    </a:lnTo>
                    <a:cubicBezTo>
                      <a:pt x="225671" y="164611"/>
                      <a:pt x="209441" y="170736"/>
                      <a:pt x="192737" y="175260"/>
                    </a:cubicBezTo>
                    <a:cubicBezTo>
                      <a:pt x="175227" y="180175"/>
                      <a:pt x="157324" y="183556"/>
                      <a:pt x="139230" y="185356"/>
                    </a:cubicBezTo>
                    <a:lnTo>
                      <a:pt x="122219" y="154781"/>
                    </a:lnTo>
                    <a:cubicBezTo>
                      <a:pt x="126988" y="154657"/>
                      <a:pt x="131746" y="154276"/>
                      <a:pt x="136474" y="153638"/>
                    </a:cubicBezTo>
                    <a:cubicBezTo>
                      <a:pt x="142842" y="152876"/>
                      <a:pt x="149875" y="151733"/>
                      <a:pt x="157763" y="150019"/>
                    </a:cubicBezTo>
                    <a:cubicBezTo>
                      <a:pt x="165651" y="148304"/>
                      <a:pt x="173824" y="146113"/>
                      <a:pt x="182568" y="143637"/>
                    </a:cubicBezTo>
                    <a:cubicBezTo>
                      <a:pt x="191076" y="141122"/>
                      <a:pt x="199369" y="137941"/>
                      <a:pt x="207373" y="134112"/>
                    </a:cubicBezTo>
                    <a:lnTo>
                      <a:pt x="156908" y="104775"/>
                    </a:lnTo>
                    <a:lnTo>
                      <a:pt x="150255" y="107061"/>
                    </a:lnTo>
                    <a:lnTo>
                      <a:pt x="143317" y="109156"/>
                    </a:lnTo>
                    <a:cubicBezTo>
                      <a:pt x="130677" y="113347"/>
                      <a:pt x="118987" y="116586"/>
                      <a:pt x="108438" y="118681"/>
                    </a:cubicBezTo>
                    <a:cubicBezTo>
                      <a:pt x="98639" y="120958"/>
                      <a:pt x="88648" y="122291"/>
                      <a:pt x="78596" y="122682"/>
                    </a:cubicBezTo>
                    <a:cubicBezTo>
                      <a:pt x="69756" y="123025"/>
                      <a:pt x="60908" y="122225"/>
                      <a:pt x="52271" y="120301"/>
                    </a:cubicBezTo>
                    <a:cubicBezTo>
                      <a:pt x="43746" y="118310"/>
                      <a:pt x="35552" y="115110"/>
                      <a:pt x="27941" y="110776"/>
                    </a:cubicBezTo>
                    <a:cubicBezTo>
                      <a:pt x="19598" y="106394"/>
                      <a:pt x="12352" y="100174"/>
                      <a:pt x="6748" y="92583"/>
                    </a:cubicBezTo>
                    <a:cubicBezTo>
                      <a:pt x="2686" y="86878"/>
                      <a:pt x="675" y="79962"/>
                      <a:pt x="1045" y="72962"/>
                    </a:cubicBezTo>
                    <a:cubicBezTo>
                      <a:pt x="1811" y="65675"/>
                      <a:pt x="4722" y="58779"/>
                      <a:pt x="9409" y="53149"/>
                    </a:cubicBezTo>
                    <a:cubicBezTo>
                      <a:pt x="15242" y="45787"/>
                      <a:pt x="22166" y="39367"/>
                      <a:pt x="29937" y="34099"/>
                    </a:cubicBezTo>
                    <a:lnTo>
                      <a:pt x="0" y="16764"/>
                    </a:lnTo>
                    <a:lnTo>
                      <a:pt x="17677" y="6572"/>
                    </a:lnTo>
                    <a:lnTo>
                      <a:pt x="47329" y="23717"/>
                    </a:lnTo>
                    <a:cubicBezTo>
                      <a:pt x="61238" y="16764"/>
                      <a:pt x="75867" y="11373"/>
                      <a:pt x="90951" y="7620"/>
                    </a:cubicBezTo>
                    <a:cubicBezTo>
                      <a:pt x="105280" y="4134"/>
                      <a:pt x="119820" y="1591"/>
                      <a:pt x="134479" y="0"/>
                    </a:cubicBezTo>
                    <a:close/>
                    <a:moveTo>
                      <a:pt x="63200" y="82868"/>
                    </a:moveTo>
                    <a:cubicBezTo>
                      <a:pt x="69863" y="86744"/>
                      <a:pt x="77582" y="88420"/>
                      <a:pt x="85249" y="87630"/>
                    </a:cubicBezTo>
                    <a:cubicBezTo>
                      <a:pt x="95532" y="86449"/>
                      <a:pt x="105662" y="84182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945" y="74676"/>
                      <a:pt x="63200" y="82868"/>
                    </a:cubicBezTo>
                    <a:close/>
                    <a:moveTo>
                      <a:pt x="229992" y="96869"/>
                    </a:moveTo>
                    <a:cubicBezTo>
                      <a:pt x="222761" y="92850"/>
                      <a:pt x="214407" y="91345"/>
                      <a:pt x="206232" y="92583"/>
                    </a:cubicBezTo>
                    <a:cubicBezTo>
                      <a:pt x="194982" y="94040"/>
                      <a:pt x="183883" y="96498"/>
                      <a:pt x="173064" y="99917"/>
                    </a:cubicBezTo>
                    <a:lnTo>
                      <a:pt x="220583" y="127254"/>
                    </a:lnTo>
                    <a:cubicBezTo>
                      <a:pt x="240541" y="114871"/>
                      <a:pt x="243677" y="104747"/>
                      <a:pt x="229992" y="9686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05" name="Google Shape;1505;p27"/>
            <p:cNvGrpSpPr/>
            <p:nvPr/>
          </p:nvGrpSpPr>
          <p:grpSpPr>
            <a:xfrm>
              <a:off x="5533746" y="4396707"/>
              <a:ext cx="883852" cy="621030"/>
              <a:chOff x="7343371" y="5138832"/>
              <a:chExt cx="883852" cy="621030"/>
            </a:xfrm>
          </p:grpSpPr>
          <p:sp>
            <p:nvSpPr>
              <p:cNvPr id="1506" name="Google Shape;1506;p27"/>
              <p:cNvSpPr/>
              <p:nvPr/>
            </p:nvSpPr>
            <p:spPr>
              <a:xfrm>
                <a:off x="7343371" y="524837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7" name="Google Shape;1507;p27"/>
              <p:cNvSpPr/>
              <p:nvPr/>
            </p:nvSpPr>
            <p:spPr>
              <a:xfrm>
                <a:off x="7343561" y="5391531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" name="Google Shape;1508;p27"/>
              <p:cNvSpPr/>
              <p:nvPr/>
            </p:nvSpPr>
            <p:spPr>
              <a:xfrm>
                <a:off x="8160792" y="5394578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" name="Google Shape;1509;p27"/>
              <p:cNvSpPr/>
              <p:nvPr/>
            </p:nvSpPr>
            <p:spPr>
              <a:xfrm>
                <a:off x="7343371" y="513883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0" name="Google Shape;1510;p27"/>
              <p:cNvSpPr/>
              <p:nvPr/>
            </p:nvSpPr>
            <p:spPr>
              <a:xfrm>
                <a:off x="7469087" y="5208436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1" name="Google Shape;1511;p27"/>
              <p:cNvSpPr/>
              <p:nvPr/>
            </p:nvSpPr>
            <p:spPr>
              <a:xfrm>
                <a:off x="7469677" y="5230344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8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2" name="Google Shape;1512;p27"/>
              <p:cNvSpPr/>
              <p:nvPr/>
            </p:nvSpPr>
            <p:spPr>
              <a:xfrm>
                <a:off x="7630861" y="5313140"/>
                <a:ext cx="29564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642" h="184784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2"/>
                    </a:cubicBezTo>
                    <a:lnTo>
                      <a:pt x="131628" y="75629"/>
                    </a:lnTo>
                    <a:lnTo>
                      <a:pt x="141131" y="72485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210"/>
                    </a:lnTo>
                    <a:cubicBezTo>
                      <a:pt x="127332" y="154086"/>
                      <a:pt x="132065" y="153705"/>
                      <a:pt x="136760" y="153067"/>
                    </a:cubicBezTo>
                    <a:cubicBezTo>
                      <a:pt x="143127" y="152305"/>
                      <a:pt x="150255" y="151162"/>
                      <a:pt x="158048" y="149447"/>
                    </a:cubicBezTo>
                    <a:cubicBezTo>
                      <a:pt x="165841" y="147733"/>
                      <a:pt x="174204" y="145542"/>
                      <a:pt x="182948" y="143065"/>
                    </a:cubicBezTo>
                    <a:cubicBezTo>
                      <a:pt x="191444" y="140522"/>
                      <a:pt x="199741" y="137341"/>
                      <a:pt x="207753" y="133540"/>
                    </a:cubicBezTo>
                    <a:lnTo>
                      <a:pt x="157193" y="104394"/>
                    </a:lnTo>
                    <a:lnTo>
                      <a:pt x="150635" y="106680"/>
                    </a:lnTo>
                    <a:lnTo>
                      <a:pt x="143697" y="108776"/>
                    </a:lnTo>
                    <a:cubicBezTo>
                      <a:pt x="130962" y="112967"/>
                      <a:pt x="119368" y="116205"/>
                      <a:pt x="108723" y="118301"/>
                    </a:cubicBezTo>
                    <a:cubicBezTo>
                      <a:pt x="98953" y="120577"/>
                      <a:pt x="88994" y="121911"/>
                      <a:pt x="78976" y="122301"/>
                    </a:cubicBezTo>
                    <a:cubicBezTo>
                      <a:pt x="70128" y="122663"/>
                      <a:pt x="61280" y="121825"/>
                      <a:pt x="52651" y="119825"/>
                    </a:cubicBezTo>
                    <a:cubicBezTo>
                      <a:pt x="44079" y="117891"/>
                      <a:pt x="35848" y="114671"/>
                      <a:pt x="28226" y="110300"/>
                    </a:cubicBezTo>
                    <a:cubicBezTo>
                      <a:pt x="19891" y="105947"/>
                      <a:pt x="12669" y="99717"/>
                      <a:pt x="7128" y="92107"/>
                    </a:cubicBezTo>
                    <a:cubicBezTo>
                      <a:pt x="3022" y="86420"/>
                      <a:pt x="1007" y="79486"/>
                      <a:pt x="1426" y="72485"/>
                    </a:cubicBezTo>
                    <a:cubicBezTo>
                      <a:pt x="2148" y="65189"/>
                      <a:pt x="5065" y="58274"/>
                      <a:pt x="9789" y="52673"/>
                    </a:cubicBezTo>
                    <a:cubicBezTo>
                      <a:pt x="15596" y="45291"/>
                      <a:pt x="22524" y="38862"/>
                      <a:pt x="30317" y="33623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7060"/>
                    </a:moveTo>
                    <a:cubicBezTo>
                      <a:pt x="223101" y="93059"/>
                      <a:pt x="214719" y="91554"/>
                      <a:pt x="206517" y="92773"/>
                    </a:cubicBezTo>
                    <a:cubicBezTo>
                      <a:pt x="195265" y="94240"/>
                      <a:pt x="184174" y="96698"/>
                      <a:pt x="173349" y="100108"/>
                    </a:cubicBezTo>
                    <a:lnTo>
                      <a:pt x="220868" y="127445"/>
                    </a:lnTo>
                    <a:cubicBezTo>
                      <a:pt x="240892" y="114871"/>
                      <a:pt x="244057" y="104747"/>
                      <a:pt x="23037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3" name="Google Shape;1513;p27"/>
              <p:cNvSpPr/>
              <p:nvPr/>
            </p:nvSpPr>
            <p:spPr>
              <a:xfrm>
                <a:off x="7753460" y="5450109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4" name="Google Shape;1514;p27"/>
              <p:cNvSpPr/>
              <p:nvPr/>
            </p:nvSpPr>
            <p:spPr>
              <a:xfrm>
                <a:off x="7880525" y="5461158"/>
                <a:ext cx="42101" cy="19811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811" extrusionOk="0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812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5" name="Google Shape;1515;p27"/>
              <p:cNvSpPr/>
              <p:nvPr/>
            </p:nvSpPr>
            <p:spPr>
              <a:xfrm>
                <a:off x="7894686" y="5398008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6" name="Google Shape;1516;p27"/>
              <p:cNvSpPr/>
              <p:nvPr/>
            </p:nvSpPr>
            <p:spPr>
              <a:xfrm>
                <a:off x="7795847" y="5404389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1"/>
                    </a:lnTo>
                    <a:cubicBezTo>
                      <a:pt x="45048" y="33051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7" name="Google Shape;1517;p27"/>
              <p:cNvSpPr/>
              <p:nvPr/>
            </p:nvSpPr>
            <p:spPr>
              <a:xfrm>
                <a:off x="7699193" y="5349240"/>
                <a:ext cx="58543" cy="38861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861" extrusionOk="0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908"/>
                    </a:cubicBezTo>
                    <a:cubicBezTo>
                      <a:pt x="47614" y="18821"/>
                      <a:pt x="42444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8" name="Google Shape;1518;p27"/>
              <p:cNvSpPr/>
              <p:nvPr/>
            </p:nvSpPr>
            <p:spPr>
              <a:xfrm>
                <a:off x="7753460" y="5318093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9" name="Google Shape;1519;p27"/>
              <p:cNvSpPr/>
              <p:nvPr/>
            </p:nvSpPr>
            <p:spPr>
              <a:xfrm>
                <a:off x="7631241" y="5313044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0" name="Google Shape;1520;p27"/>
              <p:cNvSpPr/>
              <p:nvPr/>
            </p:nvSpPr>
            <p:spPr>
              <a:xfrm>
                <a:off x="7632192" y="537057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1" name="Google Shape;1521;p27"/>
              <p:cNvSpPr/>
              <p:nvPr/>
            </p:nvSpPr>
            <p:spPr>
              <a:xfrm>
                <a:off x="7630861" y="5295995"/>
                <a:ext cx="295637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5637" h="184880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583" y="36576"/>
                      <a:pt x="100645" y="38671"/>
                    </a:cubicBezTo>
                    <a:cubicBezTo>
                      <a:pt x="93897" y="40729"/>
                      <a:pt x="87292" y="43243"/>
                      <a:pt x="80877" y="46196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88"/>
                      <a:pt x="199494" y="56779"/>
                      <a:pt x="210604" y="56007"/>
                    </a:cubicBezTo>
                    <a:cubicBezTo>
                      <a:pt x="220726" y="55369"/>
                      <a:pt x="230875" y="56036"/>
                      <a:pt x="240826" y="58007"/>
                    </a:cubicBezTo>
                    <a:cubicBezTo>
                      <a:pt x="251033" y="60217"/>
                      <a:pt x="260812" y="64037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278"/>
                      <a:pt x="296556" y="101432"/>
                      <a:pt x="294902" y="108204"/>
                    </a:cubicBezTo>
                    <a:cubicBezTo>
                      <a:pt x="292793" y="115700"/>
                      <a:pt x="288687" y="122482"/>
                      <a:pt x="283023" y="127825"/>
                    </a:cubicBezTo>
                    <a:cubicBezTo>
                      <a:pt x="276076" y="134883"/>
                      <a:pt x="268282" y="141056"/>
                      <a:pt x="259833" y="146209"/>
                    </a:cubicBezTo>
                    <a:lnTo>
                      <a:pt x="292146" y="165259"/>
                    </a:lnTo>
                    <a:lnTo>
                      <a:pt x="274469" y="175546"/>
                    </a:lnTo>
                    <a:lnTo>
                      <a:pt x="241871" y="156496"/>
                    </a:lnTo>
                    <a:cubicBezTo>
                      <a:pt x="226371" y="164239"/>
                      <a:pt x="210138" y="170402"/>
                      <a:pt x="193402" y="174879"/>
                    </a:cubicBezTo>
                    <a:cubicBezTo>
                      <a:pt x="175915" y="179718"/>
                      <a:pt x="158048" y="183061"/>
                      <a:pt x="139991" y="184880"/>
                    </a:cubicBezTo>
                    <a:lnTo>
                      <a:pt x="122979" y="154305"/>
                    </a:lnTo>
                    <a:cubicBezTo>
                      <a:pt x="126115" y="154305"/>
                      <a:pt x="130772" y="154305"/>
                      <a:pt x="137140" y="153257"/>
                    </a:cubicBezTo>
                    <a:cubicBezTo>
                      <a:pt x="143507" y="152209"/>
                      <a:pt x="150635" y="151257"/>
                      <a:pt x="158428" y="149542"/>
                    </a:cubicBezTo>
                    <a:cubicBezTo>
                      <a:pt x="166221" y="147828"/>
                      <a:pt x="174585" y="145732"/>
                      <a:pt x="183328" y="143161"/>
                    </a:cubicBezTo>
                    <a:cubicBezTo>
                      <a:pt x="191824" y="140618"/>
                      <a:pt x="200121" y="137436"/>
                      <a:pt x="208133" y="133636"/>
                    </a:cubicBezTo>
                    <a:lnTo>
                      <a:pt x="157193" y="104680"/>
                    </a:lnTo>
                    <a:lnTo>
                      <a:pt x="150635" y="106966"/>
                    </a:lnTo>
                    <a:lnTo>
                      <a:pt x="143697" y="109156"/>
                    </a:lnTo>
                    <a:cubicBezTo>
                      <a:pt x="130962" y="113347"/>
                      <a:pt x="119368" y="116586"/>
                      <a:pt x="108723" y="118681"/>
                    </a:cubicBezTo>
                    <a:cubicBezTo>
                      <a:pt x="98953" y="120958"/>
                      <a:pt x="88994" y="122291"/>
                      <a:pt x="78976" y="122682"/>
                    </a:cubicBezTo>
                    <a:cubicBezTo>
                      <a:pt x="70128" y="122996"/>
                      <a:pt x="61280" y="122168"/>
                      <a:pt x="52651" y="120205"/>
                    </a:cubicBezTo>
                    <a:cubicBezTo>
                      <a:pt x="44098" y="118224"/>
                      <a:pt x="35867" y="115014"/>
                      <a:pt x="28226" y="110680"/>
                    </a:cubicBezTo>
                    <a:cubicBezTo>
                      <a:pt x="19910" y="106299"/>
                      <a:pt x="12697" y="100079"/>
                      <a:pt x="7128" y="92488"/>
                    </a:cubicBezTo>
                    <a:cubicBezTo>
                      <a:pt x="3032" y="86801"/>
                      <a:pt x="1017" y="79867"/>
                      <a:pt x="1426" y="72866"/>
                    </a:cubicBezTo>
                    <a:cubicBezTo>
                      <a:pt x="2148" y="65570"/>
                      <a:pt x="5065" y="58655"/>
                      <a:pt x="9789" y="53054"/>
                    </a:cubicBezTo>
                    <a:cubicBezTo>
                      <a:pt x="15567" y="45644"/>
                      <a:pt x="22505" y="39214"/>
                      <a:pt x="30317" y="34004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092" y="92716"/>
                      <a:pt x="214710" y="91240"/>
                      <a:pt x="206517" y="92488"/>
                    </a:cubicBezTo>
                    <a:cubicBezTo>
                      <a:pt x="195265" y="93954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22" name="Google Shape;1522;p27"/>
            <p:cNvGrpSpPr/>
            <p:nvPr/>
          </p:nvGrpSpPr>
          <p:grpSpPr>
            <a:xfrm>
              <a:off x="5533746" y="4253261"/>
              <a:ext cx="883852" cy="621029"/>
              <a:chOff x="7343371" y="4995386"/>
              <a:chExt cx="883852" cy="621029"/>
            </a:xfrm>
          </p:grpSpPr>
          <p:sp>
            <p:nvSpPr>
              <p:cNvPr id="1523" name="Google Shape;1523;p27"/>
              <p:cNvSpPr/>
              <p:nvPr/>
            </p:nvSpPr>
            <p:spPr>
              <a:xfrm>
                <a:off x="7343371" y="510492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4" name="Google Shape;1524;p27"/>
              <p:cNvSpPr/>
              <p:nvPr/>
            </p:nvSpPr>
            <p:spPr>
              <a:xfrm>
                <a:off x="7343561" y="5248084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5" name="Google Shape;1525;p27"/>
              <p:cNvSpPr/>
              <p:nvPr/>
            </p:nvSpPr>
            <p:spPr>
              <a:xfrm>
                <a:off x="8160792" y="5251132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" name="Google Shape;1526;p27"/>
              <p:cNvSpPr/>
              <p:nvPr/>
            </p:nvSpPr>
            <p:spPr>
              <a:xfrm>
                <a:off x="7343371" y="499538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" name="Google Shape;1527;p27"/>
              <p:cNvSpPr/>
              <p:nvPr/>
            </p:nvSpPr>
            <p:spPr>
              <a:xfrm>
                <a:off x="7469087" y="5064990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8" name="Google Shape;1528;p27"/>
              <p:cNvSpPr/>
              <p:nvPr/>
            </p:nvSpPr>
            <p:spPr>
              <a:xfrm>
                <a:off x="7469677" y="5086897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7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7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9" name="Google Shape;1529;p27"/>
              <p:cNvSpPr/>
              <p:nvPr/>
            </p:nvSpPr>
            <p:spPr>
              <a:xfrm>
                <a:off x="7630861" y="5169693"/>
                <a:ext cx="29564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642" h="184784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1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781"/>
                    </a:lnTo>
                    <a:cubicBezTo>
                      <a:pt x="127332" y="154657"/>
                      <a:pt x="132065" y="154276"/>
                      <a:pt x="136760" y="153638"/>
                    </a:cubicBezTo>
                    <a:cubicBezTo>
                      <a:pt x="143127" y="152876"/>
                      <a:pt x="150255" y="151638"/>
                      <a:pt x="158048" y="150019"/>
                    </a:cubicBezTo>
                    <a:cubicBezTo>
                      <a:pt x="165841" y="148399"/>
                      <a:pt x="174204" y="146113"/>
                      <a:pt x="182948" y="143637"/>
                    </a:cubicBezTo>
                    <a:cubicBezTo>
                      <a:pt x="191425" y="141056"/>
                      <a:pt x="199722" y="137865"/>
                      <a:pt x="207753" y="134112"/>
                    </a:cubicBezTo>
                    <a:lnTo>
                      <a:pt x="157193" y="104965"/>
                    </a:lnTo>
                    <a:lnTo>
                      <a:pt x="150635" y="107252"/>
                    </a:lnTo>
                    <a:lnTo>
                      <a:pt x="143697" y="109347"/>
                    </a:lnTo>
                    <a:cubicBezTo>
                      <a:pt x="130962" y="113538"/>
                      <a:pt x="119368" y="116777"/>
                      <a:pt x="108723" y="118872"/>
                    </a:cubicBezTo>
                    <a:cubicBezTo>
                      <a:pt x="98953" y="121148"/>
                      <a:pt x="88994" y="122482"/>
                      <a:pt x="78976" y="122872"/>
                    </a:cubicBezTo>
                    <a:cubicBezTo>
                      <a:pt x="70128" y="123234"/>
                      <a:pt x="61280" y="122396"/>
                      <a:pt x="52651" y="120396"/>
                    </a:cubicBezTo>
                    <a:cubicBezTo>
                      <a:pt x="44079" y="118463"/>
                      <a:pt x="35848" y="115243"/>
                      <a:pt x="28226" y="110871"/>
                    </a:cubicBezTo>
                    <a:cubicBezTo>
                      <a:pt x="19891" y="106518"/>
                      <a:pt x="12669" y="100289"/>
                      <a:pt x="7128" y="92678"/>
                    </a:cubicBezTo>
                    <a:cubicBezTo>
                      <a:pt x="3022" y="86992"/>
                      <a:pt x="1007" y="80058"/>
                      <a:pt x="1426" y="73057"/>
                    </a:cubicBezTo>
                    <a:cubicBezTo>
                      <a:pt x="2148" y="65761"/>
                      <a:pt x="5065" y="58846"/>
                      <a:pt x="9789" y="53245"/>
                    </a:cubicBezTo>
                    <a:cubicBezTo>
                      <a:pt x="15596" y="45863"/>
                      <a:pt x="22524" y="39434"/>
                      <a:pt x="30317" y="3419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01" y="92773"/>
                      <a:pt x="214719" y="91269"/>
                      <a:pt x="206517" y="92488"/>
                    </a:cubicBezTo>
                    <a:cubicBezTo>
                      <a:pt x="195265" y="93955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0" name="Google Shape;1530;p27"/>
              <p:cNvSpPr/>
              <p:nvPr/>
            </p:nvSpPr>
            <p:spPr>
              <a:xfrm>
                <a:off x="7753460" y="5307234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1" name="Google Shape;1531;p27"/>
              <p:cNvSpPr/>
              <p:nvPr/>
            </p:nvSpPr>
            <p:spPr>
              <a:xfrm>
                <a:off x="7880525" y="5317712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2" name="Google Shape;1532;p27"/>
              <p:cNvSpPr/>
              <p:nvPr/>
            </p:nvSpPr>
            <p:spPr>
              <a:xfrm>
                <a:off x="7894686" y="525456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" name="Google Shape;1533;p27"/>
              <p:cNvSpPr/>
              <p:nvPr/>
            </p:nvSpPr>
            <p:spPr>
              <a:xfrm>
                <a:off x="7795847" y="526094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" name="Google Shape;1534;p27"/>
              <p:cNvSpPr/>
              <p:nvPr/>
            </p:nvSpPr>
            <p:spPr>
              <a:xfrm>
                <a:off x="7699193" y="5205793"/>
                <a:ext cx="58543" cy="38861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861" extrusionOk="0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813"/>
                    </a:cubicBezTo>
                    <a:cubicBezTo>
                      <a:pt x="47585" y="18783"/>
                      <a:pt x="42425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5" name="Google Shape;1535;p27"/>
              <p:cNvSpPr/>
              <p:nvPr/>
            </p:nvSpPr>
            <p:spPr>
              <a:xfrm>
                <a:off x="7753460" y="5174646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6" name="Google Shape;1536;p27"/>
              <p:cNvSpPr/>
              <p:nvPr/>
            </p:nvSpPr>
            <p:spPr>
              <a:xfrm>
                <a:off x="7631241" y="5169598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7" name="Google Shape;1537;p27"/>
              <p:cNvSpPr/>
              <p:nvPr/>
            </p:nvSpPr>
            <p:spPr>
              <a:xfrm>
                <a:off x="7632192" y="5227129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8" name="Google Shape;1538;p27"/>
              <p:cNvSpPr/>
              <p:nvPr/>
            </p:nvSpPr>
            <p:spPr>
              <a:xfrm>
                <a:off x="7630861" y="5152548"/>
                <a:ext cx="295637" cy="184403"/>
              </a:xfrm>
              <a:custGeom>
                <a:avLst/>
                <a:gdLst/>
                <a:ahLst/>
                <a:cxnLst/>
                <a:rect l="l" t="t" r="r" b="b"/>
                <a:pathLst>
                  <a:path w="295637" h="184403" extrusionOk="0">
                    <a:moveTo>
                      <a:pt x="149875" y="29051"/>
                    </a:moveTo>
                    <a:cubicBezTo>
                      <a:pt x="145988" y="29042"/>
                      <a:pt x="142110" y="29356"/>
                      <a:pt x="138280" y="30004"/>
                    </a:cubicBezTo>
                    <a:cubicBezTo>
                      <a:pt x="133053" y="30671"/>
                      <a:pt x="127256" y="31718"/>
                      <a:pt x="120793" y="33147"/>
                    </a:cubicBezTo>
                    <a:cubicBezTo>
                      <a:pt x="114331" y="34576"/>
                      <a:pt x="107583" y="36195"/>
                      <a:pt x="100645" y="38290"/>
                    </a:cubicBezTo>
                    <a:cubicBezTo>
                      <a:pt x="93878" y="40310"/>
                      <a:pt x="87273" y="42824"/>
                      <a:pt x="80877" y="45815"/>
                    </a:cubicBezTo>
                    <a:lnTo>
                      <a:pt x="131628" y="75247"/>
                    </a:lnTo>
                    <a:lnTo>
                      <a:pt x="141131" y="72009"/>
                    </a:lnTo>
                    <a:cubicBezTo>
                      <a:pt x="154056" y="67723"/>
                      <a:pt x="166221" y="64103"/>
                      <a:pt x="177721" y="61055"/>
                    </a:cubicBezTo>
                    <a:cubicBezTo>
                      <a:pt x="188489" y="58207"/>
                      <a:pt x="199494" y="56397"/>
                      <a:pt x="210604" y="55626"/>
                    </a:cubicBezTo>
                    <a:cubicBezTo>
                      <a:pt x="220726" y="54988"/>
                      <a:pt x="230875" y="55654"/>
                      <a:pt x="240826" y="57626"/>
                    </a:cubicBezTo>
                    <a:cubicBezTo>
                      <a:pt x="251033" y="59836"/>
                      <a:pt x="260812" y="63655"/>
                      <a:pt x="269813" y="68961"/>
                    </a:cubicBezTo>
                    <a:cubicBezTo>
                      <a:pt x="278584" y="73362"/>
                      <a:pt x="286112" y="79915"/>
                      <a:pt x="291671" y="88011"/>
                    </a:cubicBezTo>
                    <a:cubicBezTo>
                      <a:pt x="295397" y="93897"/>
                      <a:pt x="296556" y="101051"/>
                      <a:pt x="294902" y="107823"/>
                    </a:cubicBezTo>
                    <a:cubicBezTo>
                      <a:pt x="292793" y="115319"/>
                      <a:pt x="288687" y="122101"/>
                      <a:pt x="283023" y="127444"/>
                    </a:cubicBezTo>
                    <a:cubicBezTo>
                      <a:pt x="276076" y="134503"/>
                      <a:pt x="268282" y="140675"/>
                      <a:pt x="259833" y="145828"/>
                    </a:cubicBezTo>
                    <a:lnTo>
                      <a:pt x="292146" y="164878"/>
                    </a:lnTo>
                    <a:lnTo>
                      <a:pt x="274469" y="175069"/>
                    </a:lnTo>
                    <a:lnTo>
                      <a:pt x="241871" y="156019"/>
                    </a:lnTo>
                    <a:cubicBezTo>
                      <a:pt x="226371" y="163763"/>
                      <a:pt x="210138" y="169916"/>
                      <a:pt x="193402" y="174403"/>
                    </a:cubicBezTo>
                    <a:cubicBezTo>
                      <a:pt x="175915" y="179241"/>
                      <a:pt x="158048" y="182585"/>
                      <a:pt x="139991" y="184404"/>
                    </a:cubicBezTo>
                    <a:lnTo>
                      <a:pt x="122979" y="153829"/>
                    </a:lnTo>
                    <a:cubicBezTo>
                      <a:pt x="126115" y="153829"/>
                      <a:pt x="130772" y="153829"/>
                      <a:pt x="137140" y="152781"/>
                    </a:cubicBezTo>
                    <a:cubicBezTo>
                      <a:pt x="143507" y="151733"/>
                      <a:pt x="150635" y="150781"/>
                      <a:pt x="158428" y="149066"/>
                    </a:cubicBezTo>
                    <a:cubicBezTo>
                      <a:pt x="166221" y="147352"/>
                      <a:pt x="174585" y="145256"/>
                      <a:pt x="183328" y="142684"/>
                    </a:cubicBezTo>
                    <a:cubicBezTo>
                      <a:pt x="191824" y="140141"/>
                      <a:pt x="200121" y="136960"/>
                      <a:pt x="208133" y="133159"/>
                    </a:cubicBezTo>
                    <a:lnTo>
                      <a:pt x="157573" y="103917"/>
                    </a:lnTo>
                    <a:lnTo>
                      <a:pt x="151015" y="106204"/>
                    </a:lnTo>
                    <a:lnTo>
                      <a:pt x="144077" y="108394"/>
                    </a:lnTo>
                    <a:cubicBezTo>
                      <a:pt x="131342" y="112585"/>
                      <a:pt x="119748" y="115824"/>
                      <a:pt x="109104" y="117919"/>
                    </a:cubicBezTo>
                    <a:cubicBezTo>
                      <a:pt x="99334" y="120196"/>
                      <a:pt x="89374" y="121530"/>
                      <a:pt x="79357" y="121920"/>
                    </a:cubicBezTo>
                    <a:cubicBezTo>
                      <a:pt x="70509" y="122234"/>
                      <a:pt x="61661" y="121396"/>
                      <a:pt x="53031" y="119443"/>
                    </a:cubicBezTo>
                    <a:cubicBezTo>
                      <a:pt x="44478" y="117462"/>
                      <a:pt x="36247" y="114252"/>
                      <a:pt x="28606" y="109918"/>
                    </a:cubicBezTo>
                    <a:cubicBezTo>
                      <a:pt x="20291" y="105537"/>
                      <a:pt x="13077" y="99317"/>
                      <a:pt x="7508" y="91726"/>
                    </a:cubicBezTo>
                    <a:cubicBezTo>
                      <a:pt x="3412" y="86039"/>
                      <a:pt x="1397" y="79105"/>
                      <a:pt x="1806" y="72104"/>
                    </a:cubicBezTo>
                    <a:cubicBezTo>
                      <a:pt x="2528" y="64808"/>
                      <a:pt x="5446" y="57893"/>
                      <a:pt x="10169" y="52292"/>
                    </a:cubicBezTo>
                    <a:cubicBezTo>
                      <a:pt x="15947" y="44882"/>
                      <a:pt x="22885" y="38452"/>
                      <a:pt x="30697" y="33242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391"/>
                    </a:moveTo>
                    <a:cubicBezTo>
                      <a:pt x="70157" y="86258"/>
                      <a:pt x="77864" y="87925"/>
                      <a:pt x="85534" y="87154"/>
                    </a:cubicBezTo>
                    <a:cubicBezTo>
                      <a:pt x="95817" y="85992"/>
                      <a:pt x="105948" y="83725"/>
                      <a:pt x="115756" y="80391"/>
                    </a:cubicBezTo>
                    <a:lnTo>
                      <a:pt x="68237" y="52864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298"/>
                    </a:moveTo>
                    <a:cubicBezTo>
                      <a:pt x="223092" y="92335"/>
                      <a:pt x="214710" y="90859"/>
                      <a:pt x="206517" y="92107"/>
                    </a:cubicBezTo>
                    <a:cubicBezTo>
                      <a:pt x="195274" y="93535"/>
                      <a:pt x="184174" y="95964"/>
                      <a:pt x="173349" y="99346"/>
                    </a:cubicBezTo>
                    <a:lnTo>
                      <a:pt x="220868" y="126778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9" name="Google Shape;1539;p27"/>
            <p:cNvGrpSpPr/>
            <p:nvPr/>
          </p:nvGrpSpPr>
          <p:grpSpPr>
            <a:xfrm>
              <a:off x="4965040" y="3574128"/>
              <a:ext cx="883852" cy="621125"/>
              <a:chOff x="6774665" y="4316253"/>
              <a:chExt cx="883852" cy="621125"/>
            </a:xfrm>
          </p:grpSpPr>
          <p:sp>
            <p:nvSpPr>
              <p:cNvPr id="1540" name="Google Shape;1540;p27"/>
              <p:cNvSpPr/>
              <p:nvPr/>
            </p:nvSpPr>
            <p:spPr>
              <a:xfrm>
                <a:off x="6774665" y="442588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1" name="Google Shape;1541;p27"/>
              <p:cNvSpPr/>
              <p:nvPr/>
            </p:nvSpPr>
            <p:spPr>
              <a:xfrm>
                <a:off x="6774855" y="4568951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2" name="Google Shape;1542;p27"/>
              <p:cNvSpPr/>
              <p:nvPr/>
            </p:nvSpPr>
            <p:spPr>
              <a:xfrm>
                <a:off x="7592086" y="4572000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3" name="Google Shape;1543;p27"/>
              <p:cNvSpPr/>
              <p:nvPr/>
            </p:nvSpPr>
            <p:spPr>
              <a:xfrm>
                <a:off x="6774665" y="431625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4" name="Google Shape;1544;p27"/>
              <p:cNvSpPr/>
              <p:nvPr/>
            </p:nvSpPr>
            <p:spPr>
              <a:xfrm>
                <a:off x="6900380" y="4385881"/>
                <a:ext cx="632615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093" extrusionOk="0">
                    <a:moveTo>
                      <a:pt x="632021" y="194024"/>
                    </a:moveTo>
                    <a:cubicBezTo>
                      <a:pt x="627555" y="237077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1" y="237077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931" y="92107"/>
                      <a:pt x="637344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5" name="Google Shape;1545;p27"/>
              <p:cNvSpPr/>
              <p:nvPr/>
            </p:nvSpPr>
            <p:spPr>
              <a:xfrm>
                <a:off x="6900970" y="4407789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6" name="Google Shape;1546;p27"/>
              <p:cNvSpPr/>
              <p:nvPr/>
            </p:nvSpPr>
            <p:spPr>
              <a:xfrm>
                <a:off x="7062535" y="4489799"/>
                <a:ext cx="295132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132" h="185547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874" y="95193"/>
                      <a:pt x="296033" y="102356"/>
                      <a:pt x="294427" y="109156"/>
                    </a:cubicBezTo>
                    <a:cubicBezTo>
                      <a:pt x="292251" y="116624"/>
                      <a:pt x="288155" y="123397"/>
                      <a:pt x="282547" y="128778"/>
                    </a:cubicBezTo>
                    <a:cubicBezTo>
                      <a:pt x="275553" y="135789"/>
                      <a:pt x="267769" y="141961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5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693" y="93612"/>
                      <a:pt x="214339" y="92107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7" name="Google Shape;1547;p27"/>
              <p:cNvSpPr/>
              <p:nvPr/>
            </p:nvSpPr>
            <p:spPr>
              <a:xfrm>
                <a:off x="7184658" y="4627816"/>
                <a:ext cx="19482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431" extrusionOk="0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8" name="Google Shape;1548;p27"/>
              <p:cNvSpPr/>
              <p:nvPr/>
            </p:nvSpPr>
            <p:spPr>
              <a:xfrm>
                <a:off x="7311819" y="4638675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9" name="Google Shape;1549;p27"/>
              <p:cNvSpPr/>
              <p:nvPr/>
            </p:nvSpPr>
            <p:spPr>
              <a:xfrm>
                <a:off x="7325980" y="4575428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0" name="Google Shape;1550;p27"/>
              <p:cNvSpPr/>
              <p:nvPr/>
            </p:nvSpPr>
            <p:spPr>
              <a:xfrm>
                <a:off x="7227140" y="4581810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1" name="Google Shape;1551;p27"/>
              <p:cNvSpPr/>
              <p:nvPr/>
            </p:nvSpPr>
            <p:spPr>
              <a:xfrm>
                <a:off x="7130487" y="4526660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2" name="Google Shape;1552;p27"/>
              <p:cNvSpPr/>
              <p:nvPr/>
            </p:nvSpPr>
            <p:spPr>
              <a:xfrm>
                <a:off x="7184753" y="449551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3" name="Google Shape;1553;p27"/>
              <p:cNvSpPr/>
              <p:nvPr/>
            </p:nvSpPr>
            <p:spPr>
              <a:xfrm>
                <a:off x="7062535" y="4490466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4" name="Google Shape;1554;p27"/>
              <p:cNvSpPr/>
              <p:nvPr/>
            </p:nvSpPr>
            <p:spPr>
              <a:xfrm>
                <a:off x="7063485" y="4547997"/>
                <a:ext cx="2993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5" name="Google Shape;1555;p27"/>
              <p:cNvSpPr/>
              <p:nvPr/>
            </p:nvSpPr>
            <p:spPr>
              <a:xfrm>
                <a:off x="7062535" y="4472654"/>
                <a:ext cx="295233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5233" h="185546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338"/>
                      <a:pt x="100265" y="39433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0"/>
                    </a:lnTo>
                    <a:lnTo>
                      <a:pt x="140751" y="73247"/>
                    </a:lnTo>
                    <a:cubicBezTo>
                      <a:pt x="153676" y="68866"/>
                      <a:pt x="165841" y="65246"/>
                      <a:pt x="177340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45" y="56159"/>
                      <a:pt x="230505" y="56864"/>
                      <a:pt x="240446" y="58864"/>
                    </a:cubicBezTo>
                    <a:cubicBezTo>
                      <a:pt x="250643" y="61036"/>
                      <a:pt x="260432" y="64827"/>
                      <a:pt x="269432" y="70104"/>
                    </a:cubicBezTo>
                    <a:cubicBezTo>
                      <a:pt x="278204" y="74504"/>
                      <a:pt x="285731" y="81058"/>
                      <a:pt x="291291" y="89154"/>
                    </a:cubicBezTo>
                    <a:cubicBezTo>
                      <a:pt x="294978" y="95088"/>
                      <a:pt x="296138" y="102260"/>
                      <a:pt x="294522" y="109061"/>
                    </a:cubicBezTo>
                    <a:cubicBezTo>
                      <a:pt x="292327" y="116519"/>
                      <a:pt x="288231" y="123282"/>
                      <a:pt x="282643" y="128683"/>
                    </a:cubicBezTo>
                    <a:cubicBezTo>
                      <a:pt x="275667" y="135684"/>
                      <a:pt x="267883" y="141827"/>
                      <a:pt x="259453" y="146971"/>
                    </a:cubicBezTo>
                    <a:lnTo>
                      <a:pt x="29176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0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2747" y="153067"/>
                      <a:pt x="149875" y="151924"/>
                      <a:pt x="157668" y="150209"/>
                    </a:cubicBezTo>
                    <a:cubicBezTo>
                      <a:pt x="165461" y="148495"/>
                      <a:pt x="173824" y="146304"/>
                      <a:pt x="182568" y="143828"/>
                    </a:cubicBezTo>
                    <a:cubicBezTo>
                      <a:pt x="191064" y="141284"/>
                      <a:pt x="199361" y="138103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37" y="87125"/>
                      <a:pt x="105568" y="84858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534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84" y="94707"/>
                      <a:pt x="183784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224"/>
                      <a:pt x="243677" y="105089"/>
                      <a:pt x="229991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6" name="Google Shape;1556;p27"/>
            <p:cNvGrpSpPr/>
            <p:nvPr/>
          </p:nvGrpSpPr>
          <p:grpSpPr>
            <a:xfrm>
              <a:off x="4965040" y="3430682"/>
              <a:ext cx="883852" cy="621125"/>
              <a:chOff x="6774665" y="4172807"/>
              <a:chExt cx="883852" cy="621125"/>
            </a:xfrm>
          </p:grpSpPr>
          <p:sp>
            <p:nvSpPr>
              <p:cNvPr id="1557" name="Google Shape;1557;p27"/>
              <p:cNvSpPr/>
              <p:nvPr/>
            </p:nvSpPr>
            <p:spPr>
              <a:xfrm>
                <a:off x="6774665" y="428244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8" name="Google Shape;1558;p27"/>
              <p:cNvSpPr/>
              <p:nvPr/>
            </p:nvSpPr>
            <p:spPr>
              <a:xfrm>
                <a:off x="6774855" y="442550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9" name="Google Shape;1559;p27"/>
              <p:cNvSpPr/>
              <p:nvPr/>
            </p:nvSpPr>
            <p:spPr>
              <a:xfrm>
                <a:off x="7592086" y="4428553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0" name="Google Shape;1560;p27"/>
              <p:cNvSpPr/>
              <p:nvPr/>
            </p:nvSpPr>
            <p:spPr>
              <a:xfrm>
                <a:off x="6774665" y="417280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1" name="Google Shape;1561;p27"/>
              <p:cNvSpPr/>
              <p:nvPr/>
            </p:nvSpPr>
            <p:spPr>
              <a:xfrm>
                <a:off x="6900380" y="4242411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583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931" y="92131"/>
                      <a:pt x="637344" y="143661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2" name="Google Shape;1562;p27"/>
              <p:cNvSpPr/>
              <p:nvPr/>
            </p:nvSpPr>
            <p:spPr>
              <a:xfrm>
                <a:off x="6900970" y="4264342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3" name="Google Shape;1563;p27"/>
              <p:cNvSpPr/>
              <p:nvPr/>
            </p:nvSpPr>
            <p:spPr>
              <a:xfrm>
                <a:off x="7062535" y="4346352"/>
                <a:ext cx="295228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228" h="185547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246"/>
                      <a:pt x="177340" y="62294"/>
                    </a:cubicBezTo>
                    <a:cubicBezTo>
                      <a:pt x="188089" y="59360"/>
                      <a:pt x="199104" y="57541"/>
                      <a:pt x="210224" y="56864"/>
                    </a:cubicBezTo>
                    <a:cubicBezTo>
                      <a:pt x="220345" y="56179"/>
                      <a:pt x="230505" y="56845"/>
                      <a:pt x="240446" y="58864"/>
                    </a:cubicBezTo>
                    <a:cubicBezTo>
                      <a:pt x="250662" y="61017"/>
                      <a:pt x="260461" y="64846"/>
                      <a:pt x="269432" y="70199"/>
                    </a:cubicBezTo>
                    <a:cubicBezTo>
                      <a:pt x="278214" y="74590"/>
                      <a:pt x="285731" y="81144"/>
                      <a:pt x="291291" y="89249"/>
                    </a:cubicBezTo>
                    <a:cubicBezTo>
                      <a:pt x="294969" y="95193"/>
                      <a:pt x="296128" y="102356"/>
                      <a:pt x="294522" y="109156"/>
                    </a:cubicBezTo>
                    <a:cubicBezTo>
                      <a:pt x="292346" y="116624"/>
                      <a:pt x="288250" y="123397"/>
                      <a:pt x="282643" y="128778"/>
                    </a:cubicBezTo>
                    <a:cubicBezTo>
                      <a:pt x="275648" y="135789"/>
                      <a:pt x="267864" y="141961"/>
                      <a:pt x="259453" y="147161"/>
                    </a:cubicBezTo>
                    <a:lnTo>
                      <a:pt x="291766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09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3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4" name="Google Shape;1564;p27"/>
              <p:cNvSpPr/>
              <p:nvPr/>
            </p:nvSpPr>
            <p:spPr>
              <a:xfrm>
                <a:off x="7184658" y="4484274"/>
                <a:ext cx="19482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526" extrusionOk="0">
                    <a:moveTo>
                      <a:pt x="0" y="17240"/>
                    </a:moveTo>
                    <a:cubicBezTo>
                      <a:pt x="570" y="16002"/>
                      <a:pt x="0" y="0"/>
                      <a:pt x="0" y="0"/>
                    </a:cubicBezTo>
                    <a:lnTo>
                      <a:pt x="19483" y="12573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5" name="Google Shape;1565;p27"/>
              <p:cNvSpPr/>
              <p:nvPr/>
            </p:nvSpPr>
            <p:spPr>
              <a:xfrm>
                <a:off x="7311819" y="449522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6" name="Google Shape;1566;p27"/>
              <p:cNvSpPr/>
              <p:nvPr/>
            </p:nvSpPr>
            <p:spPr>
              <a:xfrm>
                <a:off x="7325980" y="443198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7" name="Google Shape;1567;p27"/>
              <p:cNvSpPr/>
              <p:nvPr/>
            </p:nvSpPr>
            <p:spPr>
              <a:xfrm>
                <a:off x="7227140" y="4438078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8" name="Google Shape;1568;p27"/>
              <p:cNvSpPr/>
              <p:nvPr/>
            </p:nvSpPr>
            <p:spPr>
              <a:xfrm>
                <a:off x="7130487" y="4383214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9" name="Google Shape;1569;p27"/>
              <p:cNvSpPr/>
              <p:nvPr/>
            </p:nvSpPr>
            <p:spPr>
              <a:xfrm>
                <a:off x="7184753" y="435206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0" name="Google Shape;1570;p27"/>
              <p:cNvSpPr/>
              <p:nvPr/>
            </p:nvSpPr>
            <p:spPr>
              <a:xfrm>
                <a:off x="7062535" y="4347019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1" name="Google Shape;1571;p27"/>
              <p:cNvSpPr/>
              <p:nvPr/>
            </p:nvSpPr>
            <p:spPr>
              <a:xfrm>
                <a:off x="7063485" y="4404550"/>
                <a:ext cx="2993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2" name="Google Shape;1572;p27"/>
              <p:cNvSpPr/>
              <p:nvPr/>
            </p:nvSpPr>
            <p:spPr>
              <a:xfrm>
                <a:off x="7062535" y="4329112"/>
                <a:ext cx="295233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233" h="185547" extrusionOk="0">
                    <a:moveTo>
                      <a:pt x="149494" y="30289"/>
                    </a:moveTo>
                    <a:cubicBezTo>
                      <a:pt x="145607" y="30280"/>
                      <a:pt x="141730" y="30594"/>
                      <a:pt x="137900" y="31242"/>
                    </a:cubicBezTo>
                    <a:cubicBezTo>
                      <a:pt x="132673" y="32004"/>
                      <a:pt x="126875" y="33052"/>
                      <a:pt x="120413" y="34385"/>
                    </a:cubicBezTo>
                    <a:cubicBezTo>
                      <a:pt x="113950" y="35719"/>
                      <a:pt x="107203" y="37433"/>
                      <a:pt x="100265" y="39529"/>
                    </a:cubicBezTo>
                    <a:cubicBezTo>
                      <a:pt x="93498" y="41577"/>
                      <a:pt x="86893" y="44129"/>
                      <a:pt x="80497" y="47149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341"/>
                      <a:pt x="177340" y="62294"/>
                    </a:cubicBezTo>
                    <a:cubicBezTo>
                      <a:pt x="188108" y="59455"/>
                      <a:pt x="199114" y="57636"/>
                      <a:pt x="210224" y="56864"/>
                    </a:cubicBezTo>
                    <a:cubicBezTo>
                      <a:pt x="220345" y="56255"/>
                      <a:pt x="230505" y="56960"/>
                      <a:pt x="240446" y="58960"/>
                    </a:cubicBezTo>
                    <a:cubicBezTo>
                      <a:pt x="250643" y="61131"/>
                      <a:pt x="260432" y="64922"/>
                      <a:pt x="269432" y="70199"/>
                    </a:cubicBezTo>
                    <a:cubicBezTo>
                      <a:pt x="278204" y="74600"/>
                      <a:pt x="285731" y="81153"/>
                      <a:pt x="291291" y="89249"/>
                    </a:cubicBezTo>
                    <a:cubicBezTo>
                      <a:pt x="294978" y="95183"/>
                      <a:pt x="296138" y="102356"/>
                      <a:pt x="294522" y="109156"/>
                    </a:cubicBezTo>
                    <a:cubicBezTo>
                      <a:pt x="292327" y="116615"/>
                      <a:pt x="288231" y="123377"/>
                      <a:pt x="282643" y="128778"/>
                    </a:cubicBezTo>
                    <a:cubicBezTo>
                      <a:pt x="275667" y="135779"/>
                      <a:pt x="267883" y="141922"/>
                      <a:pt x="259453" y="147066"/>
                    </a:cubicBezTo>
                    <a:lnTo>
                      <a:pt x="291766" y="166116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877"/>
                    </a:lnTo>
                    <a:cubicBezTo>
                      <a:pt x="126894" y="154848"/>
                      <a:pt x="131656" y="154496"/>
                      <a:pt x="136379" y="153829"/>
                    </a:cubicBezTo>
                    <a:cubicBezTo>
                      <a:pt x="142747" y="153067"/>
                      <a:pt x="149875" y="151829"/>
                      <a:pt x="157668" y="150209"/>
                    </a:cubicBezTo>
                    <a:cubicBezTo>
                      <a:pt x="165461" y="148590"/>
                      <a:pt x="173824" y="146304"/>
                      <a:pt x="182568" y="143828"/>
                    </a:cubicBezTo>
                    <a:cubicBezTo>
                      <a:pt x="191045" y="141246"/>
                      <a:pt x="199342" y="138055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6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77" y="87497"/>
                      <a:pt x="77484" y="89163"/>
                      <a:pt x="85154" y="88392"/>
                    </a:cubicBezTo>
                    <a:cubicBezTo>
                      <a:pt x="95437" y="87221"/>
                      <a:pt x="105568" y="84954"/>
                      <a:pt x="115376" y="81629"/>
                    </a:cubicBezTo>
                    <a:lnTo>
                      <a:pt x="67857" y="54102"/>
                    </a:lnTo>
                    <a:cubicBezTo>
                      <a:pt x="50370" y="65532"/>
                      <a:pt x="48849" y="75438"/>
                      <a:pt x="63105" y="83629"/>
                    </a:cubicBezTo>
                    <a:close/>
                    <a:moveTo>
                      <a:pt x="229991" y="97631"/>
                    </a:moveTo>
                    <a:cubicBezTo>
                      <a:pt x="222721" y="93631"/>
                      <a:pt x="214339" y="92126"/>
                      <a:pt x="206137" y="93345"/>
                    </a:cubicBezTo>
                    <a:cubicBezTo>
                      <a:pt x="194884" y="94802"/>
                      <a:pt x="183784" y="97260"/>
                      <a:pt x="172969" y="100679"/>
                    </a:cubicBezTo>
                    <a:lnTo>
                      <a:pt x="220488" y="128016"/>
                    </a:lnTo>
                    <a:cubicBezTo>
                      <a:pt x="240512" y="115700"/>
                      <a:pt x="243677" y="105566"/>
                      <a:pt x="229991" y="9763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73" name="Google Shape;1573;p27"/>
            <p:cNvGrpSpPr/>
            <p:nvPr/>
          </p:nvGrpSpPr>
          <p:grpSpPr>
            <a:xfrm>
              <a:off x="4993741" y="3268090"/>
              <a:ext cx="883853" cy="621125"/>
              <a:chOff x="6803366" y="4010215"/>
              <a:chExt cx="883853" cy="621125"/>
            </a:xfrm>
          </p:grpSpPr>
          <p:sp>
            <p:nvSpPr>
              <p:cNvPr id="1574" name="Google Shape;1574;p27"/>
              <p:cNvSpPr/>
              <p:nvPr/>
            </p:nvSpPr>
            <p:spPr>
              <a:xfrm>
                <a:off x="6803366" y="411984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5" name="Google Shape;1575;p27"/>
              <p:cNvSpPr/>
              <p:nvPr/>
            </p:nvSpPr>
            <p:spPr>
              <a:xfrm>
                <a:off x="6803461" y="4262913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6" name="Google Shape;1576;p27"/>
              <p:cNvSpPr/>
              <p:nvPr/>
            </p:nvSpPr>
            <p:spPr>
              <a:xfrm>
                <a:off x="7620692" y="4265961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7" name="Google Shape;1577;p27"/>
              <p:cNvSpPr/>
              <p:nvPr/>
            </p:nvSpPr>
            <p:spPr>
              <a:xfrm>
                <a:off x="6803366" y="4010215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8" name="Google Shape;1578;p27"/>
              <p:cNvSpPr/>
              <p:nvPr/>
            </p:nvSpPr>
            <p:spPr>
              <a:xfrm>
                <a:off x="6928987" y="4079843"/>
                <a:ext cx="632689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89" h="366093" extrusionOk="0">
                    <a:moveTo>
                      <a:pt x="632117" y="194024"/>
                    </a:moveTo>
                    <a:cubicBezTo>
                      <a:pt x="627555" y="237173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3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476" y="-17907"/>
                      <a:pt x="540025" y="53721"/>
                    </a:cubicBezTo>
                    <a:cubicBezTo>
                      <a:pt x="606836" y="92107"/>
                      <a:pt x="637344" y="143637"/>
                      <a:pt x="632117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9" name="Google Shape;1579;p27"/>
              <p:cNvSpPr/>
              <p:nvPr/>
            </p:nvSpPr>
            <p:spPr>
              <a:xfrm>
                <a:off x="6929577" y="4101750"/>
                <a:ext cx="631526" cy="344186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86" extrusionOk="0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5069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743" y="86678"/>
                      <a:pt x="626965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0" name="Google Shape;1580;p27"/>
              <p:cNvSpPr/>
              <p:nvPr/>
            </p:nvSpPr>
            <p:spPr>
              <a:xfrm>
                <a:off x="7091046" y="4183856"/>
                <a:ext cx="294970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970" h="185451" extrusionOk="0">
                    <a:moveTo>
                      <a:pt x="149590" y="30194"/>
                    </a:moveTo>
                    <a:cubicBezTo>
                      <a:pt x="145702" y="30137"/>
                      <a:pt x="141825" y="30423"/>
                      <a:pt x="137995" y="31052"/>
                    </a:cubicBezTo>
                    <a:cubicBezTo>
                      <a:pt x="132768" y="31813"/>
                      <a:pt x="126970" y="32861"/>
                      <a:pt x="120508" y="34195"/>
                    </a:cubicBezTo>
                    <a:cubicBezTo>
                      <a:pt x="114045" y="35528"/>
                      <a:pt x="107393" y="37338"/>
                      <a:pt x="100360" y="39434"/>
                    </a:cubicBezTo>
                    <a:cubicBezTo>
                      <a:pt x="93593" y="41453"/>
                      <a:pt x="86988" y="43967"/>
                      <a:pt x="80592" y="46958"/>
                    </a:cubicBezTo>
                    <a:lnTo>
                      <a:pt x="131342" y="76390"/>
                    </a:lnTo>
                    <a:lnTo>
                      <a:pt x="140846" y="73152"/>
                    </a:lnTo>
                    <a:cubicBezTo>
                      <a:pt x="153771" y="68866"/>
                      <a:pt x="165936" y="65151"/>
                      <a:pt x="177436" y="62198"/>
                    </a:cubicBezTo>
                    <a:cubicBezTo>
                      <a:pt x="188184" y="59274"/>
                      <a:pt x="199199" y="57455"/>
                      <a:pt x="210319" y="56769"/>
                    </a:cubicBezTo>
                    <a:cubicBezTo>
                      <a:pt x="220469" y="56074"/>
                      <a:pt x="230666" y="56750"/>
                      <a:pt x="240636" y="58769"/>
                    </a:cubicBezTo>
                    <a:cubicBezTo>
                      <a:pt x="250672" y="61036"/>
                      <a:pt x="260290" y="64856"/>
                      <a:pt x="269147" y="70104"/>
                    </a:cubicBezTo>
                    <a:cubicBezTo>
                      <a:pt x="277929" y="74495"/>
                      <a:pt x="285446" y="81048"/>
                      <a:pt x="291006" y="89154"/>
                    </a:cubicBezTo>
                    <a:cubicBezTo>
                      <a:pt x="294722" y="95079"/>
                      <a:pt x="295891" y="102260"/>
                      <a:pt x="294237" y="109061"/>
                    </a:cubicBezTo>
                    <a:cubicBezTo>
                      <a:pt x="292099" y="116548"/>
                      <a:pt x="287993" y="123330"/>
                      <a:pt x="282357" y="128683"/>
                    </a:cubicBezTo>
                    <a:cubicBezTo>
                      <a:pt x="275382" y="135712"/>
                      <a:pt x="267598" y="141884"/>
                      <a:pt x="259168" y="147066"/>
                    </a:cubicBezTo>
                    <a:lnTo>
                      <a:pt x="291481" y="16611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73"/>
                      <a:pt x="209359" y="170926"/>
                      <a:pt x="192642" y="175451"/>
                    </a:cubicBezTo>
                    <a:cubicBezTo>
                      <a:pt x="175155" y="180289"/>
                      <a:pt x="157288" y="183632"/>
                      <a:pt x="139230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3631" y="152914"/>
                      <a:pt x="150739" y="151705"/>
                      <a:pt x="157763" y="150114"/>
                    </a:cubicBezTo>
                    <a:cubicBezTo>
                      <a:pt x="165556" y="148399"/>
                      <a:pt x="173824" y="146304"/>
                      <a:pt x="182568" y="143732"/>
                    </a:cubicBezTo>
                    <a:cubicBezTo>
                      <a:pt x="191064" y="141179"/>
                      <a:pt x="199351" y="137998"/>
                      <a:pt x="207372" y="134207"/>
                    </a:cubicBezTo>
                    <a:lnTo>
                      <a:pt x="156812" y="104965"/>
                    </a:lnTo>
                    <a:lnTo>
                      <a:pt x="150255" y="107252"/>
                    </a:lnTo>
                    <a:lnTo>
                      <a:pt x="143317" y="109347"/>
                    </a:lnTo>
                    <a:cubicBezTo>
                      <a:pt x="130582" y="113538"/>
                      <a:pt x="118987" y="116872"/>
                      <a:pt x="108343" y="118872"/>
                    </a:cubicBezTo>
                    <a:cubicBezTo>
                      <a:pt x="98573" y="121148"/>
                      <a:pt x="88613" y="122482"/>
                      <a:pt x="78596" y="122872"/>
                    </a:cubicBezTo>
                    <a:cubicBezTo>
                      <a:pt x="69748" y="123187"/>
                      <a:pt x="60900" y="122358"/>
                      <a:pt x="52271" y="120396"/>
                    </a:cubicBezTo>
                    <a:cubicBezTo>
                      <a:pt x="43727" y="118472"/>
                      <a:pt x="35525" y="115253"/>
                      <a:pt x="27941" y="110871"/>
                    </a:cubicBezTo>
                    <a:cubicBezTo>
                      <a:pt x="19606" y="106518"/>
                      <a:pt x="12364" y="100327"/>
                      <a:pt x="6748" y="92773"/>
                    </a:cubicBezTo>
                    <a:cubicBezTo>
                      <a:pt x="2680" y="87039"/>
                      <a:pt x="665" y="8008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534"/>
                    </a:moveTo>
                    <a:cubicBezTo>
                      <a:pt x="69881" y="87363"/>
                      <a:pt x="77589" y="89021"/>
                      <a:pt x="85249" y="88297"/>
                    </a:cubicBezTo>
                    <a:cubicBezTo>
                      <a:pt x="95579" y="87135"/>
                      <a:pt x="105739" y="84830"/>
                      <a:pt x="115566" y="81439"/>
                    </a:cubicBezTo>
                    <a:lnTo>
                      <a:pt x="68047" y="53912"/>
                    </a:lnTo>
                    <a:cubicBezTo>
                      <a:pt x="50560" y="65341"/>
                      <a:pt x="48944" y="75152"/>
                      <a:pt x="63200" y="83344"/>
                    </a:cubicBezTo>
                    <a:close/>
                    <a:moveTo>
                      <a:pt x="230087" y="97441"/>
                    </a:moveTo>
                    <a:cubicBezTo>
                      <a:pt x="222826" y="93516"/>
                      <a:pt x="214500" y="92021"/>
                      <a:pt x="206327" y="93154"/>
                    </a:cubicBezTo>
                    <a:cubicBezTo>
                      <a:pt x="195056" y="94659"/>
                      <a:pt x="183927" y="97117"/>
                      <a:pt x="173064" y="100489"/>
                    </a:cubicBezTo>
                    <a:lnTo>
                      <a:pt x="220583" y="127826"/>
                    </a:lnTo>
                    <a:cubicBezTo>
                      <a:pt x="240541" y="115538"/>
                      <a:pt x="243772" y="105346"/>
                      <a:pt x="230087" y="9744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1" name="Google Shape;1581;p27"/>
              <p:cNvSpPr/>
              <p:nvPr/>
            </p:nvSpPr>
            <p:spPr>
              <a:xfrm>
                <a:off x="7213360" y="4321778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2" name="Google Shape;1582;p27"/>
              <p:cNvSpPr/>
              <p:nvPr/>
            </p:nvSpPr>
            <p:spPr>
              <a:xfrm>
                <a:off x="7340425" y="4332636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235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3" name="Google Shape;1583;p27"/>
              <p:cNvSpPr/>
              <p:nvPr/>
            </p:nvSpPr>
            <p:spPr>
              <a:xfrm>
                <a:off x="7354586" y="4269390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4" name="Google Shape;1584;p27"/>
              <p:cNvSpPr/>
              <p:nvPr/>
            </p:nvSpPr>
            <p:spPr>
              <a:xfrm>
                <a:off x="7255747" y="4276153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6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5" name="Google Shape;1585;p27"/>
              <p:cNvSpPr/>
              <p:nvPr/>
            </p:nvSpPr>
            <p:spPr>
              <a:xfrm>
                <a:off x="7159188" y="4220622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144"/>
                    </a:moveTo>
                    <a:lnTo>
                      <a:pt x="48944" y="38958"/>
                    </a:lnTo>
                    <a:lnTo>
                      <a:pt x="58924" y="31623"/>
                    </a:lnTo>
                    <a:cubicBezTo>
                      <a:pt x="58924" y="31623"/>
                      <a:pt x="52841" y="24575"/>
                      <a:pt x="52366" y="23908"/>
                    </a:cubicBezTo>
                    <a:cubicBezTo>
                      <a:pt x="47966" y="18879"/>
                      <a:pt x="42805" y="14574"/>
                      <a:pt x="37065" y="11144"/>
                    </a:cubicBezTo>
                    <a:cubicBezTo>
                      <a:pt x="33454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6" name="Google Shape;1586;p27"/>
              <p:cNvSpPr/>
              <p:nvPr/>
            </p:nvSpPr>
            <p:spPr>
              <a:xfrm>
                <a:off x="7213360" y="4189475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7" name="Google Shape;1587;p27"/>
              <p:cNvSpPr/>
              <p:nvPr/>
            </p:nvSpPr>
            <p:spPr>
              <a:xfrm>
                <a:off x="7091141" y="4184427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8" name="Google Shape;1588;p27"/>
              <p:cNvSpPr/>
              <p:nvPr/>
            </p:nvSpPr>
            <p:spPr>
              <a:xfrm>
                <a:off x="7092091" y="4242053"/>
                <a:ext cx="29936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694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9" name="Google Shape;1589;p27"/>
              <p:cNvSpPr/>
              <p:nvPr/>
            </p:nvSpPr>
            <p:spPr>
              <a:xfrm>
                <a:off x="7091046" y="4166616"/>
                <a:ext cx="294970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970" h="185547" extrusionOk="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393" y="37338"/>
                      <a:pt x="100360" y="39433"/>
                    </a:cubicBezTo>
                    <a:cubicBezTo>
                      <a:pt x="93593" y="41481"/>
                      <a:pt x="86988" y="44034"/>
                      <a:pt x="80592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866"/>
                      <a:pt x="165936" y="65246"/>
                      <a:pt x="177436" y="62294"/>
                    </a:cubicBezTo>
                    <a:cubicBezTo>
                      <a:pt x="188194" y="59379"/>
                      <a:pt x="199209" y="57531"/>
                      <a:pt x="210319" y="56769"/>
                    </a:cubicBezTo>
                    <a:cubicBezTo>
                      <a:pt x="220469" y="56159"/>
                      <a:pt x="230666" y="56864"/>
                      <a:pt x="240636" y="58864"/>
                    </a:cubicBezTo>
                    <a:cubicBezTo>
                      <a:pt x="250681" y="61084"/>
                      <a:pt x="260309" y="64913"/>
                      <a:pt x="269147" y="70199"/>
                    </a:cubicBezTo>
                    <a:cubicBezTo>
                      <a:pt x="277948" y="74562"/>
                      <a:pt x="285475" y="81124"/>
                      <a:pt x="291006" y="89249"/>
                    </a:cubicBezTo>
                    <a:cubicBezTo>
                      <a:pt x="294722" y="95174"/>
                      <a:pt x="295891" y="102356"/>
                      <a:pt x="294237" y="109156"/>
                    </a:cubicBezTo>
                    <a:cubicBezTo>
                      <a:pt x="292080" y="116634"/>
                      <a:pt x="287984" y="123406"/>
                      <a:pt x="282357" y="128778"/>
                    </a:cubicBezTo>
                    <a:cubicBezTo>
                      <a:pt x="275382" y="135807"/>
                      <a:pt x="267598" y="141980"/>
                      <a:pt x="259168" y="147161"/>
                    </a:cubicBezTo>
                    <a:lnTo>
                      <a:pt x="29148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0"/>
                      <a:pt x="209349" y="170983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89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06"/>
                      <a:pt x="85249" y="88297"/>
                    </a:cubicBezTo>
                    <a:cubicBezTo>
                      <a:pt x="95570" y="87173"/>
                      <a:pt x="105739" y="84906"/>
                      <a:pt x="115566" y="81534"/>
                    </a:cubicBezTo>
                    <a:lnTo>
                      <a:pt x="68047" y="54007"/>
                    </a:lnTo>
                    <a:cubicBezTo>
                      <a:pt x="50560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845" y="93554"/>
                      <a:pt x="214500" y="92050"/>
                      <a:pt x="206327" y="93250"/>
                    </a:cubicBezTo>
                    <a:cubicBezTo>
                      <a:pt x="195046" y="94707"/>
                      <a:pt x="183917" y="97164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3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90" name="Google Shape;1590;p27"/>
            <p:cNvGrpSpPr/>
            <p:nvPr/>
          </p:nvGrpSpPr>
          <p:grpSpPr>
            <a:xfrm>
              <a:off x="4984142" y="3105498"/>
              <a:ext cx="883852" cy="621125"/>
              <a:chOff x="6793767" y="3847623"/>
              <a:chExt cx="883852" cy="621125"/>
            </a:xfrm>
          </p:grpSpPr>
          <p:sp>
            <p:nvSpPr>
              <p:cNvPr id="1591" name="Google Shape;1591;p27"/>
              <p:cNvSpPr/>
              <p:nvPr/>
            </p:nvSpPr>
            <p:spPr>
              <a:xfrm>
                <a:off x="6793767" y="395725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2" name="Google Shape;1592;p27"/>
              <p:cNvSpPr/>
              <p:nvPr/>
            </p:nvSpPr>
            <p:spPr>
              <a:xfrm>
                <a:off x="6793958" y="4100322"/>
                <a:ext cx="87339" cy="116585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5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3" name="Google Shape;1593;p27"/>
              <p:cNvSpPr/>
              <p:nvPr/>
            </p:nvSpPr>
            <p:spPr>
              <a:xfrm>
                <a:off x="7611093" y="4103369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4" name="Google Shape;1594;p27"/>
              <p:cNvSpPr/>
              <p:nvPr/>
            </p:nvSpPr>
            <p:spPr>
              <a:xfrm>
                <a:off x="6793767" y="384762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5" name="Google Shape;1595;p27"/>
              <p:cNvSpPr/>
              <p:nvPr/>
            </p:nvSpPr>
            <p:spPr>
              <a:xfrm>
                <a:off x="6919483" y="3917323"/>
                <a:ext cx="632596" cy="366021"/>
              </a:xfrm>
              <a:custGeom>
                <a:avLst/>
                <a:gdLst/>
                <a:ahLst/>
                <a:cxnLst/>
                <a:rect l="l" t="t" r="r" b="b"/>
                <a:pathLst>
                  <a:path w="632596" h="366021" extrusionOk="0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6" y="383881"/>
                      <a:pt x="216136" y="383881"/>
                      <a:pt x="92587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5"/>
                      <a:pt x="25965" y="92130"/>
                      <a:pt x="92587" y="53649"/>
                    </a:cubicBezTo>
                    <a:cubicBezTo>
                      <a:pt x="216136" y="-17883"/>
                      <a:pt x="416380" y="-17883"/>
                      <a:pt x="540025" y="53649"/>
                    </a:cubicBezTo>
                    <a:cubicBezTo>
                      <a:pt x="606836" y="92130"/>
                      <a:pt x="637249" y="143565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6" name="Google Shape;1596;p27"/>
              <p:cNvSpPr/>
              <p:nvPr/>
            </p:nvSpPr>
            <p:spPr>
              <a:xfrm>
                <a:off x="6920073" y="3939230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791" y="-17883"/>
                      <a:pt x="539435" y="53650"/>
                    </a:cubicBezTo>
                    <a:cubicBezTo>
                      <a:pt x="59674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7" name="Google Shape;1597;p27"/>
              <p:cNvSpPr/>
              <p:nvPr/>
            </p:nvSpPr>
            <p:spPr>
              <a:xfrm>
                <a:off x="7081637" y="4021645"/>
                <a:ext cx="294557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557" h="185070" extrusionOk="0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2"/>
                      <a:pt x="126876" y="32480"/>
                      <a:pt x="120413" y="33814"/>
                    </a:cubicBezTo>
                    <a:cubicBezTo>
                      <a:pt x="113951" y="35147"/>
                      <a:pt x="107203" y="36957"/>
                      <a:pt x="100265" y="39053"/>
                    </a:cubicBezTo>
                    <a:cubicBezTo>
                      <a:pt x="93470" y="41072"/>
                      <a:pt x="86827" y="43586"/>
                      <a:pt x="80402" y="46577"/>
                    </a:cubicBezTo>
                    <a:lnTo>
                      <a:pt x="131057" y="76010"/>
                    </a:lnTo>
                    <a:lnTo>
                      <a:pt x="140561" y="72771"/>
                    </a:lnTo>
                    <a:cubicBezTo>
                      <a:pt x="153486" y="68485"/>
                      <a:pt x="165651" y="64865"/>
                      <a:pt x="177151" y="61817"/>
                    </a:cubicBezTo>
                    <a:cubicBezTo>
                      <a:pt x="187909" y="58931"/>
                      <a:pt x="198924" y="57112"/>
                      <a:pt x="210034" y="56388"/>
                    </a:cubicBezTo>
                    <a:cubicBezTo>
                      <a:pt x="220155" y="55702"/>
                      <a:pt x="230315" y="56369"/>
                      <a:pt x="240256" y="58388"/>
                    </a:cubicBezTo>
                    <a:cubicBezTo>
                      <a:pt x="250292" y="60646"/>
                      <a:pt x="259919" y="64465"/>
                      <a:pt x="268767" y="69723"/>
                    </a:cubicBezTo>
                    <a:cubicBezTo>
                      <a:pt x="277549" y="74114"/>
                      <a:pt x="285066" y="80667"/>
                      <a:pt x="290626" y="88773"/>
                    </a:cubicBezTo>
                    <a:cubicBezTo>
                      <a:pt x="294294" y="94717"/>
                      <a:pt x="295454" y="101879"/>
                      <a:pt x="293857" y="108680"/>
                    </a:cubicBezTo>
                    <a:cubicBezTo>
                      <a:pt x="291709" y="116157"/>
                      <a:pt x="287604" y="122939"/>
                      <a:pt x="281977" y="128302"/>
                    </a:cubicBezTo>
                    <a:cubicBezTo>
                      <a:pt x="274973" y="135331"/>
                      <a:pt x="267152" y="141503"/>
                      <a:pt x="258693" y="146685"/>
                    </a:cubicBezTo>
                    <a:lnTo>
                      <a:pt x="291006" y="165735"/>
                    </a:lnTo>
                    <a:lnTo>
                      <a:pt x="273614" y="175736"/>
                    </a:lnTo>
                    <a:lnTo>
                      <a:pt x="241016" y="156686"/>
                    </a:lnTo>
                    <a:cubicBezTo>
                      <a:pt x="225506" y="164402"/>
                      <a:pt x="209264" y="170555"/>
                      <a:pt x="192547" y="175070"/>
                    </a:cubicBezTo>
                    <a:cubicBezTo>
                      <a:pt x="175022" y="179918"/>
                      <a:pt x="157126" y="183261"/>
                      <a:pt x="139040" y="185071"/>
                    </a:cubicBezTo>
                    <a:lnTo>
                      <a:pt x="122029" y="154496"/>
                    </a:lnTo>
                    <a:cubicBezTo>
                      <a:pt x="125165" y="154496"/>
                      <a:pt x="129917" y="154496"/>
                      <a:pt x="136284" y="153448"/>
                    </a:cubicBezTo>
                    <a:cubicBezTo>
                      <a:pt x="142652" y="152400"/>
                      <a:pt x="149780" y="151447"/>
                      <a:pt x="157573" y="149733"/>
                    </a:cubicBezTo>
                    <a:cubicBezTo>
                      <a:pt x="165366" y="148019"/>
                      <a:pt x="173729" y="145923"/>
                      <a:pt x="182378" y="143351"/>
                    </a:cubicBezTo>
                    <a:cubicBezTo>
                      <a:pt x="190912" y="140827"/>
                      <a:pt x="199238" y="137646"/>
                      <a:pt x="207278" y="133826"/>
                    </a:cubicBezTo>
                    <a:lnTo>
                      <a:pt x="156718" y="104585"/>
                    </a:lnTo>
                    <a:lnTo>
                      <a:pt x="150065" y="106871"/>
                    </a:lnTo>
                    <a:lnTo>
                      <a:pt x="143222" y="109061"/>
                    </a:lnTo>
                    <a:cubicBezTo>
                      <a:pt x="130487" y="113252"/>
                      <a:pt x="118797" y="116491"/>
                      <a:pt x="108248" y="118586"/>
                    </a:cubicBezTo>
                    <a:cubicBezTo>
                      <a:pt x="98450" y="120863"/>
                      <a:pt x="88461" y="122206"/>
                      <a:pt x="78406" y="122587"/>
                    </a:cubicBezTo>
                    <a:cubicBezTo>
                      <a:pt x="69596" y="122901"/>
                      <a:pt x="60777" y="122072"/>
                      <a:pt x="52176" y="120110"/>
                    </a:cubicBezTo>
                    <a:cubicBezTo>
                      <a:pt x="43622" y="118129"/>
                      <a:pt x="35392" y="114919"/>
                      <a:pt x="27751" y="110585"/>
                    </a:cubicBezTo>
                    <a:cubicBezTo>
                      <a:pt x="19454" y="106175"/>
                      <a:pt x="12250" y="99955"/>
                      <a:pt x="6653" y="92393"/>
                    </a:cubicBezTo>
                    <a:cubicBezTo>
                      <a:pt x="2528" y="86716"/>
                      <a:pt x="485" y="79781"/>
                      <a:pt x="855" y="72771"/>
                    </a:cubicBezTo>
                    <a:cubicBezTo>
                      <a:pt x="1682" y="65503"/>
                      <a:pt x="4590" y="58617"/>
                      <a:pt x="9219" y="52959"/>
                    </a:cubicBezTo>
                    <a:cubicBezTo>
                      <a:pt x="15064" y="45577"/>
                      <a:pt x="22020" y="39148"/>
                      <a:pt x="29842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48" y="17050"/>
                      <a:pt x="75774" y="1165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37" y="86735"/>
                      <a:pt x="105568" y="84468"/>
                      <a:pt x="115376" y="81153"/>
                    </a:cubicBezTo>
                    <a:lnTo>
                      <a:pt x="67857" y="53530"/>
                    </a:lnTo>
                    <a:cubicBezTo>
                      <a:pt x="50370" y="65056"/>
                      <a:pt x="48850" y="74866"/>
                      <a:pt x="63105" y="83629"/>
                    </a:cubicBezTo>
                    <a:close/>
                    <a:moveTo>
                      <a:pt x="229992" y="97060"/>
                    </a:moveTo>
                    <a:cubicBezTo>
                      <a:pt x="222712" y="93097"/>
                      <a:pt x="214329" y="91621"/>
                      <a:pt x="206137" y="92869"/>
                    </a:cubicBezTo>
                    <a:cubicBezTo>
                      <a:pt x="194885" y="94288"/>
                      <a:pt x="183784" y="96717"/>
                      <a:pt x="172969" y="100108"/>
                    </a:cubicBezTo>
                    <a:lnTo>
                      <a:pt x="220488" y="127540"/>
                    </a:lnTo>
                    <a:cubicBezTo>
                      <a:pt x="240446" y="115157"/>
                      <a:pt x="243677" y="105061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8" name="Google Shape;1598;p27"/>
              <p:cNvSpPr/>
              <p:nvPr/>
            </p:nvSpPr>
            <p:spPr>
              <a:xfrm>
                <a:off x="7203761" y="4159186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9" name="Google Shape;1599;p27"/>
              <p:cNvSpPr/>
              <p:nvPr/>
            </p:nvSpPr>
            <p:spPr>
              <a:xfrm>
                <a:off x="7330922" y="4170044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0" name="Google Shape;1600;p27"/>
              <p:cNvSpPr/>
              <p:nvPr/>
            </p:nvSpPr>
            <p:spPr>
              <a:xfrm>
                <a:off x="7345082" y="4106799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1" name="Google Shape;1601;p27"/>
              <p:cNvSpPr/>
              <p:nvPr/>
            </p:nvSpPr>
            <p:spPr>
              <a:xfrm>
                <a:off x="7246148" y="4113180"/>
                <a:ext cx="47424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4" h="33147" extrusionOk="0">
                    <a:moveTo>
                      <a:pt x="0" y="10097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2" name="Google Shape;1602;p27"/>
              <p:cNvSpPr/>
              <p:nvPr/>
            </p:nvSpPr>
            <p:spPr>
              <a:xfrm>
                <a:off x="7149589" y="4058031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8004" y="18878"/>
                      <a:pt x="42872" y="14564"/>
                      <a:pt x="37160" y="11144"/>
                    </a:cubicBezTo>
                    <a:cubicBezTo>
                      <a:pt x="33549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3" name="Google Shape;1603;p27"/>
              <p:cNvSpPr/>
              <p:nvPr/>
            </p:nvSpPr>
            <p:spPr>
              <a:xfrm>
                <a:off x="7203761" y="4026884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717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4" name="Google Shape;1604;p27"/>
              <p:cNvSpPr/>
              <p:nvPr/>
            </p:nvSpPr>
            <p:spPr>
              <a:xfrm>
                <a:off x="7081637" y="4021835"/>
                <a:ext cx="26040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526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858"/>
                    </a:lnTo>
                    <a:lnTo>
                      <a:pt x="17582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5" name="Google Shape;1605;p27"/>
              <p:cNvSpPr/>
              <p:nvPr/>
            </p:nvSpPr>
            <p:spPr>
              <a:xfrm>
                <a:off x="7082588" y="4079462"/>
                <a:ext cx="2984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842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6" name="Google Shape;1606;p27"/>
              <p:cNvSpPr/>
              <p:nvPr/>
            </p:nvSpPr>
            <p:spPr>
              <a:xfrm>
                <a:off x="7081542" y="4004024"/>
                <a:ext cx="294657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657" h="185547" extrusionOk="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298" y="37433"/>
                      <a:pt x="100360" y="39529"/>
                    </a:cubicBezTo>
                    <a:cubicBezTo>
                      <a:pt x="93565" y="41548"/>
                      <a:pt x="86922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406" y="61074"/>
                      <a:pt x="260033" y="64903"/>
                      <a:pt x="268862" y="70199"/>
                    </a:cubicBezTo>
                    <a:cubicBezTo>
                      <a:pt x="277644" y="74590"/>
                      <a:pt x="285161" y="81144"/>
                      <a:pt x="290721" y="89249"/>
                    </a:cubicBezTo>
                    <a:cubicBezTo>
                      <a:pt x="294399" y="95193"/>
                      <a:pt x="295558" y="102356"/>
                      <a:pt x="293952" y="109156"/>
                    </a:cubicBezTo>
                    <a:cubicBezTo>
                      <a:pt x="291776" y="116624"/>
                      <a:pt x="287680" y="123397"/>
                      <a:pt x="282072" y="128778"/>
                    </a:cubicBezTo>
                    <a:cubicBezTo>
                      <a:pt x="275068" y="135807"/>
                      <a:pt x="267246" y="141980"/>
                      <a:pt x="258788" y="147161"/>
                    </a:cubicBezTo>
                    <a:lnTo>
                      <a:pt x="29110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82" y="164830"/>
                      <a:pt x="209349" y="170993"/>
                      <a:pt x="192642" y="175546"/>
                    </a:cubicBezTo>
                    <a:cubicBezTo>
                      <a:pt x="175117" y="180394"/>
                      <a:pt x="157221" y="183737"/>
                      <a:pt x="139135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473" y="143828"/>
                    </a:cubicBezTo>
                    <a:cubicBezTo>
                      <a:pt x="190988" y="141256"/>
                      <a:pt x="199313" y="138074"/>
                      <a:pt x="207372" y="134303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04" y="87106"/>
                      <a:pt x="551" y="80172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35"/>
                      <a:pt x="85249" y="88392"/>
                    </a:cubicBezTo>
                    <a:cubicBezTo>
                      <a:pt x="95541" y="87211"/>
                      <a:pt x="105672" y="84915"/>
                      <a:pt x="115471" y="81534"/>
                    </a:cubicBezTo>
                    <a:lnTo>
                      <a:pt x="67952" y="54007"/>
                    </a:lnTo>
                    <a:cubicBezTo>
                      <a:pt x="50532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788" y="93612"/>
                      <a:pt x="214434" y="92116"/>
                      <a:pt x="206232" y="93250"/>
                    </a:cubicBezTo>
                    <a:cubicBezTo>
                      <a:pt x="194989" y="94755"/>
                      <a:pt x="183898" y="97212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4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07" name="Google Shape;1607;p27"/>
            <p:cNvSpPr/>
            <p:nvPr/>
          </p:nvSpPr>
          <p:spPr>
            <a:xfrm>
              <a:off x="2890886" y="2508793"/>
              <a:ext cx="205462" cy="301290"/>
            </a:xfrm>
            <a:custGeom>
              <a:avLst/>
              <a:gdLst/>
              <a:ahLst/>
              <a:cxnLst/>
              <a:rect l="l" t="t" r="r" b="b"/>
              <a:pathLst>
                <a:path w="205462" h="301290" extrusionOk="0">
                  <a:moveTo>
                    <a:pt x="72372" y="9965"/>
                  </a:moveTo>
                  <a:cubicBezTo>
                    <a:pt x="80545" y="-3179"/>
                    <a:pt x="142985" y="-11847"/>
                    <a:pt x="163608" y="41207"/>
                  </a:cubicBezTo>
                  <a:cubicBezTo>
                    <a:pt x="171306" y="61305"/>
                    <a:pt x="170166" y="112740"/>
                    <a:pt x="176628" y="145030"/>
                  </a:cubicBezTo>
                  <a:cubicBezTo>
                    <a:pt x="183091" y="177320"/>
                    <a:pt x="198582" y="195608"/>
                    <a:pt x="204094" y="221801"/>
                  </a:cubicBezTo>
                  <a:cubicBezTo>
                    <a:pt x="209606" y="247995"/>
                    <a:pt x="200578" y="292000"/>
                    <a:pt x="137568" y="299716"/>
                  </a:cubicBezTo>
                  <a:cubicBezTo>
                    <a:pt x="74558" y="307431"/>
                    <a:pt x="26088" y="285333"/>
                    <a:pt x="11262" y="265140"/>
                  </a:cubicBezTo>
                  <a:cubicBezTo>
                    <a:pt x="-3563" y="244947"/>
                    <a:pt x="-3944" y="202275"/>
                    <a:pt x="11262" y="179415"/>
                  </a:cubicBezTo>
                  <a:cubicBezTo>
                    <a:pt x="26468" y="156555"/>
                    <a:pt x="38443" y="137696"/>
                    <a:pt x="38063" y="10778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27"/>
            <p:cNvSpPr/>
            <p:nvPr/>
          </p:nvSpPr>
          <p:spPr>
            <a:xfrm>
              <a:off x="2906291" y="2506021"/>
              <a:ext cx="98213" cy="121997"/>
            </a:xfrm>
            <a:custGeom>
              <a:avLst/>
              <a:gdLst/>
              <a:ahLst/>
              <a:cxnLst/>
              <a:rect l="l" t="t" r="r" b="b"/>
              <a:pathLst>
                <a:path w="98213" h="121997" extrusionOk="0">
                  <a:moveTo>
                    <a:pt x="98213" y="3593"/>
                  </a:moveTo>
                  <a:cubicBezTo>
                    <a:pt x="98213" y="3593"/>
                    <a:pt x="50694" y="-9932"/>
                    <a:pt x="22183" y="15499"/>
                  </a:cubicBezTo>
                  <a:cubicBezTo>
                    <a:pt x="3095" y="33359"/>
                    <a:pt x="-4458" y="60400"/>
                    <a:pt x="2605" y="85603"/>
                  </a:cubicBezTo>
                  <a:cubicBezTo>
                    <a:pt x="6407" y="100558"/>
                    <a:pt x="14010" y="120846"/>
                    <a:pt x="25794" y="121989"/>
                  </a:cubicBezTo>
                  <a:cubicBezTo>
                    <a:pt x="37579" y="123132"/>
                    <a:pt x="98213" y="3593"/>
                    <a:pt x="98213" y="35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9" name="Google Shape;1609;p27"/>
            <p:cNvSpPr/>
            <p:nvPr/>
          </p:nvSpPr>
          <p:spPr>
            <a:xfrm>
              <a:off x="2925684" y="2638202"/>
              <a:ext cx="121328" cy="136036"/>
            </a:xfrm>
            <a:custGeom>
              <a:avLst/>
              <a:gdLst/>
              <a:ahLst/>
              <a:cxnLst/>
              <a:rect l="l" t="t" r="r" b="b"/>
              <a:pathLst>
                <a:path w="121328" h="136036" extrusionOk="0">
                  <a:moveTo>
                    <a:pt x="96782" y="0"/>
                  </a:moveTo>
                  <a:cubicBezTo>
                    <a:pt x="96782" y="0"/>
                    <a:pt x="93741" y="52483"/>
                    <a:pt x="94691" y="56388"/>
                  </a:cubicBezTo>
                  <a:cubicBezTo>
                    <a:pt x="95641" y="60293"/>
                    <a:pt x="115219" y="64008"/>
                    <a:pt x="120731" y="68580"/>
                  </a:cubicBezTo>
                  <a:cubicBezTo>
                    <a:pt x="126244" y="73152"/>
                    <a:pt x="92220" y="126397"/>
                    <a:pt x="74923" y="134302"/>
                  </a:cubicBezTo>
                  <a:cubicBezTo>
                    <a:pt x="57626" y="142208"/>
                    <a:pt x="4120" y="122015"/>
                    <a:pt x="414" y="95345"/>
                  </a:cubicBezTo>
                  <a:cubicBezTo>
                    <a:pt x="-3008" y="70771"/>
                    <a:pt x="15715" y="51721"/>
                    <a:pt x="22937" y="45053"/>
                  </a:cubicBezTo>
                  <a:cubicBezTo>
                    <a:pt x="27873" y="44701"/>
                    <a:pt x="32828" y="44701"/>
                    <a:pt x="37763" y="45053"/>
                  </a:cubicBezTo>
                  <a:lnTo>
                    <a:pt x="39284" y="19526"/>
                  </a:lnTo>
                  <a:cubicBezTo>
                    <a:pt x="62758" y="11716"/>
                    <a:pt x="96782" y="0"/>
                    <a:pt x="9678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0" name="Google Shape;1610;p27"/>
            <p:cNvSpPr/>
            <p:nvPr/>
          </p:nvSpPr>
          <p:spPr>
            <a:xfrm>
              <a:off x="2718513" y="2692113"/>
              <a:ext cx="229495" cy="326875"/>
            </a:xfrm>
            <a:custGeom>
              <a:avLst/>
              <a:gdLst/>
              <a:ahLst/>
              <a:cxnLst/>
              <a:rect l="l" t="t" r="r" b="b"/>
              <a:pathLst>
                <a:path w="229495" h="326875" extrusionOk="0">
                  <a:moveTo>
                    <a:pt x="149801" y="226409"/>
                  </a:moveTo>
                  <a:cubicBezTo>
                    <a:pt x="134955" y="246860"/>
                    <a:pt x="117366" y="265167"/>
                    <a:pt x="97530" y="280797"/>
                  </a:cubicBezTo>
                  <a:cubicBezTo>
                    <a:pt x="91255" y="287379"/>
                    <a:pt x="85323" y="294275"/>
                    <a:pt x="79758" y="301466"/>
                  </a:cubicBezTo>
                  <a:cubicBezTo>
                    <a:pt x="70365" y="312277"/>
                    <a:pt x="58256" y="320364"/>
                    <a:pt x="44689" y="324898"/>
                  </a:cubicBezTo>
                  <a:cubicBezTo>
                    <a:pt x="32810" y="327946"/>
                    <a:pt x="27868" y="327089"/>
                    <a:pt x="25682" y="324898"/>
                  </a:cubicBezTo>
                  <a:cubicBezTo>
                    <a:pt x="23496" y="322707"/>
                    <a:pt x="24636" y="319278"/>
                    <a:pt x="29768" y="317183"/>
                  </a:cubicBezTo>
                  <a:cubicBezTo>
                    <a:pt x="38175" y="314620"/>
                    <a:pt x="45992" y="310410"/>
                    <a:pt x="52767" y="304800"/>
                  </a:cubicBezTo>
                  <a:cubicBezTo>
                    <a:pt x="52767" y="304800"/>
                    <a:pt x="41743" y="309943"/>
                    <a:pt x="34805" y="312325"/>
                  </a:cubicBezTo>
                  <a:cubicBezTo>
                    <a:pt x="28672" y="314449"/>
                    <a:pt x="22276" y="315735"/>
                    <a:pt x="15798" y="316135"/>
                  </a:cubicBezTo>
                  <a:cubicBezTo>
                    <a:pt x="9240" y="316135"/>
                    <a:pt x="2397" y="308515"/>
                    <a:pt x="7529" y="306610"/>
                  </a:cubicBezTo>
                  <a:cubicBezTo>
                    <a:pt x="12661" y="304705"/>
                    <a:pt x="17508" y="304228"/>
                    <a:pt x="27677" y="300418"/>
                  </a:cubicBezTo>
                  <a:cubicBezTo>
                    <a:pt x="33058" y="298542"/>
                    <a:pt x="38147" y="295913"/>
                    <a:pt x="42788" y="292608"/>
                  </a:cubicBezTo>
                  <a:cubicBezTo>
                    <a:pt x="35731" y="294684"/>
                    <a:pt x="28516" y="296189"/>
                    <a:pt x="21215" y="297085"/>
                  </a:cubicBezTo>
                  <a:cubicBezTo>
                    <a:pt x="15118" y="298075"/>
                    <a:pt x="8868" y="297351"/>
                    <a:pt x="3158" y="294989"/>
                  </a:cubicBezTo>
                  <a:cubicBezTo>
                    <a:pt x="116" y="293656"/>
                    <a:pt x="-2545" y="288131"/>
                    <a:pt x="4298" y="286321"/>
                  </a:cubicBezTo>
                  <a:cubicBezTo>
                    <a:pt x="13203" y="285417"/>
                    <a:pt x="21954" y="283369"/>
                    <a:pt x="30339" y="280225"/>
                  </a:cubicBezTo>
                  <a:cubicBezTo>
                    <a:pt x="38322" y="276606"/>
                    <a:pt x="43359" y="272796"/>
                    <a:pt x="41553" y="272034"/>
                  </a:cubicBezTo>
                  <a:cubicBezTo>
                    <a:pt x="39747" y="271272"/>
                    <a:pt x="35281" y="273749"/>
                    <a:pt x="27202" y="273177"/>
                  </a:cubicBezTo>
                  <a:cubicBezTo>
                    <a:pt x="19124" y="272606"/>
                    <a:pt x="11711" y="267462"/>
                    <a:pt x="11806" y="263081"/>
                  </a:cubicBezTo>
                  <a:cubicBezTo>
                    <a:pt x="11901" y="258699"/>
                    <a:pt x="13517" y="261175"/>
                    <a:pt x="21310" y="260509"/>
                  </a:cubicBezTo>
                  <a:cubicBezTo>
                    <a:pt x="29654" y="258470"/>
                    <a:pt x="38135" y="257042"/>
                    <a:pt x="46685" y="256223"/>
                  </a:cubicBezTo>
                  <a:cubicBezTo>
                    <a:pt x="55089" y="256594"/>
                    <a:pt x="63498" y="255594"/>
                    <a:pt x="71585" y="253270"/>
                  </a:cubicBezTo>
                  <a:cubicBezTo>
                    <a:pt x="80138" y="250698"/>
                    <a:pt x="99336" y="227648"/>
                    <a:pt x="113972" y="206597"/>
                  </a:cubicBezTo>
                  <a:cubicBezTo>
                    <a:pt x="130121" y="183099"/>
                    <a:pt x="142917" y="157448"/>
                    <a:pt x="151987" y="130397"/>
                  </a:cubicBezTo>
                  <a:cubicBezTo>
                    <a:pt x="160825" y="101251"/>
                    <a:pt x="170995" y="46863"/>
                    <a:pt x="178788" y="27908"/>
                  </a:cubicBezTo>
                  <a:cubicBezTo>
                    <a:pt x="186581" y="8954"/>
                    <a:pt x="199221" y="381"/>
                    <a:pt x="211576" y="0"/>
                  </a:cubicBezTo>
                  <a:cubicBezTo>
                    <a:pt x="226021" y="0"/>
                    <a:pt x="232199" y="19050"/>
                    <a:pt x="228397" y="35052"/>
                  </a:cubicBezTo>
                  <a:cubicBezTo>
                    <a:pt x="221175" y="63627"/>
                    <a:pt x="189052" y="174689"/>
                    <a:pt x="149801" y="22640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1" name="Google Shape;1611;p27"/>
            <p:cNvSpPr/>
            <p:nvPr/>
          </p:nvSpPr>
          <p:spPr>
            <a:xfrm>
              <a:off x="2890388" y="2682707"/>
              <a:ext cx="176857" cy="233853"/>
            </a:xfrm>
            <a:custGeom>
              <a:avLst/>
              <a:gdLst/>
              <a:ahLst/>
              <a:cxnLst/>
              <a:rect l="l" t="t" r="r" b="b"/>
              <a:pathLst>
                <a:path w="176857" h="233853" extrusionOk="0">
                  <a:moveTo>
                    <a:pt x="139301" y="16931"/>
                  </a:moveTo>
                  <a:cubicBezTo>
                    <a:pt x="154031" y="19217"/>
                    <a:pt x="170853" y="27122"/>
                    <a:pt x="173134" y="35219"/>
                  </a:cubicBezTo>
                  <a:cubicBezTo>
                    <a:pt x="179252" y="64308"/>
                    <a:pt x="177812" y="94483"/>
                    <a:pt x="168952" y="122849"/>
                  </a:cubicBezTo>
                  <a:cubicBezTo>
                    <a:pt x="156217" y="156663"/>
                    <a:pt x="141772" y="218099"/>
                    <a:pt x="134454" y="232196"/>
                  </a:cubicBezTo>
                  <a:cubicBezTo>
                    <a:pt x="96503" y="237510"/>
                    <a:pt x="57869" y="229967"/>
                    <a:pt x="24685" y="210764"/>
                  </a:cubicBezTo>
                  <a:cubicBezTo>
                    <a:pt x="24685" y="210764"/>
                    <a:pt x="21644" y="151995"/>
                    <a:pt x="21454" y="132564"/>
                  </a:cubicBezTo>
                  <a:cubicBezTo>
                    <a:pt x="-26065" y="91130"/>
                    <a:pt x="14516" y="39981"/>
                    <a:pt x="54717" y="357"/>
                  </a:cubicBezTo>
                  <a:cubicBezTo>
                    <a:pt x="59520" y="-119"/>
                    <a:pt x="64359" y="-119"/>
                    <a:pt x="69163" y="357"/>
                  </a:cubicBezTo>
                  <a:cubicBezTo>
                    <a:pt x="69163" y="357"/>
                    <a:pt x="33333" y="42743"/>
                    <a:pt x="58233" y="67032"/>
                  </a:cubicBezTo>
                  <a:cubicBezTo>
                    <a:pt x="111645" y="50554"/>
                    <a:pt x="122194" y="26551"/>
                    <a:pt x="139301" y="1693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27"/>
            <p:cNvSpPr/>
            <p:nvPr/>
          </p:nvSpPr>
          <p:spPr>
            <a:xfrm>
              <a:off x="2921860" y="2515790"/>
              <a:ext cx="130560" cy="160797"/>
            </a:xfrm>
            <a:custGeom>
              <a:avLst/>
              <a:gdLst/>
              <a:ahLst/>
              <a:cxnLst/>
              <a:rect l="l" t="t" r="r" b="b"/>
              <a:pathLst>
                <a:path w="130560" h="160797" extrusionOk="0">
                  <a:moveTo>
                    <a:pt x="2717" y="57260"/>
                  </a:moveTo>
                  <a:lnTo>
                    <a:pt x="2717" y="57260"/>
                  </a:lnTo>
                  <a:cubicBezTo>
                    <a:pt x="8039" y="23542"/>
                    <a:pt x="32369" y="-1890"/>
                    <a:pt x="67058" y="110"/>
                  </a:cubicBezTo>
                  <a:cubicBezTo>
                    <a:pt x="103762" y="1787"/>
                    <a:pt x="132161" y="32962"/>
                    <a:pt x="130490" y="69748"/>
                  </a:cubicBezTo>
                  <a:cubicBezTo>
                    <a:pt x="129521" y="91084"/>
                    <a:pt x="118410" y="110667"/>
                    <a:pt x="100606" y="122411"/>
                  </a:cubicBezTo>
                  <a:cubicBezTo>
                    <a:pt x="99408" y="127526"/>
                    <a:pt x="97622" y="132479"/>
                    <a:pt x="95284" y="137175"/>
                  </a:cubicBezTo>
                  <a:cubicBezTo>
                    <a:pt x="82929" y="151463"/>
                    <a:pt x="50331" y="160607"/>
                    <a:pt x="39497" y="160797"/>
                  </a:cubicBezTo>
                  <a:cubicBezTo>
                    <a:pt x="29993" y="160797"/>
                    <a:pt x="22200" y="152129"/>
                    <a:pt x="13457" y="137651"/>
                  </a:cubicBezTo>
                  <a:cubicBezTo>
                    <a:pt x="-4791" y="107457"/>
                    <a:pt x="-134" y="74024"/>
                    <a:pt x="2717" y="5726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27"/>
            <p:cNvSpPr/>
            <p:nvPr/>
          </p:nvSpPr>
          <p:spPr>
            <a:xfrm>
              <a:off x="2927048" y="2514816"/>
              <a:ext cx="130747" cy="123290"/>
            </a:xfrm>
            <a:custGeom>
              <a:avLst/>
              <a:gdLst/>
              <a:ahLst/>
              <a:cxnLst/>
              <a:rect l="l" t="t" r="r" b="b"/>
              <a:pathLst>
                <a:path w="130747" h="123290" extrusionOk="0">
                  <a:moveTo>
                    <a:pt x="72609" y="1657"/>
                  </a:moveTo>
                  <a:cubicBezTo>
                    <a:pt x="97034" y="6514"/>
                    <a:pt x="116992" y="13372"/>
                    <a:pt x="123644" y="37280"/>
                  </a:cubicBezTo>
                  <a:cubicBezTo>
                    <a:pt x="128206" y="53853"/>
                    <a:pt x="134098" y="84905"/>
                    <a:pt x="128396" y="98526"/>
                  </a:cubicBezTo>
                  <a:lnTo>
                    <a:pt x="124975" y="108051"/>
                  </a:lnTo>
                  <a:lnTo>
                    <a:pt x="95418" y="123291"/>
                  </a:lnTo>
                  <a:cubicBezTo>
                    <a:pt x="95418" y="123291"/>
                    <a:pt x="81637" y="111765"/>
                    <a:pt x="85914" y="78047"/>
                  </a:cubicBezTo>
                  <a:cubicBezTo>
                    <a:pt x="85678" y="73494"/>
                    <a:pt x="84234" y="69094"/>
                    <a:pt x="81733" y="65283"/>
                  </a:cubicBezTo>
                  <a:cubicBezTo>
                    <a:pt x="79886" y="62102"/>
                    <a:pt x="78510" y="58673"/>
                    <a:pt x="77646" y="55092"/>
                  </a:cubicBezTo>
                  <a:cubicBezTo>
                    <a:pt x="74170" y="46024"/>
                    <a:pt x="67371" y="38633"/>
                    <a:pt x="58638" y="34423"/>
                  </a:cubicBezTo>
                  <a:cubicBezTo>
                    <a:pt x="36685" y="22040"/>
                    <a:pt x="4562" y="32708"/>
                    <a:pt x="0" y="37185"/>
                  </a:cubicBezTo>
                  <a:cubicBezTo>
                    <a:pt x="12785" y="9638"/>
                    <a:pt x="43070" y="-5182"/>
                    <a:pt x="72609" y="165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4" name="Google Shape;1614;p27"/>
            <p:cNvSpPr/>
            <p:nvPr/>
          </p:nvSpPr>
          <p:spPr>
            <a:xfrm>
              <a:off x="2770258" y="3324285"/>
              <a:ext cx="102779" cy="78901"/>
            </a:xfrm>
            <a:custGeom>
              <a:avLst/>
              <a:gdLst/>
              <a:ahLst/>
              <a:cxnLst/>
              <a:rect l="l" t="t" r="r" b="b"/>
              <a:pathLst>
                <a:path w="102779" h="78901" extrusionOk="0">
                  <a:moveTo>
                    <a:pt x="95300" y="3"/>
                  </a:moveTo>
                  <a:cubicBezTo>
                    <a:pt x="82945" y="10099"/>
                    <a:pt x="63843" y="3146"/>
                    <a:pt x="62892" y="4003"/>
                  </a:cubicBezTo>
                  <a:cubicBezTo>
                    <a:pt x="48523" y="16481"/>
                    <a:pt x="33449" y="28120"/>
                    <a:pt x="17749" y="38864"/>
                  </a:cubicBezTo>
                  <a:cubicBezTo>
                    <a:pt x="10051" y="44961"/>
                    <a:pt x="-1924" y="53057"/>
                    <a:pt x="262" y="64677"/>
                  </a:cubicBezTo>
                  <a:cubicBezTo>
                    <a:pt x="4064" y="85537"/>
                    <a:pt x="37327" y="79060"/>
                    <a:pt x="49872" y="72678"/>
                  </a:cubicBezTo>
                  <a:cubicBezTo>
                    <a:pt x="62417" y="66297"/>
                    <a:pt x="72681" y="55819"/>
                    <a:pt x="84561" y="48389"/>
                  </a:cubicBezTo>
                  <a:cubicBezTo>
                    <a:pt x="93019" y="43151"/>
                    <a:pt x="101383" y="40389"/>
                    <a:pt x="102713" y="29339"/>
                  </a:cubicBezTo>
                  <a:cubicBezTo>
                    <a:pt x="103473" y="22958"/>
                    <a:pt x="97486" y="-283"/>
                    <a:pt x="95300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5" name="Google Shape;1615;p27"/>
            <p:cNvSpPr/>
            <p:nvPr/>
          </p:nvSpPr>
          <p:spPr>
            <a:xfrm>
              <a:off x="2770711" y="3349338"/>
              <a:ext cx="102274" cy="53559"/>
            </a:xfrm>
            <a:custGeom>
              <a:avLst/>
              <a:gdLst/>
              <a:ahLst/>
              <a:cxnLst/>
              <a:rect l="l" t="t" r="r" b="b"/>
              <a:pathLst>
                <a:path w="102274" h="53559" extrusionOk="0">
                  <a:moveTo>
                    <a:pt x="102071" y="0"/>
                  </a:moveTo>
                  <a:cubicBezTo>
                    <a:pt x="100455" y="10287"/>
                    <a:pt x="92567" y="13145"/>
                    <a:pt x="83823" y="18383"/>
                  </a:cubicBezTo>
                  <a:cubicBezTo>
                    <a:pt x="71754" y="25908"/>
                    <a:pt x="61109" y="36671"/>
                    <a:pt x="48564" y="43053"/>
                  </a:cubicBezTo>
                  <a:cubicBezTo>
                    <a:pt x="36019" y="49435"/>
                    <a:pt x="8078" y="54769"/>
                    <a:pt x="0" y="39910"/>
                  </a:cubicBezTo>
                  <a:cubicBezTo>
                    <a:pt x="4372" y="60008"/>
                    <a:pt x="37065" y="53721"/>
                    <a:pt x="49420" y="47339"/>
                  </a:cubicBezTo>
                  <a:cubicBezTo>
                    <a:pt x="61775" y="40958"/>
                    <a:pt x="72229" y="30480"/>
                    <a:pt x="84109" y="23051"/>
                  </a:cubicBezTo>
                  <a:cubicBezTo>
                    <a:pt x="92567" y="17812"/>
                    <a:pt x="100930" y="15050"/>
                    <a:pt x="102261" y="4001"/>
                  </a:cubicBezTo>
                  <a:cubicBezTo>
                    <a:pt x="102304" y="2667"/>
                    <a:pt x="102241" y="1324"/>
                    <a:pt x="10207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6" name="Google Shape;1616;p27"/>
            <p:cNvSpPr/>
            <p:nvPr/>
          </p:nvSpPr>
          <p:spPr>
            <a:xfrm>
              <a:off x="2718772" y="3290474"/>
              <a:ext cx="94135" cy="73100"/>
            </a:xfrm>
            <a:custGeom>
              <a:avLst/>
              <a:gdLst/>
              <a:ahLst/>
              <a:cxnLst/>
              <a:rect l="l" t="t" r="r" b="b"/>
              <a:pathLst>
                <a:path w="94135" h="73100" extrusionOk="0">
                  <a:moveTo>
                    <a:pt x="86722" y="0"/>
                  </a:moveTo>
                  <a:cubicBezTo>
                    <a:pt x="75413" y="9525"/>
                    <a:pt x="58211" y="4096"/>
                    <a:pt x="57546" y="4953"/>
                  </a:cubicBezTo>
                  <a:cubicBezTo>
                    <a:pt x="44378" y="16202"/>
                    <a:pt x="30609" y="26727"/>
                    <a:pt x="16299" y="36481"/>
                  </a:cubicBezTo>
                  <a:cubicBezTo>
                    <a:pt x="9266" y="42005"/>
                    <a:pt x="-1758" y="49435"/>
                    <a:pt x="238" y="60103"/>
                  </a:cubicBezTo>
                  <a:cubicBezTo>
                    <a:pt x="3849" y="79153"/>
                    <a:pt x="34261" y="73247"/>
                    <a:pt x="45761" y="67437"/>
                  </a:cubicBezTo>
                  <a:cubicBezTo>
                    <a:pt x="57260" y="61627"/>
                    <a:pt x="66669" y="51911"/>
                    <a:pt x="77504" y="45148"/>
                  </a:cubicBezTo>
                  <a:cubicBezTo>
                    <a:pt x="85297" y="40386"/>
                    <a:pt x="92900" y="37814"/>
                    <a:pt x="94135" y="28004"/>
                  </a:cubicBezTo>
                  <a:cubicBezTo>
                    <a:pt x="93742" y="18240"/>
                    <a:pt x="91212" y="8677"/>
                    <a:pt x="86722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617;p27"/>
            <p:cNvSpPr/>
            <p:nvPr/>
          </p:nvSpPr>
          <p:spPr>
            <a:xfrm>
              <a:off x="2719200" y="3314572"/>
              <a:ext cx="93731" cy="48987"/>
            </a:xfrm>
            <a:custGeom>
              <a:avLst/>
              <a:gdLst/>
              <a:ahLst/>
              <a:cxnLst/>
              <a:rect l="l" t="t" r="r" b="b"/>
              <a:pathLst>
                <a:path w="93731" h="48987" extrusionOk="0">
                  <a:moveTo>
                    <a:pt x="93517" y="0"/>
                  </a:moveTo>
                  <a:cubicBezTo>
                    <a:pt x="91997" y="9525"/>
                    <a:pt x="84014" y="12002"/>
                    <a:pt x="76791" y="16764"/>
                  </a:cubicBezTo>
                  <a:cubicBezTo>
                    <a:pt x="65766" y="23622"/>
                    <a:pt x="55977" y="33528"/>
                    <a:pt x="44573" y="39434"/>
                  </a:cubicBezTo>
                  <a:cubicBezTo>
                    <a:pt x="33168" y="45339"/>
                    <a:pt x="7413" y="50102"/>
                    <a:pt x="0" y="36481"/>
                  </a:cubicBezTo>
                  <a:cubicBezTo>
                    <a:pt x="4087" y="54864"/>
                    <a:pt x="33929" y="49149"/>
                    <a:pt x="45333" y="43339"/>
                  </a:cubicBezTo>
                  <a:cubicBezTo>
                    <a:pt x="56738" y="37529"/>
                    <a:pt x="66241" y="27813"/>
                    <a:pt x="77076" y="21050"/>
                  </a:cubicBezTo>
                  <a:cubicBezTo>
                    <a:pt x="84869" y="16288"/>
                    <a:pt x="92472" y="13716"/>
                    <a:pt x="93707" y="3905"/>
                  </a:cubicBezTo>
                  <a:cubicBezTo>
                    <a:pt x="93771" y="2600"/>
                    <a:pt x="93707" y="1296"/>
                    <a:pt x="935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27"/>
            <p:cNvSpPr/>
            <p:nvPr/>
          </p:nvSpPr>
          <p:spPr>
            <a:xfrm>
              <a:off x="2753699" y="2913665"/>
              <a:ext cx="223980" cy="387148"/>
            </a:xfrm>
            <a:custGeom>
              <a:avLst/>
              <a:gdLst/>
              <a:ahLst/>
              <a:cxnLst/>
              <a:rect l="l" t="t" r="r" b="b"/>
              <a:pathLst>
                <a:path w="223980" h="387148" extrusionOk="0">
                  <a:moveTo>
                    <a:pt x="222484" y="14288"/>
                  </a:moveTo>
                  <a:cubicBezTo>
                    <a:pt x="189070" y="18698"/>
                    <a:pt x="155091" y="13754"/>
                    <a:pt x="124310" y="0"/>
                  </a:cubicBezTo>
                  <a:cubicBezTo>
                    <a:pt x="124310" y="10478"/>
                    <a:pt x="125355" y="19717"/>
                    <a:pt x="125355" y="19717"/>
                  </a:cubicBezTo>
                  <a:cubicBezTo>
                    <a:pt x="85439" y="48292"/>
                    <a:pt x="5227" y="95917"/>
                    <a:pt x="0" y="128683"/>
                  </a:cubicBezTo>
                  <a:cubicBezTo>
                    <a:pt x="5227" y="232601"/>
                    <a:pt x="21003" y="381000"/>
                    <a:pt x="25470" y="383096"/>
                  </a:cubicBezTo>
                  <a:cubicBezTo>
                    <a:pt x="38015" y="389096"/>
                    <a:pt x="46759" y="388144"/>
                    <a:pt x="52651" y="382143"/>
                  </a:cubicBezTo>
                  <a:cubicBezTo>
                    <a:pt x="52651" y="382143"/>
                    <a:pt x="77836" y="294132"/>
                    <a:pt x="70518" y="164973"/>
                  </a:cubicBezTo>
                  <a:cubicBezTo>
                    <a:pt x="70518" y="164973"/>
                    <a:pt x="210414" y="102870"/>
                    <a:pt x="219537" y="68961"/>
                  </a:cubicBezTo>
                  <a:cubicBezTo>
                    <a:pt x="223607" y="55254"/>
                    <a:pt x="224900" y="40881"/>
                    <a:pt x="223339" y="26670"/>
                  </a:cubicBezTo>
                  <a:cubicBezTo>
                    <a:pt x="223244" y="22574"/>
                    <a:pt x="222959" y="18383"/>
                    <a:pt x="222484" y="1428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9" name="Google Shape;1619;p27"/>
            <p:cNvSpPr/>
            <p:nvPr/>
          </p:nvSpPr>
          <p:spPr>
            <a:xfrm>
              <a:off x="2814713" y="2914427"/>
              <a:ext cx="222989" cy="419220"/>
            </a:xfrm>
            <a:custGeom>
              <a:avLst/>
              <a:gdLst/>
              <a:ahLst/>
              <a:cxnLst/>
              <a:rect l="l" t="t" r="r" b="b"/>
              <a:pathLst>
                <a:path w="222989" h="419220" extrusionOk="0">
                  <a:moveTo>
                    <a:pt x="207943" y="0"/>
                  </a:moveTo>
                  <a:cubicBezTo>
                    <a:pt x="181465" y="11887"/>
                    <a:pt x="152119" y="15821"/>
                    <a:pt x="123454" y="11334"/>
                  </a:cubicBezTo>
                  <a:cubicBezTo>
                    <a:pt x="123454" y="25241"/>
                    <a:pt x="125450" y="51340"/>
                    <a:pt x="125450" y="51340"/>
                  </a:cubicBezTo>
                  <a:cubicBezTo>
                    <a:pt x="85534" y="79915"/>
                    <a:pt x="5227" y="127540"/>
                    <a:pt x="0" y="160210"/>
                  </a:cubicBezTo>
                  <a:cubicBezTo>
                    <a:pt x="5227" y="264128"/>
                    <a:pt x="14921" y="414623"/>
                    <a:pt x="19008" y="416528"/>
                  </a:cubicBezTo>
                  <a:cubicBezTo>
                    <a:pt x="30005" y="421205"/>
                    <a:pt x="42648" y="419719"/>
                    <a:pt x="52271" y="412623"/>
                  </a:cubicBezTo>
                  <a:cubicBezTo>
                    <a:pt x="52271" y="412623"/>
                    <a:pt x="77456" y="325755"/>
                    <a:pt x="70138" y="196596"/>
                  </a:cubicBezTo>
                  <a:cubicBezTo>
                    <a:pt x="70138" y="194119"/>
                    <a:pt x="189981" y="134969"/>
                    <a:pt x="205187" y="119348"/>
                  </a:cubicBezTo>
                  <a:cubicBezTo>
                    <a:pt x="220393" y="103727"/>
                    <a:pt x="223339" y="80486"/>
                    <a:pt x="222959" y="58293"/>
                  </a:cubicBezTo>
                  <a:cubicBezTo>
                    <a:pt x="221907" y="38052"/>
                    <a:pt x="216800" y="18221"/>
                    <a:pt x="20794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0" name="Google Shape;1620;p27"/>
            <p:cNvSpPr/>
            <p:nvPr/>
          </p:nvSpPr>
          <p:spPr>
            <a:xfrm>
              <a:off x="2731717" y="2888138"/>
              <a:ext cx="333476" cy="307358"/>
            </a:xfrm>
            <a:custGeom>
              <a:avLst/>
              <a:gdLst/>
              <a:ahLst/>
              <a:cxnLst/>
              <a:rect l="l" t="t" r="r" b="b"/>
              <a:pathLst>
                <a:path w="333476" h="307358" extrusionOk="0">
                  <a:moveTo>
                    <a:pt x="320305" y="48292"/>
                  </a:moveTo>
                  <a:cubicBezTo>
                    <a:pt x="320305" y="48292"/>
                    <a:pt x="364593" y="126968"/>
                    <a:pt x="290749" y="167449"/>
                  </a:cubicBezTo>
                  <a:cubicBezTo>
                    <a:pt x="212818" y="210121"/>
                    <a:pt x="165299" y="220123"/>
                    <a:pt x="165299" y="220123"/>
                  </a:cubicBezTo>
                  <a:lnTo>
                    <a:pt x="153609" y="222885"/>
                  </a:lnTo>
                  <a:cubicBezTo>
                    <a:pt x="157270" y="250003"/>
                    <a:pt x="157270" y="277492"/>
                    <a:pt x="153609" y="304609"/>
                  </a:cubicBezTo>
                  <a:cubicBezTo>
                    <a:pt x="153609" y="304609"/>
                    <a:pt x="98012" y="323659"/>
                    <a:pt x="27114" y="261461"/>
                  </a:cubicBezTo>
                  <a:lnTo>
                    <a:pt x="3544" y="185261"/>
                  </a:lnTo>
                  <a:lnTo>
                    <a:pt x="788" y="165545"/>
                  </a:lnTo>
                  <a:cubicBezTo>
                    <a:pt x="-1935" y="151667"/>
                    <a:pt x="2495" y="137350"/>
                    <a:pt x="12573" y="127445"/>
                  </a:cubicBezTo>
                  <a:cubicBezTo>
                    <a:pt x="29585" y="112014"/>
                    <a:pt x="83566" y="72390"/>
                    <a:pt x="117114" y="49721"/>
                  </a:cubicBezTo>
                  <a:cubicBezTo>
                    <a:pt x="150663" y="27051"/>
                    <a:pt x="177463" y="5429"/>
                    <a:pt x="177463" y="5429"/>
                  </a:cubicBezTo>
                  <a:lnTo>
                    <a:pt x="183261" y="0"/>
                  </a:lnTo>
                  <a:cubicBezTo>
                    <a:pt x="183261" y="0"/>
                    <a:pt x="223082" y="31718"/>
                    <a:pt x="295786" y="21050"/>
                  </a:cubicBezTo>
                  <a:cubicBezTo>
                    <a:pt x="305324" y="28794"/>
                    <a:pt x="313597" y="37986"/>
                    <a:pt x="320305" y="482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1" name="Google Shape;1621;p27"/>
            <p:cNvSpPr/>
            <p:nvPr/>
          </p:nvSpPr>
          <p:spPr>
            <a:xfrm>
              <a:off x="2999836" y="2706202"/>
              <a:ext cx="116284" cy="406848"/>
            </a:xfrm>
            <a:custGeom>
              <a:avLst/>
              <a:gdLst/>
              <a:ahLst/>
              <a:cxnLst/>
              <a:rect l="l" t="t" r="r" b="b"/>
              <a:pathLst>
                <a:path w="116284" h="406848" extrusionOk="0">
                  <a:moveTo>
                    <a:pt x="8279" y="347003"/>
                  </a:moveTo>
                  <a:cubicBezTo>
                    <a:pt x="15045" y="340870"/>
                    <a:pt x="22221" y="335202"/>
                    <a:pt x="29758" y="330049"/>
                  </a:cubicBezTo>
                  <a:cubicBezTo>
                    <a:pt x="37682" y="326020"/>
                    <a:pt x="44955" y="320819"/>
                    <a:pt x="51331" y="314619"/>
                  </a:cubicBezTo>
                  <a:cubicBezTo>
                    <a:pt x="58174" y="307761"/>
                    <a:pt x="68153" y="279186"/>
                    <a:pt x="73475" y="251373"/>
                  </a:cubicBezTo>
                  <a:cubicBezTo>
                    <a:pt x="78266" y="220207"/>
                    <a:pt x="77720" y="188441"/>
                    <a:pt x="71860" y="157456"/>
                  </a:cubicBezTo>
                  <a:cubicBezTo>
                    <a:pt x="62686" y="120423"/>
                    <a:pt x="50251" y="84276"/>
                    <a:pt x="34700" y="49443"/>
                  </a:cubicBezTo>
                  <a:cubicBezTo>
                    <a:pt x="25196" y="28583"/>
                    <a:pt x="30423" y="15819"/>
                    <a:pt x="39452" y="6580"/>
                  </a:cubicBezTo>
                  <a:cubicBezTo>
                    <a:pt x="50001" y="-4278"/>
                    <a:pt x="61025" y="-3993"/>
                    <a:pt x="73570" y="25154"/>
                  </a:cubicBezTo>
                  <a:cubicBezTo>
                    <a:pt x="91364" y="65864"/>
                    <a:pt x="104534" y="108459"/>
                    <a:pt x="112821" y="152122"/>
                  </a:cubicBezTo>
                  <a:cubicBezTo>
                    <a:pt x="117848" y="183869"/>
                    <a:pt x="117402" y="216254"/>
                    <a:pt x="111490" y="247848"/>
                  </a:cubicBezTo>
                  <a:cubicBezTo>
                    <a:pt x="106282" y="275538"/>
                    <a:pt x="97767" y="302503"/>
                    <a:pt x="86115" y="328144"/>
                  </a:cubicBezTo>
                  <a:cubicBezTo>
                    <a:pt x="82884" y="335669"/>
                    <a:pt x="82314" y="342051"/>
                    <a:pt x="77847" y="356719"/>
                  </a:cubicBezTo>
                  <a:cubicBezTo>
                    <a:pt x="73538" y="371788"/>
                    <a:pt x="65683" y="385608"/>
                    <a:pt x="54943" y="397010"/>
                  </a:cubicBezTo>
                  <a:cubicBezTo>
                    <a:pt x="45439" y="405963"/>
                    <a:pt x="40402" y="407678"/>
                    <a:pt x="37741" y="406535"/>
                  </a:cubicBezTo>
                  <a:cubicBezTo>
                    <a:pt x="35080" y="405392"/>
                    <a:pt x="34605" y="401677"/>
                    <a:pt x="38501" y="397010"/>
                  </a:cubicBezTo>
                  <a:cubicBezTo>
                    <a:pt x="45267" y="390181"/>
                    <a:pt x="50741" y="382180"/>
                    <a:pt x="54658" y="373388"/>
                  </a:cubicBezTo>
                  <a:cubicBezTo>
                    <a:pt x="54658" y="373388"/>
                    <a:pt x="46294" y="384532"/>
                    <a:pt x="40877" y="390247"/>
                  </a:cubicBezTo>
                  <a:cubicBezTo>
                    <a:pt x="36077" y="395448"/>
                    <a:pt x="30612" y="400001"/>
                    <a:pt x="24626" y="403773"/>
                  </a:cubicBezTo>
                  <a:cubicBezTo>
                    <a:pt x="18829" y="407202"/>
                    <a:pt x="9610" y="403106"/>
                    <a:pt x="13411" y="398343"/>
                  </a:cubicBezTo>
                  <a:cubicBezTo>
                    <a:pt x="17213" y="393581"/>
                    <a:pt x="21490" y="391009"/>
                    <a:pt x="29283" y="382246"/>
                  </a:cubicBezTo>
                  <a:cubicBezTo>
                    <a:pt x="33505" y="377636"/>
                    <a:pt x="37144" y="372512"/>
                    <a:pt x="40117" y="367006"/>
                  </a:cubicBezTo>
                  <a:cubicBezTo>
                    <a:pt x="34526" y="372540"/>
                    <a:pt x="28521" y="377636"/>
                    <a:pt x="22155" y="382246"/>
                  </a:cubicBezTo>
                  <a:cubicBezTo>
                    <a:pt x="17168" y="386199"/>
                    <a:pt x="11176" y="388675"/>
                    <a:pt x="4858" y="389390"/>
                  </a:cubicBezTo>
                  <a:cubicBezTo>
                    <a:pt x="1627" y="389390"/>
                    <a:pt x="-2935" y="385580"/>
                    <a:pt x="2577" y="380341"/>
                  </a:cubicBezTo>
                  <a:cubicBezTo>
                    <a:pt x="10475" y="374912"/>
                    <a:pt x="17659" y="368511"/>
                    <a:pt x="23961" y="361291"/>
                  </a:cubicBezTo>
                  <a:cubicBezTo>
                    <a:pt x="29853" y="353671"/>
                    <a:pt x="32989" y="347575"/>
                    <a:pt x="31088" y="347670"/>
                  </a:cubicBezTo>
                  <a:cubicBezTo>
                    <a:pt x="29188" y="347766"/>
                    <a:pt x="25956" y="352433"/>
                    <a:pt x="18353" y="355957"/>
                  </a:cubicBezTo>
                  <a:cubicBezTo>
                    <a:pt x="10750" y="359481"/>
                    <a:pt x="2007" y="358338"/>
                    <a:pt x="486" y="354052"/>
                  </a:cubicBezTo>
                  <a:cubicBezTo>
                    <a:pt x="-1034" y="349766"/>
                    <a:pt x="1342" y="351576"/>
                    <a:pt x="8279" y="34700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2" name="Google Shape;1622;p27"/>
            <p:cNvSpPr/>
            <p:nvPr/>
          </p:nvSpPr>
          <p:spPr>
            <a:xfrm>
              <a:off x="3022743" y="2701064"/>
              <a:ext cx="69955" cy="89236"/>
            </a:xfrm>
            <a:custGeom>
              <a:avLst/>
              <a:gdLst/>
              <a:ahLst/>
              <a:cxnLst/>
              <a:rect l="l" t="t" r="r" b="b"/>
              <a:pathLst>
                <a:path w="69955" h="89236" extrusionOk="0">
                  <a:moveTo>
                    <a:pt x="69956" y="69535"/>
                  </a:moveTo>
                  <a:cubicBezTo>
                    <a:pt x="69956" y="69535"/>
                    <a:pt x="43060" y="93443"/>
                    <a:pt x="12933" y="88585"/>
                  </a:cubicBezTo>
                  <a:lnTo>
                    <a:pt x="1338" y="38484"/>
                  </a:lnTo>
                  <a:cubicBezTo>
                    <a:pt x="1338" y="38484"/>
                    <a:pt x="-6550" y="12099"/>
                    <a:pt x="15974" y="2098"/>
                  </a:cubicBezTo>
                  <a:cubicBezTo>
                    <a:pt x="38498" y="-7903"/>
                    <a:pt x="60167" y="18386"/>
                    <a:pt x="69956" y="6953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3" name="Google Shape;1623;p27"/>
            <p:cNvSpPr/>
            <p:nvPr/>
          </p:nvSpPr>
          <p:spPr>
            <a:xfrm>
              <a:off x="2885136" y="2682643"/>
              <a:ext cx="59968" cy="63096"/>
            </a:xfrm>
            <a:custGeom>
              <a:avLst/>
              <a:gdLst/>
              <a:ahLst/>
              <a:cxnLst/>
              <a:rect l="l" t="t" r="r" b="b"/>
              <a:pathLst>
                <a:path w="59968" h="63096" extrusionOk="0">
                  <a:moveTo>
                    <a:pt x="59969" y="422"/>
                  </a:moveTo>
                  <a:cubicBezTo>
                    <a:pt x="59969" y="422"/>
                    <a:pt x="30887" y="-8532"/>
                    <a:pt x="0" y="56048"/>
                  </a:cubicBezTo>
                  <a:lnTo>
                    <a:pt x="11500" y="63096"/>
                  </a:lnTo>
                  <a:cubicBezTo>
                    <a:pt x="25902" y="40903"/>
                    <a:pt x="42113" y="19939"/>
                    <a:pt x="59969" y="42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4" name="Google Shape;1624;p27"/>
            <p:cNvSpPr/>
            <p:nvPr/>
          </p:nvSpPr>
          <p:spPr>
            <a:xfrm>
              <a:off x="4136405" y="305709"/>
              <a:ext cx="1608303" cy="2009690"/>
            </a:xfrm>
            <a:custGeom>
              <a:avLst/>
              <a:gdLst/>
              <a:ahLst/>
              <a:cxnLst/>
              <a:rect l="l" t="t" r="r" b="b"/>
              <a:pathLst>
                <a:path w="1608303" h="2009690" extrusionOk="0">
                  <a:moveTo>
                    <a:pt x="1566509" y="879931"/>
                  </a:moveTo>
                  <a:lnTo>
                    <a:pt x="54267" y="4869"/>
                  </a:lnTo>
                  <a:cubicBezTo>
                    <a:pt x="46749" y="-388"/>
                    <a:pt x="37093" y="-1464"/>
                    <a:pt x="28606" y="2011"/>
                  </a:cubicBezTo>
                  <a:lnTo>
                    <a:pt x="28606" y="2011"/>
                  </a:lnTo>
                  <a:cubicBezTo>
                    <a:pt x="27970" y="2304"/>
                    <a:pt x="27371" y="2654"/>
                    <a:pt x="26801" y="3059"/>
                  </a:cubicBezTo>
                  <a:lnTo>
                    <a:pt x="0" y="18966"/>
                  </a:lnTo>
                  <a:lnTo>
                    <a:pt x="12925" y="42302"/>
                  </a:lnTo>
                  <a:lnTo>
                    <a:pt x="12925" y="1035093"/>
                  </a:lnTo>
                  <a:cubicBezTo>
                    <a:pt x="12925" y="1065573"/>
                    <a:pt x="31458" y="1101006"/>
                    <a:pt x="54267" y="1114150"/>
                  </a:cubicBezTo>
                  <a:lnTo>
                    <a:pt x="1557195" y="1983783"/>
                  </a:lnTo>
                  <a:lnTo>
                    <a:pt x="1561282" y="2009691"/>
                  </a:lnTo>
                  <a:lnTo>
                    <a:pt x="1591884" y="1992070"/>
                  </a:lnTo>
                  <a:cubicBezTo>
                    <a:pt x="1593367" y="1991412"/>
                    <a:pt x="1594773" y="1990574"/>
                    <a:pt x="1596066" y="1989593"/>
                  </a:cubicBezTo>
                  <a:lnTo>
                    <a:pt x="1596066" y="1989593"/>
                  </a:lnTo>
                  <a:cubicBezTo>
                    <a:pt x="1604800" y="1981363"/>
                    <a:pt x="1609248" y="1969552"/>
                    <a:pt x="1608136" y="1957589"/>
                  </a:cubicBezTo>
                  <a:lnTo>
                    <a:pt x="1608136" y="958988"/>
                  </a:lnTo>
                  <a:cubicBezTo>
                    <a:pt x="1607851" y="928508"/>
                    <a:pt x="1589793" y="893075"/>
                    <a:pt x="1566509" y="879931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5" name="Google Shape;1625;p27"/>
            <p:cNvSpPr/>
            <p:nvPr/>
          </p:nvSpPr>
          <p:spPr>
            <a:xfrm>
              <a:off x="4119583" y="322825"/>
              <a:ext cx="1594925" cy="1994313"/>
            </a:xfrm>
            <a:custGeom>
              <a:avLst/>
              <a:gdLst/>
              <a:ahLst/>
              <a:cxnLst/>
              <a:rect l="l" t="t" r="r" b="b"/>
              <a:pathLst>
                <a:path w="1594925" h="1994313" extrusionOk="0">
                  <a:moveTo>
                    <a:pt x="1553584" y="1989336"/>
                  </a:moveTo>
                  <a:lnTo>
                    <a:pt x="41342" y="1114274"/>
                  </a:lnTo>
                  <a:cubicBezTo>
                    <a:pt x="18532" y="1101035"/>
                    <a:pt x="0" y="1065697"/>
                    <a:pt x="0" y="1035122"/>
                  </a:cubicBezTo>
                  <a:lnTo>
                    <a:pt x="0" y="36235"/>
                  </a:lnTo>
                  <a:cubicBezTo>
                    <a:pt x="0" y="5755"/>
                    <a:pt x="19008" y="-8247"/>
                    <a:pt x="41342" y="4993"/>
                  </a:cubicBezTo>
                  <a:lnTo>
                    <a:pt x="1553584" y="880055"/>
                  </a:lnTo>
                  <a:cubicBezTo>
                    <a:pt x="1576393" y="893199"/>
                    <a:pt x="1594925" y="928632"/>
                    <a:pt x="1594925" y="959112"/>
                  </a:cubicBezTo>
                  <a:lnTo>
                    <a:pt x="1594925" y="1957999"/>
                  </a:lnTo>
                  <a:cubicBezTo>
                    <a:pt x="1594925" y="1988479"/>
                    <a:pt x="1576393" y="2002576"/>
                    <a:pt x="1553584" y="1989336"/>
                  </a:cubicBezTo>
                  <a:close/>
                </a:path>
              </a:pathLst>
            </a:custGeom>
            <a:solidFill>
              <a:srgbClr val="F8F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6" name="Google Shape;1626;p27"/>
            <p:cNvSpPr/>
            <p:nvPr/>
          </p:nvSpPr>
          <p:spPr>
            <a:xfrm>
              <a:off x="4241517" y="588041"/>
              <a:ext cx="58543" cy="817911"/>
            </a:xfrm>
            <a:custGeom>
              <a:avLst/>
              <a:gdLst/>
              <a:ahLst/>
              <a:cxnLst/>
              <a:rect l="l" t="t" r="r" b="b"/>
              <a:pathLst>
                <a:path w="58543" h="817911" extrusionOk="0">
                  <a:moveTo>
                    <a:pt x="57878" y="817912"/>
                  </a:moveTo>
                  <a:lnTo>
                    <a:pt x="0" y="783431"/>
                  </a:lnTo>
                  <a:lnTo>
                    <a:pt x="760" y="0"/>
                  </a:lnTo>
                  <a:lnTo>
                    <a:pt x="58543" y="34481"/>
                  </a:lnTo>
                  <a:lnTo>
                    <a:pt x="57878" y="817912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7" name="Google Shape;1627;p27"/>
            <p:cNvSpPr/>
            <p:nvPr/>
          </p:nvSpPr>
          <p:spPr>
            <a:xfrm>
              <a:off x="4241517" y="1216214"/>
              <a:ext cx="58448" cy="189833"/>
            </a:xfrm>
            <a:custGeom>
              <a:avLst/>
              <a:gdLst/>
              <a:ahLst/>
              <a:cxnLst/>
              <a:rect l="l" t="t" r="r" b="b"/>
              <a:pathLst>
                <a:path w="58448" h="189833" extrusionOk="0">
                  <a:moveTo>
                    <a:pt x="57878" y="189833"/>
                  </a:moveTo>
                  <a:lnTo>
                    <a:pt x="0" y="156115"/>
                  </a:lnTo>
                  <a:lnTo>
                    <a:pt x="570" y="0"/>
                  </a:lnTo>
                  <a:lnTo>
                    <a:pt x="58448" y="33814"/>
                  </a:lnTo>
                  <a:lnTo>
                    <a:pt x="57878" y="1898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8" name="Google Shape;1628;p27"/>
            <p:cNvSpPr/>
            <p:nvPr/>
          </p:nvSpPr>
          <p:spPr>
            <a:xfrm>
              <a:off x="4424940" y="694149"/>
              <a:ext cx="58353" cy="818006"/>
            </a:xfrm>
            <a:custGeom>
              <a:avLst/>
              <a:gdLst/>
              <a:ahLst/>
              <a:cxnLst/>
              <a:rect l="l" t="t" r="r" b="b"/>
              <a:pathLst>
                <a:path w="58353" h="818006" extrusionOk="0">
                  <a:moveTo>
                    <a:pt x="57878" y="818007"/>
                  </a:moveTo>
                  <a:lnTo>
                    <a:pt x="0" y="783336"/>
                  </a:lnTo>
                  <a:lnTo>
                    <a:pt x="570" y="0"/>
                  </a:lnTo>
                  <a:lnTo>
                    <a:pt x="58353" y="34766"/>
                  </a:lnTo>
                  <a:lnTo>
                    <a:pt x="57878" y="81800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9" name="Google Shape;1629;p27"/>
            <p:cNvSpPr/>
            <p:nvPr/>
          </p:nvSpPr>
          <p:spPr>
            <a:xfrm>
              <a:off x="4424940" y="1350993"/>
              <a:ext cx="58353" cy="161258"/>
            </a:xfrm>
            <a:custGeom>
              <a:avLst/>
              <a:gdLst/>
              <a:ahLst/>
              <a:cxnLst/>
              <a:rect l="l" t="t" r="r" b="b"/>
              <a:pathLst>
                <a:path w="58353" h="161258" extrusionOk="0">
                  <a:moveTo>
                    <a:pt x="57878" y="161258"/>
                  </a:moveTo>
                  <a:lnTo>
                    <a:pt x="0" y="127444"/>
                  </a:lnTo>
                  <a:lnTo>
                    <a:pt x="475" y="0"/>
                  </a:lnTo>
                  <a:lnTo>
                    <a:pt x="58353" y="33719"/>
                  </a:lnTo>
                  <a:lnTo>
                    <a:pt x="57878" y="1612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0" name="Google Shape;1630;p27"/>
            <p:cNvSpPr/>
            <p:nvPr/>
          </p:nvSpPr>
          <p:spPr>
            <a:xfrm>
              <a:off x="4608458" y="801877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1" name="Google Shape;1631;p27"/>
            <p:cNvSpPr/>
            <p:nvPr/>
          </p:nvSpPr>
          <p:spPr>
            <a:xfrm>
              <a:off x="4608458" y="1266316"/>
              <a:ext cx="59113" cy="352044"/>
            </a:xfrm>
            <a:custGeom>
              <a:avLst/>
              <a:gdLst/>
              <a:ahLst/>
              <a:cxnLst/>
              <a:rect l="l" t="t" r="r" b="b"/>
              <a:pathLst>
                <a:path w="59113" h="352044" extrusionOk="0">
                  <a:moveTo>
                    <a:pt x="57878" y="352044"/>
                  </a:moveTo>
                  <a:lnTo>
                    <a:pt x="0" y="318325"/>
                  </a:lnTo>
                  <a:lnTo>
                    <a:pt x="1235" y="0"/>
                  </a:lnTo>
                  <a:lnTo>
                    <a:pt x="59113" y="33814"/>
                  </a:lnTo>
                  <a:lnTo>
                    <a:pt x="57878" y="3520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2" name="Google Shape;1632;p27"/>
            <p:cNvSpPr/>
            <p:nvPr/>
          </p:nvSpPr>
          <p:spPr>
            <a:xfrm>
              <a:off x="4793306" y="908938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3" name="Google Shape;1633;p27"/>
            <p:cNvSpPr/>
            <p:nvPr/>
          </p:nvSpPr>
          <p:spPr>
            <a:xfrm>
              <a:off x="4793306" y="1421097"/>
              <a:ext cx="58923" cy="304228"/>
            </a:xfrm>
            <a:custGeom>
              <a:avLst/>
              <a:gdLst/>
              <a:ahLst/>
              <a:cxnLst/>
              <a:rect l="l" t="t" r="r" b="b"/>
              <a:pathLst>
                <a:path w="58923" h="304228" extrusionOk="0">
                  <a:moveTo>
                    <a:pt x="57783" y="304229"/>
                  </a:moveTo>
                  <a:lnTo>
                    <a:pt x="0" y="270510"/>
                  </a:lnTo>
                  <a:lnTo>
                    <a:pt x="1046" y="0"/>
                  </a:lnTo>
                  <a:lnTo>
                    <a:pt x="58924" y="33719"/>
                  </a:lnTo>
                  <a:lnTo>
                    <a:pt x="57783" y="3042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Google Shape;1634;p27"/>
            <p:cNvSpPr/>
            <p:nvPr/>
          </p:nvSpPr>
          <p:spPr>
            <a:xfrm>
              <a:off x="4978440" y="1016189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27"/>
            <p:cNvSpPr/>
            <p:nvPr/>
          </p:nvSpPr>
          <p:spPr>
            <a:xfrm>
              <a:off x="4978440" y="1384997"/>
              <a:ext cx="59493" cy="447484"/>
            </a:xfrm>
            <a:custGeom>
              <a:avLst/>
              <a:gdLst/>
              <a:ahLst/>
              <a:cxnLst/>
              <a:rect l="l" t="t" r="r" b="b"/>
              <a:pathLst>
                <a:path w="59493" h="447484" extrusionOk="0">
                  <a:moveTo>
                    <a:pt x="57878" y="447485"/>
                  </a:moveTo>
                  <a:lnTo>
                    <a:pt x="0" y="413671"/>
                  </a:lnTo>
                  <a:lnTo>
                    <a:pt x="1615" y="0"/>
                  </a:lnTo>
                  <a:lnTo>
                    <a:pt x="59494" y="33719"/>
                  </a:lnTo>
                  <a:lnTo>
                    <a:pt x="57878" y="4474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6" name="Google Shape;1636;p27"/>
            <p:cNvSpPr/>
            <p:nvPr/>
          </p:nvSpPr>
          <p:spPr>
            <a:xfrm>
              <a:off x="5164524" y="1123917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7" name="Google Shape;1637;p27"/>
            <p:cNvSpPr/>
            <p:nvPr/>
          </p:nvSpPr>
          <p:spPr>
            <a:xfrm>
              <a:off x="5164524" y="1368614"/>
              <a:ext cx="59968" cy="571500"/>
            </a:xfrm>
            <a:custGeom>
              <a:avLst/>
              <a:gdLst/>
              <a:ahLst/>
              <a:cxnLst/>
              <a:rect l="l" t="t" r="r" b="b"/>
              <a:pathLst>
                <a:path w="59968" h="571500" extrusionOk="0">
                  <a:moveTo>
                    <a:pt x="57783" y="571500"/>
                  </a:moveTo>
                  <a:lnTo>
                    <a:pt x="0" y="537782"/>
                  </a:lnTo>
                  <a:lnTo>
                    <a:pt x="2091" y="0"/>
                  </a:lnTo>
                  <a:lnTo>
                    <a:pt x="59969" y="33814"/>
                  </a:lnTo>
                  <a:lnTo>
                    <a:pt x="57783" y="57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8" name="Google Shape;1638;p27"/>
            <p:cNvSpPr/>
            <p:nvPr/>
          </p:nvSpPr>
          <p:spPr>
            <a:xfrm>
              <a:off x="5351084" y="1231931"/>
              <a:ext cx="61014" cy="816578"/>
            </a:xfrm>
            <a:custGeom>
              <a:avLst/>
              <a:gdLst/>
              <a:ahLst/>
              <a:cxnLst/>
              <a:rect l="l" t="t" r="r" b="b"/>
              <a:pathLst>
                <a:path w="61014" h="816578" extrusionOk="0">
                  <a:moveTo>
                    <a:pt x="57878" y="816578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9" name="Google Shape;1639;p27"/>
            <p:cNvSpPr/>
            <p:nvPr/>
          </p:nvSpPr>
          <p:spPr>
            <a:xfrm>
              <a:off x="5351179" y="1342992"/>
              <a:ext cx="60443" cy="705135"/>
            </a:xfrm>
            <a:custGeom>
              <a:avLst/>
              <a:gdLst/>
              <a:ahLst/>
              <a:cxnLst/>
              <a:rect l="l" t="t" r="r" b="b"/>
              <a:pathLst>
                <a:path w="60443" h="705135" extrusionOk="0">
                  <a:moveTo>
                    <a:pt x="57783" y="705136"/>
                  </a:moveTo>
                  <a:lnTo>
                    <a:pt x="0" y="671417"/>
                  </a:lnTo>
                  <a:lnTo>
                    <a:pt x="2661" y="0"/>
                  </a:lnTo>
                  <a:lnTo>
                    <a:pt x="60444" y="33814"/>
                  </a:lnTo>
                  <a:lnTo>
                    <a:pt x="57783" y="7051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0" name="Google Shape;1640;p27"/>
            <p:cNvSpPr/>
            <p:nvPr/>
          </p:nvSpPr>
          <p:spPr>
            <a:xfrm>
              <a:off x="5538879" y="1340706"/>
              <a:ext cx="61014" cy="816483"/>
            </a:xfrm>
            <a:custGeom>
              <a:avLst/>
              <a:gdLst/>
              <a:ahLst/>
              <a:cxnLst/>
              <a:rect l="l" t="t" r="r" b="b"/>
              <a:pathLst>
                <a:path w="61014" h="816483" extrusionOk="0">
                  <a:moveTo>
                    <a:pt x="57878" y="816483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1" name="Google Shape;1641;p27"/>
            <p:cNvSpPr/>
            <p:nvPr/>
          </p:nvSpPr>
          <p:spPr>
            <a:xfrm>
              <a:off x="5538879" y="1442147"/>
              <a:ext cx="60634" cy="714660"/>
            </a:xfrm>
            <a:custGeom>
              <a:avLst/>
              <a:gdLst/>
              <a:ahLst/>
              <a:cxnLst/>
              <a:rect l="l" t="t" r="r" b="b"/>
              <a:pathLst>
                <a:path w="60634" h="714660" extrusionOk="0">
                  <a:moveTo>
                    <a:pt x="57878" y="714661"/>
                  </a:moveTo>
                  <a:lnTo>
                    <a:pt x="0" y="680847"/>
                  </a:lnTo>
                  <a:lnTo>
                    <a:pt x="2756" y="0"/>
                  </a:lnTo>
                  <a:lnTo>
                    <a:pt x="60634" y="33814"/>
                  </a:lnTo>
                  <a:lnTo>
                    <a:pt x="57878" y="7146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2" name="Google Shape;1642;p27"/>
            <p:cNvSpPr/>
            <p:nvPr/>
          </p:nvSpPr>
          <p:spPr>
            <a:xfrm>
              <a:off x="4516176" y="748442"/>
              <a:ext cx="61299" cy="816768"/>
            </a:xfrm>
            <a:custGeom>
              <a:avLst/>
              <a:gdLst/>
              <a:ahLst/>
              <a:cxnLst/>
              <a:rect l="l" t="t" r="r" b="b"/>
              <a:pathLst>
                <a:path w="61299" h="816768" extrusionOk="0">
                  <a:moveTo>
                    <a:pt x="58163" y="816769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300" y="34004"/>
                  </a:lnTo>
                  <a:lnTo>
                    <a:pt x="58163" y="816769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3" name="Google Shape;1643;p27"/>
            <p:cNvSpPr/>
            <p:nvPr/>
          </p:nvSpPr>
          <p:spPr>
            <a:xfrm>
              <a:off x="4516366" y="1270221"/>
              <a:ext cx="58923" cy="294893"/>
            </a:xfrm>
            <a:custGeom>
              <a:avLst/>
              <a:gdLst/>
              <a:ahLst/>
              <a:cxnLst/>
              <a:rect l="l" t="t" r="r" b="b"/>
              <a:pathLst>
                <a:path w="58923" h="294893" extrusionOk="0">
                  <a:moveTo>
                    <a:pt x="57783" y="294894"/>
                  </a:moveTo>
                  <a:lnTo>
                    <a:pt x="0" y="261080"/>
                  </a:lnTo>
                  <a:lnTo>
                    <a:pt x="1045" y="0"/>
                  </a:lnTo>
                  <a:lnTo>
                    <a:pt x="58923" y="33814"/>
                  </a:lnTo>
                  <a:lnTo>
                    <a:pt x="57783" y="2948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4" name="Google Shape;1644;p27"/>
            <p:cNvSpPr/>
            <p:nvPr/>
          </p:nvSpPr>
          <p:spPr>
            <a:xfrm>
              <a:off x="4700740" y="855312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5" name="Google Shape;1645;p27"/>
            <p:cNvSpPr/>
            <p:nvPr/>
          </p:nvSpPr>
          <p:spPr>
            <a:xfrm>
              <a:off x="4700740" y="1272031"/>
              <a:ext cx="59303" cy="399764"/>
            </a:xfrm>
            <a:custGeom>
              <a:avLst/>
              <a:gdLst/>
              <a:ahLst/>
              <a:cxnLst/>
              <a:rect l="l" t="t" r="r" b="b"/>
              <a:pathLst>
                <a:path w="59303" h="399764" extrusionOk="0">
                  <a:moveTo>
                    <a:pt x="57783" y="399764"/>
                  </a:moveTo>
                  <a:lnTo>
                    <a:pt x="0" y="365951"/>
                  </a:lnTo>
                  <a:lnTo>
                    <a:pt x="1426" y="0"/>
                  </a:lnTo>
                  <a:lnTo>
                    <a:pt x="59304" y="33814"/>
                  </a:lnTo>
                  <a:lnTo>
                    <a:pt x="57783" y="3997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6" name="Google Shape;1646;p27"/>
            <p:cNvSpPr/>
            <p:nvPr/>
          </p:nvSpPr>
          <p:spPr>
            <a:xfrm>
              <a:off x="4885398" y="962278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7" name="Google Shape;1647;p27"/>
            <p:cNvSpPr/>
            <p:nvPr/>
          </p:nvSpPr>
          <p:spPr>
            <a:xfrm>
              <a:off x="4885398" y="1264506"/>
              <a:ext cx="59778" cy="514159"/>
            </a:xfrm>
            <a:custGeom>
              <a:avLst/>
              <a:gdLst/>
              <a:ahLst/>
              <a:cxnLst/>
              <a:rect l="l" t="t" r="r" b="b"/>
              <a:pathLst>
                <a:path w="59778" h="514159" extrusionOk="0">
                  <a:moveTo>
                    <a:pt x="57783" y="514159"/>
                  </a:moveTo>
                  <a:lnTo>
                    <a:pt x="0" y="480346"/>
                  </a:lnTo>
                  <a:lnTo>
                    <a:pt x="1901" y="0"/>
                  </a:lnTo>
                  <a:lnTo>
                    <a:pt x="59779" y="33719"/>
                  </a:lnTo>
                  <a:lnTo>
                    <a:pt x="57783" y="5141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8" name="Google Shape;1648;p27"/>
            <p:cNvSpPr/>
            <p:nvPr/>
          </p:nvSpPr>
          <p:spPr>
            <a:xfrm>
              <a:off x="5071197" y="1069910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878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9" name="Google Shape;1649;p27"/>
            <p:cNvSpPr/>
            <p:nvPr/>
          </p:nvSpPr>
          <p:spPr>
            <a:xfrm>
              <a:off x="5071197" y="1371948"/>
              <a:ext cx="59778" cy="514254"/>
            </a:xfrm>
            <a:custGeom>
              <a:avLst/>
              <a:gdLst/>
              <a:ahLst/>
              <a:cxnLst/>
              <a:rect l="l" t="t" r="r" b="b"/>
              <a:pathLst>
                <a:path w="59778" h="514254" extrusionOk="0">
                  <a:moveTo>
                    <a:pt x="57878" y="514255"/>
                  </a:moveTo>
                  <a:lnTo>
                    <a:pt x="0" y="480441"/>
                  </a:lnTo>
                  <a:lnTo>
                    <a:pt x="1901" y="0"/>
                  </a:lnTo>
                  <a:lnTo>
                    <a:pt x="59779" y="33814"/>
                  </a:lnTo>
                  <a:lnTo>
                    <a:pt x="57878" y="5142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0" name="Google Shape;1650;p27"/>
            <p:cNvSpPr/>
            <p:nvPr/>
          </p:nvSpPr>
          <p:spPr>
            <a:xfrm>
              <a:off x="5257662" y="1177829"/>
              <a:ext cx="60919" cy="816482"/>
            </a:xfrm>
            <a:custGeom>
              <a:avLst/>
              <a:gdLst/>
              <a:ahLst/>
              <a:cxnLst/>
              <a:rect l="l" t="t" r="r" b="b"/>
              <a:pathLst>
                <a:path w="60919" h="816482" extrusionOk="0">
                  <a:moveTo>
                    <a:pt x="57783" y="816483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1" name="Google Shape;1651;p27"/>
            <p:cNvSpPr/>
            <p:nvPr/>
          </p:nvSpPr>
          <p:spPr>
            <a:xfrm>
              <a:off x="5257662" y="1365376"/>
              <a:ext cx="60253" cy="628649"/>
            </a:xfrm>
            <a:custGeom>
              <a:avLst/>
              <a:gdLst/>
              <a:ahLst/>
              <a:cxnLst/>
              <a:rect l="l" t="t" r="r" b="b"/>
              <a:pathLst>
                <a:path w="60253" h="628649" extrusionOk="0">
                  <a:moveTo>
                    <a:pt x="57878" y="628650"/>
                  </a:moveTo>
                  <a:lnTo>
                    <a:pt x="0" y="594932"/>
                  </a:lnTo>
                  <a:lnTo>
                    <a:pt x="2376" y="0"/>
                  </a:lnTo>
                  <a:lnTo>
                    <a:pt x="60254" y="33719"/>
                  </a:lnTo>
                  <a:lnTo>
                    <a:pt x="57878" y="628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2" name="Google Shape;1652;p27"/>
            <p:cNvSpPr/>
            <p:nvPr/>
          </p:nvSpPr>
          <p:spPr>
            <a:xfrm>
              <a:off x="5444886" y="1286223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3" name="Google Shape;1653;p27"/>
            <p:cNvSpPr/>
            <p:nvPr/>
          </p:nvSpPr>
          <p:spPr>
            <a:xfrm>
              <a:off x="5444886" y="1359185"/>
              <a:ext cx="60729" cy="743235"/>
            </a:xfrm>
            <a:custGeom>
              <a:avLst/>
              <a:gdLst/>
              <a:ahLst/>
              <a:cxnLst/>
              <a:rect l="l" t="t" r="r" b="b"/>
              <a:pathLst>
                <a:path w="60729" h="743235" extrusionOk="0">
                  <a:moveTo>
                    <a:pt x="57878" y="743236"/>
                  </a:moveTo>
                  <a:lnTo>
                    <a:pt x="0" y="709422"/>
                  </a:lnTo>
                  <a:lnTo>
                    <a:pt x="2851" y="0"/>
                  </a:lnTo>
                  <a:lnTo>
                    <a:pt x="60729" y="33814"/>
                  </a:lnTo>
                  <a:lnTo>
                    <a:pt x="57878" y="7432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4" name="Google Shape;1654;p27"/>
            <p:cNvSpPr/>
            <p:nvPr/>
          </p:nvSpPr>
          <p:spPr>
            <a:xfrm>
              <a:off x="4333133" y="641190"/>
              <a:ext cx="58828" cy="817816"/>
            </a:xfrm>
            <a:custGeom>
              <a:avLst/>
              <a:gdLst/>
              <a:ahLst/>
              <a:cxnLst/>
              <a:rect l="l" t="t" r="r" b="b"/>
              <a:pathLst>
                <a:path w="58828" h="817816" extrusionOk="0">
                  <a:moveTo>
                    <a:pt x="57878" y="817817"/>
                  </a:moveTo>
                  <a:lnTo>
                    <a:pt x="0" y="783527"/>
                  </a:lnTo>
                  <a:lnTo>
                    <a:pt x="950" y="0"/>
                  </a:lnTo>
                  <a:lnTo>
                    <a:pt x="58828" y="34385"/>
                  </a:lnTo>
                  <a:lnTo>
                    <a:pt x="57878" y="81781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5" name="Google Shape;1655;p27"/>
            <p:cNvSpPr/>
            <p:nvPr/>
          </p:nvSpPr>
          <p:spPr>
            <a:xfrm>
              <a:off x="4333133" y="1231074"/>
              <a:ext cx="58638" cy="228028"/>
            </a:xfrm>
            <a:custGeom>
              <a:avLst/>
              <a:gdLst/>
              <a:ahLst/>
              <a:cxnLst/>
              <a:rect l="l" t="t" r="r" b="b"/>
              <a:pathLst>
                <a:path w="58638" h="228028" extrusionOk="0">
                  <a:moveTo>
                    <a:pt x="57783" y="228028"/>
                  </a:moveTo>
                  <a:lnTo>
                    <a:pt x="0" y="194215"/>
                  </a:lnTo>
                  <a:lnTo>
                    <a:pt x="760" y="0"/>
                  </a:lnTo>
                  <a:lnTo>
                    <a:pt x="58638" y="33718"/>
                  </a:lnTo>
                  <a:lnTo>
                    <a:pt x="57783" y="2280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6" name="Google Shape;1656;p27"/>
            <p:cNvSpPr/>
            <p:nvPr/>
          </p:nvSpPr>
          <p:spPr>
            <a:xfrm rot="-1801764">
              <a:off x="4182051" y="402648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7" name="Google Shape;1657;p27"/>
            <p:cNvSpPr/>
            <p:nvPr/>
          </p:nvSpPr>
          <p:spPr>
            <a:xfrm rot="-1801764">
              <a:off x="4256393" y="445744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8" name="Google Shape;1658;p27"/>
            <p:cNvSpPr/>
            <p:nvPr/>
          </p:nvSpPr>
          <p:spPr>
            <a:xfrm rot="-1801764">
              <a:off x="4330817" y="488696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9" name="Google Shape;1659;p27"/>
            <p:cNvSpPr/>
            <p:nvPr/>
          </p:nvSpPr>
          <p:spPr>
            <a:xfrm>
              <a:off x="4106792" y="1565782"/>
              <a:ext cx="86160" cy="187928"/>
            </a:xfrm>
            <a:custGeom>
              <a:avLst/>
              <a:gdLst/>
              <a:ahLst/>
              <a:cxnLst/>
              <a:rect l="l" t="t" r="r" b="b"/>
              <a:pathLst>
                <a:path w="86160" h="187928" extrusionOk="0">
                  <a:moveTo>
                    <a:pt x="18969" y="0"/>
                  </a:moveTo>
                  <a:cubicBezTo>
                    <a:pt x="16973" y="17526"/>
                    <a:pt x="-3840" y="92964"/>
                    <a:pt x="627" y="118777"/>
                  </a:cubicBezTo>
                  <a:cubicBezTo>
                    <a:pt x="5093" y="144589"/>
                    <a:pt x="76657" y="187928"/>
                    <a:pt x="76657" y="187928"/>
                  </a:cubicBezTo>
                  <a:lnTo>
                    <a:pt x="86161" y="143637"/>
                  </a:lnTo>
                  <a:lnTo>
                    <a:pt x="46815" y="104966"/>
                  </a:lnTo>
                  <a:lnTo>
                    <a:pt x="57459" y="31718"/>
                  </a:ln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0" name="Google Shape;1660;p27"/>
            <p:cNvSpPr/>
            <p:nvPr/>
          </p:nvSpPr>
          <p:spPr>
            <a:xfrm>
              <a:off x="4118918" y="1488575"/>
              <a:ext cx="61869" cy="119039"/>
            </a:xfrm>
            <a:custGeom>
              <a:avLst/>
              <a:gdLst/>
              <a:ahLst/>
              <a:cxnLst/>
              <a:rect l="l" t="t" r="r" b="b"/>
              <a:pathLst>
                <a:path w="61869" h="119039" extrusionOk="0">
                  <a:moveTo>
                    <a:pt x="61870" y="2912"/>
                  </a:moveTo>
                  <a:cubicBezTo>
                    <a:pt x="47538" y="-3775"/>
                    <a:pt x="30479" y="1397"/>
                    <a:pt x="22239" y="14913"/>
                  </a:cubicBezTo>
                  <a:cubicBezTo>
                    <a:pt x="11785" y="32249"/>
                    <a:pt x="950" y="91780"/>
                    <a:pt x="0" y="101972"/>
                  </a:cubicBezTo>
                  <a:cubicBezTo>
                    <a:pt x="8496" y="113573"/>
                    <a:pt x="22362" y="119984"/>
                    <a:pt x="36685" y="11892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1" name="Google Shape;1661;p27"/>
            <p:cNvSpPr/>
            <p:nvPr/>
          </p:nvSpPr>
          <p:spPr>
            <a:xfrm>
              <a:off x="4255221" y="2314593"/>
              <a:ext cx="133508" cy="75339"/>
            </a:xfrm>
            <a:custGeom>
              <a:avLst/>
              <a:gdLst/>
              <a:ahLst/>
              <a:cxnLst/>
              <a:rect l="l" t="t" r="r" b="b"/>
              <a:pathLst>
                <a:path w="133508" h="75339" extrusionOk="0">
                  <a:moveTo>
                    <a:pt x="6824" y="18142"/>
                  </a:moveTo>
                  <a:cubicBezTo>
                    <a:pt x="22296" y="22429"/>
                    <a:pt x="38833" y="20409"/>
                    <a:pt x="52822" y="12522"/>
                  </a:cubicBezTo>
                  <a:cubicBezTo>
                    <a:pt x="63942" y="12522"/>
                    <a:pt x="124101" y="-12909"/>
                    <a:pt x="132274" y="8712"/>
                  </a:cubicBezTo>
                  <a:cubicBezTo>
                    <a:pt x="139497" y="27762"/>
                    <a:pt x="113266" y="45288"/>
                    <a:pt x="99486" y="48717"/>
                  </a:cubicBezTo>
                  <a:cubicBezTo>
                    <a:pt x="69074" y="56052"/>
                    <a:pt x="46550" y="71292"/>
                    <a:pt x="34385" y="73863"/>
                  </a:cubicBezTo>
                  <a:cubicBezTo>
                    <a:pt x="24881" y="75768"/>
                    <a:pt x="13477" y="77007"/>
                    <a:pt x="5874" y="69863"/>
                  </a:cubicBezTo>
                  <a:cubicBezTo>
                    <a:pt x="-2110" y="61291"/>
                    <a:pt x="-2110" y="29382"/>
                    <a:pt x="6824" y="1814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2" name="Google Shape;1662;p27"/>
            <p:cNvSpPr/>
            <p:nvPr/>
          </p:nvSpPr>
          <p:spPr>
            <a:xfrm>
              <a:off x="4257103" y="2327115"/>
              <a:ext cx="131644" cy="62816"/>
            </a:xfrm>
            <a:custGeom>
              <a:avLst/>
              <a:gdLst/>
              <a:ahLst/>
              <a:cxnLst/>
              <a:rect l="l" t="t" r="r" b="b"/>
              <a:pathLst>
                <a:path w="131644" h="62816" extrusionOk="0">
                  <a:moveTo>
                    <a:pt x="32503" y="56102"/>
                  </a:moveTo>
                  <a:cubicBezTo>
                    <a:pt x="44668" y="53531"/>
                    <a:pt x="67192" y="38291"/>
                    <a:pt x="97604" y="30956"/>
                  </a:cubicBezTo>
                  <a:cubicBezTo>
                    <a:pt x="109294" y="28099"/>
                    <a:pt x="129347" y="15240"/>
                    <a:pt x="131437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93"/>
                    <a:pt x="713" y="52807"/>
                    <a:pt x="0" y="50102"/>
                  </a:cubicBezTo>
                  <a:cubicBezTo>
                    <a:pt x="9266" y="57169"/>
                    <a:pt x="21336" y="59398"/>
                    <a:pt x="32503" y="56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3" name="Google Shape;1663;p27"/>
            <p:cNvSpPr/>
            <p:nvPr/>
          </p:nvSpPr>
          <p:spPr>
            <a:xfrm>
              <a:off x="4157606" y="2270641"/>
              <a:ext cx="133494" cy="75381"/>
            </a:xfrm>
            <a:custGeom>
              <a:avLst/>
              <a:gdLst/>
              <a:ahLst/>
              <a:cxnLst/>
              <a:rect l="l" t="t" r="r" b="b"/>
              <a:pathLst>
                <a:path w="133494" h="75381" extrusionOk="0">
                  <a:moveTo>
                    <a:pt x="6835" y="18184"/>
                  </a:moveTo>
                  <a:cubicBezTo>
                    <a:pt x="22307" y="22413"/>
                    <a:pt x="38825" y="20394"/>
                    <a:pt x="52833" y="12564"/>
                  </a:cubicBezTo>
                  <a:cubicBezTo>
                    <a:pt x="63953" y="12564"/>
                    <a:pt x="124112" y="-12963"/>
                    <a:pt x="132285" y="8754"/>
                  </a:cubicBezTo>
                  <a:cubicBezTo>
                    <a:pt x="139413" y="27804"/>
                    <a:pt x="113277" y="45330"/>
                    <a:pt x="99497" y="48759"/>
                  </a:cubicBezTo>
                  <a:cubicBezTo>
                    <a:pt x="69085" y="56094"/>
                    <a:pt x="46561" y="71334"/>
                    <a:pt x="34396" y="73905"/>
                  </a:cubicBezTo>
                  <a:cubicBezTo>
                    <a:pt x="24892" y="75810"/>
                    <a:pt x="13488" y="77049"/>
                    <a:pt x="5885" y="69905"/>
                  </a:cubicBezTo>
                  <a:cubicBezTo>
                    <a:pt x="-2479" y="61332"/>
                    <a:pt x="-1718" y="29519"/>
                    <a:pt x="6835" y="1818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4" name="Google Shape;1664;p27"/>
            <p:cNvSpPr/>
            <p:nvPr/>
          </p:nvSpPr>
          <p:spPr>
            <a:xfrm>
              <a:off x="4159499" y="2283205"/>
              <a:ext cx="131564" cy="62816"/>
            </a:xfrm>
            <a:custGeom>
              <a:avLst/>
              <a:gdLst/>
              <a:ahLst/>
              <a:cxnLst/>
              <a:rect l="l" t="t" r="r" b="b"/>
              <a:pathLst>
                <a:path w="131564" h="62816" extrusionOk="0">
                  <a:moveTo>
                    <a:pt x="32503" y="56007"/>
                  </a:moveTo>
                  <a:cubicBezTo>
                    <a:pt x="44668" y="53435"/>
                    <a:pt x="67192" y="38291"/>
                    <a:pt x="97604" y="30861"/>
                  </a:cubicBezTo>
                  <a:cubicBezTo>
                    <a:pt x="109199" y="28099"/>
                    <a:pt x="129347" y="15240"/>
                    <a:pt x="131342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55"/>
                    <a:pt x="713" y="52740"/>
                    <a:pt x="0" y="50006"/>
                  </a:cubicBezTo>
                  <a:cubicBezTo>
                    <a:pt x="9228" y="57160"/>
                    <a:pt x="21336" y="59398"/>
                    <a:pt x="32503" y="56007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5" name="Google Shape;1665;p27"/>
            <p:cNvSpPr/>
            <p:nvPr/>
          </p:nvSpPr>
          <p:spPr>
            <a:xfrm>
              <a:off x="4157684" y="1783524"/>
              <a:ext cx="195217" cy="552238"/>
            </a:xfrm>
            <a:custGeom>
              <a:avLst/>
              <a:gdLst/>
              <a:ahLst/>
              <a:cxnLst/>
              <a:rect l="l" t="t" r="r" b="b"/>
              <a:pathLst>
                <a:path w="195217" h="552238" extrusionOk="0">
                  <a:moveTo>
                    <a:pt x="5522" y="341376"/>
                  </a:moveTo>
                  <a:cubicBezTo>
                    <a:pt x="8135" y="318964"/>
                    <a:pt x="12783" y="296837"/>
                    <a:pt x="19397" y="275272"/>
                  </a:cubicBezTo>
                  <a:cubicBezTo>
                    <a:pt x="19397" y="275272"/>
                    <a:pt x="15311" y="218122"/>
                    <a:pt x="13220" y="164211"/>
                  </a:cubicBezTo>
                  <a:cubicBezTo>
                    <a:pt x="10844" y="102870"/>
                    <a:pt x="-10350" y="48863"/>
                    <a:pt x="6377" y="0"/>
                  </a:cubicBezTo>
                  <a:lnTo>
                    <a:pt x="195217" y="42005"/>
                  </a:lnTo>
                  <a:cubicBezTo>
                    <a:pt x="195217" y="42005"/>
                    <a:pt x="183813" y="286607"/>
                    <a:pt x="181247" y="316230"/>
                  </a:cubicBezTo>
                  <a:cubicBezTo>
                    <a:pt x="179869" y="339280"/>
                    <a:pt x="177046" y="362217"/>
                    <a:pt x="172789" y="384905"/>
                  </a:cubicBezTo>
                  <a:cubicBezTo>
                    <a:pt x="164140" y="432530"/>
                    <a:pt x="150169" y="545306"/>
                    <a:pt x="150169" y="545306"/>
                  </a:cubicBezTo>
                  <a:cubicBezTo>
                    <a:pt x="135800" y="552212"/>
                    <a:pt x="119510" y="554022"/>
                    <a:pt x="103981" y="550450"/>
                  </a:cubicBezTo>
                  <a:cubicBezTo>
                    <a:pt x="103981" y="550450"/>
                    <a:pt x="105407" y="407575"/>
                    <a:pt x="106737" y="373475"/>
                  </a:cubicBezTo>
                  <a:cubicBezTo>
                    <a:pt x="108258" y="331660"/>
                    <a:pt x="109588" y="334899"/>
                    <a:pt x="109588" y="334899"/>
                  </a:cubicBezTo>
                  <a:lnTo>
                    <a:pt x="103316" y="230791"/>
                  </a:lnTo>
                  <a:lnTo>
                    <a:pt x="99229" y="179451"/>
                  </a:lnTo>
                  <a:cubicBezTo>
                    <a:pt x="99229" y="179451"/>
                    <a:pt x="94002" y="217551"/>
                    <a:pt x="90581" y="251365"/>
                  </a:cubicBezTo>
                  <a:cubicBezTo>
                    <a:pt x="87635" y="280988"/>
                    <a:pt x="80507" y="307753"/>
                    <a:pt x="72524" y="362807"/>
                  </a:cubicBezTo>
                  <a:cubicBezTo>
                    <a:pt x="65681" y="410432"/>
                    <a:pt x="54466" y="506539"/>
                    <a:pt x="54466" y="506539"/>
                  </a:cubicBezTo>
                  <a:cubicBezTo>
                    <a:pt x="34508" y="518160"/>
                    <a:pt x="6947" y="508540"/>
                    <a:pt x="6947" y="508540"/>
                  </a:cubicBezTo>
                  <a:cubicBezTo>
                    <a:pt x="6947" y="508540"/>
                    <a:pt x="390" y="382810"/>
                    <a:pt x="5522" y="3413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6" name="Google Shape;1666;p27"/>
            <p:cNvSpPr/>
            <p:nvPr/>
          </p:nvSpPr>
          <p:spPr>
            <a:xfrm>
              <a:off x="4182697" y="1330426"/>
              <a:ext cx="141754" cy="227198"/>
            </a:xfrm>
            <a:custGeom>
              <a:avLst/>
              <a:gdLst/>
              <a:ahLst/>
              <a:cxnLst/>
              <a:rect l="l" t="t" r="r" b="b"/>
              <a:pathLst>
                <a:path w="141754" h="227198" extrusionOk="0">
                  <a:moveTo>
                    <a:pt x="8069" y="162109"/>
                  </a:moveTo>
                  <a:cubicBezTo>
                    <a:pt x="22515" y="162776"/>
                    <a:pt x="33159" y="166490"/>
                    <a:pt x="34965" y="162109"/>
                  </a:cubicBezTo>
                  <a:cubicBezTo>
                    <a:pt x="36533" y="154689"/>
                    <a:pt x="37645" y="147183"/>
                    <a:pt x="38291" y="139630"/>
                  </a:cubicBezTo>
                  <a:cubicBezTo>
                    <a:pt x="36581" y="135439"/>
                    <a:pt x="35155" y="130962"/>
                    <a:pt x="35155" y="130962"/>
                  </a:cubicBezTo>
                  <a:cubicBezTo>
                    <a:pt x="17098" y="119818"/>
                    <a:pt x="11395" y="100196"/>
                    <a:pt x="9019" y="77432"/>
                  </a:cubicBezTo>
                  <a:cubicBezTo>
                    <a:pt x="5028" y="38474"/>
                    <a:pt x="25936" y="4375"/>
                    <a:pt x="64807" y="374"/>
                  </a:cubicBezTo>
                  <a:cubicBezTo>
                    <a:pt x="101396" y="-3436"/>
                    <a:pt x="128197" y="22282"/>
                    <a:pt x="135420" y="57524"/>
                  </a:cubicBezTo>
                  <a:cubicBezTo>
                    <a:pt x="139221" y="74955"/>
                    <a:pt x="146919" y="107912"/>
                    <a:pt x="136560" y="136582"/>
                  </a:cubicBezTo>
                  <a:cubicBezTo>
                    <a:pt x="130763" y="152584"/>
                    <a:pt x="123255" y="165157"/>
                    <a:pt x="115747" y="167824"/>
                  </a:cubicBezTo>
                  <a:cubicBezTo>
                    <a:pt x="108524" y="167652"/>
                    <a:pt x="101320" y="167014"/>
                    <a:pt x="94173" y="165919"/>
                  </a:cubicBezTo>
                  <a:lnTo>
                    <a:pt x="94173" y="165919"/>
                  </a:lnTo>
                  <a:cubicBezTo>
                    <a:pt x="94173" y="165919"/>
                    <a:pt x="92273" y="176777"/>
                    <a:pt x="90942" y="183731"/>
                  </a:cubicBezTo>
                  <a:cubicBezTo>
                    <a:pt x="89612" y="190684"/>
                    <a:pt x="90087" y="194303"/>
                    <a:pt x="103867" y="202781"/>
                  </a:cubicBezTo>
                  <a:cubicBezTo>
                    <a:pt x="117648" y="211258"/>
                    <a:pt x="83054" y="228879"/>
                    <a:pt x="60435" y="227069"/>
                  </a:cubicBezTo>
                  <a:cubicBezTo>
                    <a:pt x="37816" y="225260"/>
                    <a:pt x="12346" y="211734"/>
                    <a:pt x="5313" y="197066"/>
                  </a:cubicBezTo>
                  <a:cubicBezTo>
                    <a:pt x="-2480" y="180873"/>
                    <a:pt x="-1815" y="161633"/>
                    <a:pt x="8069" y="162109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7" name="Google Shape;1667;p27"/>
            <p:cNvSpPr/>
            <p:nvPr/>
          </p:nvSpPr>
          <p:spPr>
            <a:xfrm>
              <a:off x="4136412" y="1491278"/>
              <a:ext cx="217917" cy="361626"/>
            </a:xfrm>
            <a:custGeom>
              <a:avLst/>
              <a:gdLst/>
              <a:ahLst/>
              <a:cxnLst/>
              <a:rect l="l" t="t" r="r" b="b"/>
              <a:pathLst>
                <a:path w="217917" h="361626" extrusionOk="0">
                  <a:moveTo>
                    <a:pt x="75168" y="3353"/>
                  </a:moveTo>
                  <a:cubicBezTo>
                    <a:pt x="71176" y="12878"/>
                    <a:pt x="81345" y="25451"/>
                    <a:pt x="108336" y="34023"/>
                  </a:cubicBezTo>
                  <a:cubicBezTo>
                    <a:pt x="135327" y="42596"/>
                    <a:pt x="137797" y="31547"/>
                    <a:pt x="137797" y="31547"/>
                  </a:cubicBezTo>
                  <a:cubicBezTo>
                    <a:pt x="155779" y="39595"/>
                    <a:pt x="173294" y="48663"/>
                    <a:pt x="190258" y="58693"/>
                  </a:cubicBezTo>
                  <a:cubicBezTo>
                    <a:pt x="206510" y="70028"/>
                    <a:pt x="213638" y="102889"/>
                    <a:pt x="215823" y="158420"/>
                  </a:cubicBezTo>
                  <a:cubicBezTo>
                    <a:pt x="218390" y="222618"/>
                    <a:pt x="218580" y="317868"/>
                    <a:pt x="216489" y="334251"/>
                  </a:cubicBezTo>
                  <a:cubicBezTo>
                    <a:pt x="216489" y="334251"/>
                    <a:pt x="186172" y="364541"/>
                    <a:pt x="147396" y="361397"/>
                  </a:cubicBezTo>
                  <a:cubicBezTo>
                    <a:pt x="108621" y="358254"/>
                    <a:pt x="43425" y="323774"/>
                    <a:pt x="27554" y="297199"/>
                  </a:cubicBezTo>
                  <a:cubicBezTo>
                    <a:pt x="27554" y="240906"/>
                    <a:pt x="34586" y="231762"/>
                    <a:pt x="25463" y="199377"/>
                  </a:cubicBezTo>
                  <a:cubicBezTo>
                    <a:pt x="4649" y="125082"/>
                    <a:pt x="-6280" y="94602"/>
                    <a:pt x="3794" y="45358"/>
                  </a:cubicBezTo>
                  <a:cubicBezTo>
                    <a:pt x="12157" y="4686"/>
                    <a:pt x="23847" y="-362"/>
                    <a:pt x="39908" y="19"/>
                  </a:cubicBezTo>
                  <a:cubicBezTo>
                    <a:pt x="51712" y="495"/>
                    <a:pt x="63487" y="1610"/>
                    <a:pt x="75168" y="335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8" name="Google Shape;1668;p27"/>
            <p:cNvSpPr/>
            <p:nvPr/>
          </p:nvSpPr>
          <p:spPr>
            <a:xfrm>
              <a:off x="4290792" y="1536579"/>
              <a:ext cx="276750" cy="215760"/>
            </a:xfrm>
            <a:custGeom>
              <a:avLst/>
              <a:gdLst/>
              <a:ahLst/>
              <a:cxnLst/>
              <a:rect l="l" t="t" r="r" b="b"/>
              <a:pathLst>
                <a:path w="276750" h="215760" extrusionOk="0">
                  <a:moveTo>
                    <a:pt x="122458" y="166173"/>
                  </a:moveTo>
                  <a:cubicBezTo>
                    <a:pt x="90621" y="174174"/>
                    <a:pt x="83113" y="154076"/>
                    <a:pt x="78931" y="137598"/>
                  </a:cubicBezTo>
                  <a:cubicBezTo>
                    <a:pt x="68857" y="97307"/>
                    <a:pt x="63345" y="61398"/>
                    <a:pt x="55837" y="38062"/>
                  </a:cubicBezTo>
                  <a:cubicBezTo>
                    <a:pt x="46998" y="11011"/>
                    <a:pt x="37685" y="6724"/>
                    <a:pt x="24569" y="1486"/>
                  </a:cubicBezTo>
                  <a:cubicBezTo>
                    <a:pt x="9173" y="-4706"/>
                    <a:pt x="-3942" y="8344"/>
                    <a:pt x="1095" y="42729"/>
                  </a:cubicBezTo>
                  <a:cubicBezTo>
                    <a:pt x="7368" y="82562"/>
                    <a:pt x="17128" y="121767"/>
                    <a:pt x="30272" y="159886"/>
                  </a:cubicBezTo>
                  <a:cubicBezTo>
                    <a:pt x="34168" y="172459"/>
                    <a:pt x="43102" y="194748"/>
                    <a:pt x="56407" y="205511"/>
                  </a:cubicBezTo>
                  <a:cubicBezTo>
                    <a:pt x="72754" y="218846"/>
                    <a:pt x="97558" y="218274"/>
                    <a:pt x="134908" y="208940"/>
                  </a:cubicBezTo>
                  <a:cubicBezTo>
                    <a:pt x="150875" y="204940"/>
                    <a:pt x="168362" y="195415"/>
                    <a:pt x="198584" y="181318"/>
                  </a:cubicBezTo>
                  <a:cubicBezTo>
                    <a:pt x="206662" y="177508"/>
                    <a:pt x="212934" y="175031"/>
                    <a:pt x="228521" y="167792"/>
                  </a:cubicBezTo>
                  <a:cubicBezTo>
                    <a:pt x="244126" y="160734"/>
                    <a:pt x="257821" y="150018"/>
                    <a:pt x="268437" y="136550"/>
                  </a:cubicBezTo>
                  <a:cubicBezTo>
                    <a:pt x="276515" y="124739"/>
                    <a:pt x="277940" y="119215"/>
                    <a:pt x="275945" y="116452"/>
                  </a:cubicBezTo>
                  <a:cubicBezTo>
                    <a:pt x="273949" y="113690"/>
                    <a:pt x="270147" y="113881"/>
                    <a:pt x="265871" y="118834"/>
                  </a:cubicBezTo>
                  <a:cubicBezTo>
                    <a:pt x="259541" y="127206"/>
                    <a:pt x="251786" y="134397"/>
                    <a:pt x="242966" y="140074"/>
                  </a:cubicBezTo>
                  <a:cubicBezTo>
                    <a:pt x="242966" y="140074"/>
                    <a:pt x="252945" y="129692"/>
                    <a:pt x="258458" y="122929"/>
                  </a:cubicBezTo>
                  <a:cubicBezTo>
                    <a:pt x="263305" y="116919"/>
                    <a:pt x="267334" y="110290"/>
                    <a:pt x="270432" y="103213"/>
                  </a:cubicBezTo>
                  <a:cubicBezTo>
                    <a:pt x="273379" y="96259"/>
                    <a:pt x="267391" y="86925"/>
                    <a:pt x="262924" y="91783"/>
                  </a:cubicBezTo>
                  <a:cubicBezTo>
                    <a:pt x="258458" y="96640"/>
                    <a:pt x="256272" y="101784"/>
                    <a:pt x="248003" y="111595"/>
                  </a:cubicBezTo>
                  <a:cubicBezTo>
                    <a:pt x="243708" y="116900"/>
                    <a:pt x="238756" y="121634"/>
                    <a:pt x="233273" y="125691"/>
                  </a:cubicBezTo>
                  <a:cubicBezTo>
                    <a:pt x="238386" y="118767"/>
                    <a:pt x="242938" y="111442"/>
                    <a:pt x="246863" y="103784"/>
                  </a:cubicBezTo>
                  <a:cubicBezTo>
                    <a:pt x="250398" y="97840"/>
                    <a:pt x="252119" y="90982"/>
                    <a:pt x="251805" y="84067"/>
                  </a:cubicBezTo>
                  <a:cubicBezTo>
                    <a:pt x="251805" y="80448"/>
                    <a:pt x="246578" y="76162"/>
                    <a:pt x="241731" y="82924"/>
                  </a:cubicBezTo>
                  <a:cubicBezTo>
                    <a:pt x="237160" y="92325"/>
                    <a:pt x="231438" y="101117"/>
                    <a:pt x="224719" y="109118"/>
                  </a:cubicBezTo>
                  <a:cubicBezTo>
                    <a:pt x="217401" y="116738"/>
                    <a:pt x="211224" y="121024"/>
                    <a:pt x="211034" y="118643"/>
                  </a:cubicBezTo>
                  <a:cubicBezTo>
                    <a:pt x="210844" y="116262"/>
                    <a:pt x="215405" y="112452"/>
                    <a:pt x="218067" y="103594"/>
                  </a:cubicBezTo>
                  <a:cubicBezTo>
                    <a:pt x="220728" y="94735"/>
                    <a:pt x="218067" y="85496"/>
                    <a:pt x="213220" y="84544"/>
                  </a:cubicBezTo>
                  <a:cubicBezTo>
                    <a:pt x="208373" y="83591"/>
                    <a:pt x="209228" y="83877"/>
                    <a:pt x="205331" y="92068"/>
                  </a:cubicBezTo>
                  <a:cubicBezTo>
                    <a:pt x="199952" y="100536"/>
                    <a:pt x="195124" y="109356"/>
                    <a:pt x="190886" y="118453"/>
                  </a:cubicBezTo>
                  <a:cubicBezTo>
                    <a:pt x="188443" y="126930"/>
                    <a:pt x="183967" y="134674"/>
                    <a:pt x="177865" y="141027"/>
                  </a:cubicBezTo>
                  <a:cubicBezTo>
                    <a:pt x="169977" y="149314"/>
                    <a:pt x="152395" y="158553"/>
                    <a:pt x="122458" y="16617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9" name="Google Shape;1669;p27"/>
            <p:cNvSpPr/>
            <p:nvPr/>
          </p:nvSpPr>
          <p:spPr>
            <a:xfrm>
              <a:off x="4280886" y="1531786"/>
              <a:ext cx="84275" cy="123474"/>
            </a:xfrm>
            <a:custGeom>
              <a:avLst/>
              <a:gdLst/>
              <a:ahLst/>
              <a:cxnLst/>
              <a:rect l="l" t="t" r="r" b="b"/>
              <a:pathLst>
                <a:path w="84275" h="123474" extrusionOk="0">
                  <a:moveTo>
                    <a:pt x="22691" y="563"/>
                  </a:moveTo>
                  <a:cubicBezTo>
                    <a:pt x="43884" y="-2580"/>
                    <a:pt x="58900" y="7040"/>
                    <a:pt x="68309" y="39330"/>
                  </a:cubicBezTo>
                  <a:cubicBezTo>
                    <a:pt x="77718" y="71620"/>
                    <a:pt x="84275" y="98004"/>
                    <a:pt x="84275" y="98004"/>
                  </a:cubicBezTo>
                  <a:cubicBezTo>
                    <a:pt x="75921" y="110244"/>
                    <a:pt x="63139" y="118749"/>
                    <a:pt x="48636" y="121721"/>
                  </a:cubicBezTo>
                  <a:cubicBezTo>
                    <a:pt x="23261" y="127913"/>
                    <a:pt x="14137" y="115721"/>
                    <a:pt x="14137" y="115721"/>
                  </a:cubicBezTo>
                  <a:cubicBezTo>
                    <a:pt x="14137" y="115721"/>
                    <a:pt x="7104" y="81907"/>
                    <a:pt x="2638" y="58571"/>
                  </a:cubicBezTo>
                  <a:cubicBezTo>
                    <a:pt x="-1829" y="35234"/>
                    <a:pt x="-3635" y="4469"/>
                    <a:pt x="22691" y="56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0" name="Google Shape;1670;p27"/>
            <p:cNvSpPr/>
            <p:nvPr/>
          </p:nvSpPr>
          <p:spPr>
            <a:xfrm>
              <a:off x="4187208" y="1320312"/>
              <a:ext cx="137401" cy="151685"/>
            </a:xfrm>
            <a:custGeom>
              <a:avLst/>
              <a:gdLst/>
              <a:ahLst/>
              <a:cxnLst/>
              <a:rect l="l" t="t" r="r" b="b"/>
              <a:pathLst>
                <a:path w="137401" h="151685" extrusionOk="0">
                  <a:moveTo>
                    <a:pt x="129674" y="62685"/>
                  </a:moveTo>
                  <a:cubicBezTo>
                    <a:pt x="129674" y="62685"/>
                    <a:pt x="163222" y="11441"/>
                    <a:pt x="90518" y="1058"/>
                  </a:cubicBezTo>
                  <a:cubicBezTo>
                    <a:pt x="38057" y="-6466"/>
                    <a:pt x="4319" y="27347"/>
                    <a:pt x="422" y="64019"/>
                  </a:cubicBezTo>
                  <a:cubicBezTo>
                    <a:pt x="-3284" y="98975"/>
                    <a:pt x="18194" y="135361"/>
                    <a:pt x="33781" y="149744"/>
                  </a:cubicBezTo>
                  <a:cubicBezTo>
                    <a:pt x="49053" y="153620"/>
                    <a:pt x="65219" y="151649"/>
                    <a:pt x="79114" y="144219"/>
                  </a:cubicBezTo>
                  <a:cubicBezTo>
                    <a:pt x="79931" y="134713"/>
                    <a:pt x="80245" y="125179"/>
                    <a:pt x="80064" y="115644"/>
                  </a:cubicBezTo>
                  <a:cubicBezTo>
                    <a:pt x="80064" y="115644"/>
                    <a:pt x="54499" y="61637"/>
                    <a:pt x="129674" y="6268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1" name="Google Shape;1671;p27"/>
            <p:cNvSpPr/>
            <p:nvPr/>
          </p:nvSpPr>
          <p:spPr>
            <a:xfrm>
              <a:off x="5589453" y="3105692"/>
              <a:ext cx="158988" cy="313238"/>
            </a:xfrm>
            <a:custGeom>
              <a:avLst/>
              <a:gdLst/>
              <a:ahLst/>
              <a:cxnLst/>
              <a:rect l="l" t="t" r="r" b="b"/>
              <a:pathLst>
                <a:path w="158988" h="313238" extrusionOk="0">
                  <a:moveTo>
                    <a:pt x="67938" y="242313"/>
                  </a:moveTo>
                  <a:cubicBezTo>
                    <a:pt x="82079" y="267420"/>
                    <a:pt x="99176" y="290738"/>
                    <a:pt x="118878" y="311750"/>
                  </a:cubicBezTo>
                  <a:cubicBezTo>
                    <a:pt x="124390" y="318132"/>
                    <a:pt x="166397" y="302225"/>
                    <a:pt x="157843" y="297367"/>
                  </a:cubicBezTo>
                  <a:cubicBezTo>
                    <a:pt x="149290" y="292509"/>
                    <a:pt x="121254" y="254124"/>
                    <a:pt x="107378" y="228311"/>
                  </a:cubicBezTo>
                  <a:cubicBezTo>
                    <a:pt x="95708" y="197469"/>
                    <a:pt x="85805" y="165989"/>
                    <a:pt x="77727" y="134013"/>
                  </a:cubicBezTo>
                  <a:cubicBezTo>
                    <a:pt x="68983" y="102390"/>
                    <a:pt x="61570" y="56099"/>
                    <a:pt x="55203" y="34191"/>
                  </a:cubicBezTo>
                  <a:cubicBezTo>
                    <a:pt x="51810" y="17751"/>
                    <a:pt x="39132" y="4826"/>
                    <a:pt x="22795" y="1140"/>
                  </a:cubicBezTo>
                  <a:cubicBezTo>
                    <a:pt x="7589" y="-2385"/>
                    <a:pt x="-2295" y="1806"/>
                    <a:pt x="461" y="20190"/>
                  </a:cubicBezTo>
                  <a:cubicBezTo>
                    <a:pt x="5308" y="52670"/>
                    <a:pt x="30588" y="178590"/>
                    <a:pt x="67938" y="2423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2" name="Google Shape;1672;p27"/>
            <p:cNvSpPr/>
            <p:nvPr/>
          </p:nvSpPr>
          <p:spPr>
            <a:xfrm>
              <a:off x="5625064" y="3841302"/>
              <a:ext cx="109135" cy="84940"/>
            </a:xfrm>
            <a:custGeom>
              <a:avLst/>
              <a:gdLst/>
              <a:ahLst/>
              <a:cxnLst/>
              <a:rect l="l" t="t" r="r" b="b"/>
              <a:pathLst>
                <a:path w="109135" h="84940" extrusionOk="0">
                  <a:moveTo>
                    <a:pt x="8092" y="2"/>
                  </a:moveTo>
                  <a:cubicBezTo>
                    <a:pt x="21207" y="10670"/>
                    <a:pt x="40595" y="955"/>
                    <a:pt x="41546" y="1907"/>
                  </a:cubicBezTo>
                  <a:cubicBezTo>
                    <a:pt x="56923" y="16242"/>
                    <a:pt x="73079" y="29720"/>
                    <a:pt x="89920" y="42293"/>
                  </a:cubicBezTo>
                  <a:cubicBezTo>
                    <a:pt x="98093" y="48770"/>
                    <a:pt x="110923" y="57438"/>
                    <a:pt x="108927" y="69820"/>
                  </a:cubicBezTo>
                  <a:cubicBezTo>
                    <a:pt x="104841" y="91919"/>
                    <a:pt x="69392" y="85156"/>
                    <a:pt x="56086" y="78393"/>
                  </a:cubicBezTo>
                  <a:cubicBezTo>
                    <a:pt x="42781" y="71630"/>
                    <a:pt x="31852" y="60295"/>
                    <a:pt x="19212" y="52485"/>
                  </a:cubicBezTo>
                  <a:cubicBezTo>
                    <a:pt x="10183" y="46865"/>
                    <a:pt x="1344" y="43912"/>
                    <a:pt x="204" y="32578"/>
                  </a:cubicBezTo>
                  <a:cubicBezTo>
                    <a:pt x="-1317" y="25625"/>
                    <a:pt x="6096" y="-283"/>
                    <a:pt x="8092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3" name="Google Shape;1673;p27"/>
            <p:cNvSpPr/>
            <p:nvPr/>
          </p:nvSpPr>
          <p:spPr>
            <a:xfrm>
              <a:off x="5624449" y="3869213"/>
              <a:ext cx="108591" cy="56989"/>
            </a:xfrm>
            <a:custGeom>
              <a:avLst/>
              <a:gdLst/>
              <a:ahLst/>
              <a:cxnLst/>
              <a:rect l="l" t="t" r="r" b="b"/>
              <a:pathLst>
                <a:path w="108591" h="56989" extrusionOk="0">
                  <a:moveTo>
                    <a:pt x="343" y="0"/>
                  </a:moveTo>
                  <a:cubicBezTo>
                    <a:pt x="2054" y="10954"/>
                    <a:pt x="10797" y="14002"/>
                    <a:pt x="19351" y="19526"/>
                  </a:cubicBezTo>
                  <a:cubicBezTo>
                    <a:pt x="32181" y="27527"/>
                    <a:pt x="43490" y="39053"/>
                    <a:pt x="56891" y="45815"/>
                  </a:cubicBezTo>
                  <a:cubicBezTo>
                    <a:pt x="70291" y="52578"/>
                    <a:pt x="99943" y="58293"/>
                    <a:pt x="108591" y="42481"/>
                  </a:cubicBezTo>
                  <a:cubicBezTo>
                    <a:pt x="103935" y="63817"/>
                    <a:pt x="69151" y="57150"/>
                    <a:pt x="55940" y="50482"/>
                  </a:cubicBezTo>
                  <a:cubicBezTo>
                    <a:pt x="42730" y="43815"/>
                    <a:pt x="31706" y="32385"/>
                    <a:pt x="19066" y="24574"/>
                  </a:cubicBezTo>
                  <a:cubicBezTo>
                    <a:pt x="10037" y="18955"/>
                    <a:pt x="1199" y="16002"/>
                    <a:pt x="58" y="4667"/>
                  </a:cubicBezTo>
                  <a:cubicBezTo>
                    <a:pt x="-75" y="3105"/>
                    <a:pt x="20" y="1533"/>
                    <a:pt x="343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4" name="Google Shape;1674;p27"/>
            <p:cNvSpPr/>
            <p:nvPr/>
          </p:nvSpPr>
          <p:spPr>
            <a:xfrm>
              <a:off x="5756800" y="3764382"/>
              <a:ext cx="108931" cy="81850"/>
            </a:xfrm>
            <a:custGeom>
              <a:avLst/>
              <a:gdLst/>
              <a:ahLst/>
              <a:cxnLst/>
              <a:rect l="l" t="t" r="r" b="b"/>
              <a:pathLst>
                <a:path w="108931" h="81850" extrusionOk="0">
                  <a:moveTo>
                    <a:pt x="9409" y="56"/>
                  </a:moveTo>
                  <a:cubicBezTo>
                    <a:pt x="22524" y="10819"/>
                    <a:pt x="45523" y="-897"/>
                    <a:pt x="46473" y="56"/>
                  </a:cubicBezTo>
                  <a:cubicBezTo>
                    <a:pt x="60102" y="13943"/>
                    <a:pt x="74548" y="27021"/>
                    <a:pt x="89716" y="39203"/>
                  </a:cubicBezTo>
                  <a:cubicBezTo>
                    <a:pt x="97889" y="45681"/>
                    <a:pt x="110719" y="54348"/>
                    <a:pt x="108723" y="66731"/>
                  </a:cubicBezTo>
                  <a:cubicBezTo>
                    <a:pt x="104637" y="88829"/>
                    <a:pt x="69188" y="82066"/>
                    <a:pt x="55882" y="75303"/>
                  </a:cubicBezTo>
                  <a:cubicBezTo>
                    <a:pt x="42577" y="68541"/>
                    <a:pt x="31647" y="57301"/>
                    <a:pt x="19008" y="49395"/>
                  </a:cubicBezTo>
                  <a:cubicBezTo>
                    <a:pt x="9979" y="43775"/>
                    <a:pt x="1045" y="40918"/>
                    <a:pt x="0" y="29488"/>
                  </a:cubicBezTo>
                  <a:cubicBezTo>
                    <a:pt x="561" y="19030"/>
                    <a:pt x="3801" y="8895"/>
                    <a:pt x="9409" y="5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5" name="Google Shape;1675;p27"/>
            <p:cNvSpPr/>
            <p:nvPr/>
          </p:nvSpPr>
          <p:spPr>
            <a:xfrm>
              <a:off x="5756201" y="3790822"/>
              <a:ext cx="108657" cy="56976"/>
            </a:xfrm>
            <a:custGeom>
              <a:avLst/>
              <a:gdLst/>
              <a:ahLst/>
              <a:cxnLst/>
              <a:rect l="l" t="t" r="r" b="b"/>
              <a:pathLst>
                <a:path w="108657" h="56976" extrusionOk="0">
                  <a:moveTo>
                    <a:pt x="314" y="0"/>
                  </a:moveTo>
                  <a:cubicBezTo>
                    <a:pt x="2025" y="10954"/>
                    <a:pt x="10769" y="13906"/>
                    <a:pt x="19322" y="19526"/>
                  </a:cubicBezTo>
                  <a:cubicBezTo>
                    <a:pt x="32152" y="27527"/>
                    <a:pt x="43462" y="39053"/>
                    <a:pt x="56862" y="45815"/>
                  </a:cubicBezTo>
                  <a:cubicBezTo>
                    <a:pt x="70262" y="52578"/>
                    <a:pt x="100009" y="58293"/>
                    <a:pt x="108657" y="42481"/>
                  </a:cubicBezTo>
                  <a:cubicBezTo>
                    <a:pt x="103906" y="63818"/>
                    <a:pt x="69122" y="57150"/>
                    <a:pt x="55912" y="50387"/>
                  </a:cubicBezTo>
                  <a:cubicBezTo>
                    <a:pt x="42701" y="43625"/>
                    <a:pt x="31677" y="32385"/>
                    <a:pt x="19037" y="24479"/>
                  </a:cubicBezTo>
                  <a:cubicBezTo>
                    <a:pt x="10008" y="18955"/>
                    <a:pt x="1170" y="16002"/>
                    <a:pt x="29" y="4572"/>
                  </a:cubicBezTo>
                  <a:cubicBezTo>
                    <a:pt x="-56" y="3038"/>
                    <a:pt x="48" y="1505"/>
                    <a:pt x="31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6" name="Google Shape;1676;p27"/>
            <p:cNvSpPr/>
            <p:nvPr/>
          </p:nvSpPr>
          <p:spPr>
            <a:xfrm>
              <a:off x="5454721" y="3387696"/>
              <a:ext cx="383168" cy="465480"/>
            </a:xfrm>
            <a:custGeom>
              <a:avLst/>
              <a:gdLst/>
              <a:ahLst/>
              <a:cxnLst/>
              <a:rect l="l" t="t" r="r" b="b"/>
              <a:pathLst>
                <a:path w="383168" h="465480" extrusionOk="0">
                  <a:moveTo>
                    <a:pt x="2995" y="32603"/>
                  </a:moveTo>
                  <a:cubicBezTo>
                    <a:pt x="-11546" y="123662"/>
                    <a:pt x="28845" y="157571"/>
                    <a:pt x="81306" y="177003"/>
                  </a:cubicBezTo>
                  <a:cubicBezTo>
                    <a:pt x="119321" y="190909"/>
                    <a:pt x="172922" y="212340"/>
                    <a:pt x="172922" y="212340"/>
                  </a:cubicBezTo>
                  <a:cubicBezTo>
                    <a:pt x="172922" y="212340"/>
                    <a:pt x="172162" y="232247"/>
                    <a:pt x="171782" y="277110"/>
                  </a:cubicBezTo>
                  <a:cubicBezTo>
                    <a:pt x="171782" y="316639"/>
                    <a:pt x="176534" y="460847"/>
                    <a:pt x="176534" y="460847"/>
                  </a:cubicBezTo>
                  <a:cubicBezTo>
                    <a:pt x="189231" y="467191"/>
                    <a:pt x="204199" y="467010"/>
                    <a:pt x="216735" y="460371"/>
                  </a:cubicBezTo>
                  <a:cubicBezTo>
                    <a:pt x="216735" y="460371"/>
                    <a:pt x="237833" y="349881"/>
                    <a:pt x="242395" y="300065"/>
                  </a:cubicBezTo>
                  <a:cubicBezTo>
                    <a:pt x="248477" y="232533"/>
                    <a:pt x="258837" y="188337"/>
                    <a:pt x="255320" y="173764"/>
                  </a:cubicBezTo>
                  <a:cubicBezTo>
                    <a:pt x="252279" y="161001"/>
                    <a:pt x="178625" y="124710"/>
                    <a:pt x="155245" y="105184"/>
                  </a:cubicBezTo>
                  <a:lnTo>
                    <a:pt x="309492" y="156428"/>
                  </a:lnTo>
                  <a:cubicBezTo>
                    <a:pt x="306460" y="173211"/>
                    <a:pt x="304968" y="190233"/>
                    <a:pt x="305025" y="207292"/>
                  </a:cubicBezTo>
                  <a:cubicBezTo>
                    <a:pt x="306451" y="260918"/>
                    <a:pt x="309397" y="376932"/>
                    <a:pt x="309397" y="376932"/>
                  </a:cubicBezTo>
                  <a:cubicBezTo>
                    <a:pt x="309397" y="376932"/>
                    <a:pt x="330590" y="392268"/>
                    <a:pt x="348647" y="376932"/>
                  </a:cubicBezTo>
                  <a:cubicBezTo>
                    <a:pt x="348647" y="376932"/>
                    <a:pt x="387518" y="147189"/>
                    <a:pt x="382766" y="116804"/>
                  </a:cubicBezTo>
                  <a:cubicBezTo>
                    <a:pt x="378299" y="88229"/>
                    <a:pt x="242300" y="28984"/>
                    <a:pt x="218351" y="8601"/>
                  </a:cubicBezTo>
                  <a:cubicBezTo>
                    <a:pt x="209902" y="1676"/>
                    <a:pt x="198896" y="-1267"/>
                    <a:pt x="188129" y="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7" name="Google Shape;1677;p27"/>
            <p:cNvSpPr/>
            <p:nvPr/>
          </p:nvSpPr>
          <p:spPr>
            <a:xfrm>
              <a:off x="5486791" y="3077400"/>
              <a:ext cx="120860" cy="118150"/>
            </a:xfrm>
            <a:custGeom>
              <a:avLst/>
              <a:gdLst/>
              <a:ahLst/>
              <a:cxnLst/>
              <a:rect l="l" t="t" r="r" b="b"/>
              <a:pathLst>
                <a:path w="120860" h="118150" extrusionOk="0">
                  <a:moveTo>
                    <a:pt x="24622" y="0"/>
                  </a:moveTo>
                  <a:cubicBezTo>
                    <a:pt x="24622" y="0"/>
                    <a:pt x="26903" y="43434"/>
                    <a:pt x="25952" y="47625"/>
                  </a:cubicBezTo>
                  <a:cubicBezTo>
                    <a:pt x="25002" y="51816"/>
                    <a:pt x="6089" y="64198"/>
                    <a:pt x="577" y="68771"/>
                  </a:cubicBezTo>
                  <a:cubicBezTo>
                    <a:pt x="-4935" y="73343"/>
                    <a:pt x="30419" y="108299"/>
                    <a:pt x="48096" y="116396"/>
                  </a:cubicBezTo>
                  <a:cubicBezTo>
                    <a:pt x="65773" y="124492"/>
                    <a:pt x="119850" y="103441"/>
                    <a:pt x="120800" y="76581"/>
                  </a:cubicBezTo>
                  <a:cubicBezTo>
                    <a:pt x="121750" y="49721"/>
                    <a:pt x="111296" y="27146"/>
                    <a:pt x="103123" y="26003"/>
                  </a:cubicBezTo>
                  <a:cubicBezTo>
                    <a:pt x="94950" y="24860"/>
                    <a:pt x="24622" y="0"/>
                    <a:pt x="24622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27"/>
            <p:cNvSpPr/>
            <p:nvPr/>
          </p:nvSpPr>
          <p:spPr>
            <a:xfrm>
              <a:off x="5455024" y="3093521"/>
              <a:ext cx="195218" cy="382396"/>
            </a:xfrm>
            <a:custGeom>
              <a:avLst/>
              <a:gdLst/>
              <a:ahLst/>
              <a:cxnLst/>
              <a:rect l="l" t="t" r="r" b="b"/>
              <a:pathLst>
                <a:path w="195218" h="382396" extrusionOk="0">
                  <a:moveTo>
                    <a:pt x="51542" y="38266"/>
                  </a:moveTo>
                  <a:cubicBezTo>
                    <a:pt x="51542" y="38266"/>
                    <a:pt x="83000" y="85129"/>
                    <a:pt x="126812" y="89510"/>
                  </a:cubicBezTo>
                  <a:cubicBezTo>
                    <a:pt x="140593" y="75890"/>
                    <a:pt x="141828" y="27312"/>
                    <a:pt x="122725" y="11786"/>
                  </a:cubicBezTo>
                  <a:cubicBezTo>
                    <a:pt x="122725" y="11786"/>
                    <a:pt x="140307" y="-2406"/>
                    <a:pt x="152282" y="357"/>
                  </a:cubicBezTo>
                  <a:cubicBezTo>
                    <a:pt x="165226" y="8176"/>
                    <a:pt x="174863" y="20473"/>
                    <a:pt x="179368" y="34932"/>
                  </a:cubicBezTo>
                  <a:cubicBezTo>
                    <a:pt x="190582" y="67184"/>
                    <a:pt x="195924" y="101188"/>
                    <a:pt x="195144" y="135326"/>
                  </a:cubicBezTo>
                  <a:cubicBezTo>
                    <a:pt x="194384" y="181332"/>
                    <a:pt x="195144" y="297251"/>
                    <a:pt x="195144" y="297251"/>
                  </a:cubicBezTo>
                  <a:cubicBezTo>
                    <a:pt x="189965" y="325073"/>
                    <a:pt x="173153" y="349343"/>
                    <a:pt x="148956" y="363926"/>
                  </a:cubicBezTo>
                  <a:cubicBezTo>
                    <a:pt x="117384" y="381795"/>
                    <a:pt x="80206" y="386938"/>
                    <a:pt x="44985" y="378309"/>
                  </a:cubicBezTo>
                  <a:cubicBezTo>
                    <a:pt x="27260" y="374527"/>
                    <a:pt x="12824" y="361687"/>
                    <a:pt x="6969" y="344495"/>
                  </a:cubicBezTo>
                  <a:cubicBezTo>
                    <a:pt x="8965" y="312300"/>
                    <a:pt x="21700" y="245911"/>
                    <a:pt x="16473" y="205335"/>
                  </a:cubicBezTo>
                  <a:cubicBezTo>
                    <a:pt x="11246" y="164758"/>
                    <a:pt x="2597" y="134564"/>
                    <a:pt x="412" y="101798"/>
                  </a:cubicBezTo>
                  <a:cubicBezTo>
                    <a:pt x="-1774" y="69032"/>
                    <a:pt x="4688" y="69603"/>
                    <a:pt x="21130" y="57983"/>
                  </a:cubicBezTo>
                  <a:cubicBezTo>
                    <a:pt x="30795" y="50715"/>
                    <a:pt x="40964" y="44124"/>
                    <a:pt x="51542" y="3826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9" name="Google Shape;1679;p27"/>
            <p:cNvSpPr/>
            <p:nvPr/>
          </p:nvSpPr>
          <p:spPr>
            <a:xfrm>
              <a:off x="5481752" y="2955179"/>
              <a:ext cx="130450" cy="158871"/>
            </a:xfrm>
            <a:custGeom>
              <a:avLst/>
              <a:gdLst/>
              <a:ahLst/>
              <a:cxnLst/>
              <a:rect l="l" t="t" r="r" b="b"/>
              <a:pathLst>
                <a:path w="130450" h="158871" extrusionOk="0">
                  <a:moveTo>
                    <a:pt x="127645" y="57260"/>
                  </a:moveTo>
                  <a:lnTo>
                    <a:pt x="127645" y="57260"/>
                  </a:lnTo>
                  <a:cubicBezTo>
                    <a:pt x="122418" y="23542"/>
                    <a:pt x="98278" y="-1890"/>
                    <a:pt x="63590" y="110"/>
                  </a:cubicBezTo>
                  <a:cubicBezTo>
                    <a:pt x="26886" y="1739"/>
                    <a:pt x="-1559" y="32876"/>
                    <a:pt x="66" y="69662"/>
                  </a:cubicBezTo>
                  <a:cubicBezTo>
                    <a:pt x="1007" y="90912"/>
                    <a:pt x="11993" y="110438"/>
                    <a:pt x="29661" y="122221"/>
                  </a:cubicBezTo>
                  <a:cubicBezTo>
                    <a:pt x="30906" y="127336"/>
                    <a:pt x="32721" y="132289"/>
                    <a:pt x="35078" y="136985"/>
                  </a:cubicBezTo>
                  <a:cubicBezTo>
                    <a:pt x="47338" y="151367"/>
                    <a:pt x="84308" y="160226"/>
                    <a:pt x="94952" y="158702"/>
                  </a:cubicBezTo>
                  <a:cubicBezTo>
                    <a:pt x="107925" y="157502"/>
                    <a:pt x="118864" y="148538"/>
                    <a:pt x="122608" y="136032"/>
                  </a:cubicBezTo>
                  <a:cubicBezTo>
                    <a:pt x="134013" y="109172"/>
                    <a:pt x="130401" y="73834"/>
                    <a:pt x="127645" y="5726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0" name="Google Shape;1680;p27"/>
            <p:cNvSpPr/>
            <p:nvPr/>
          </p:nvSpPr>
          <p:spPr>
            <a:xfrm>
              <a:off x="5470442" y="2941583"/>
              <a:ext cx="136833" cy="135816"/>
            </a:xfrm>
            <a:custGeom>
              <a:avLst/>
              <a:gdLst/>
              <a:ahLst/>
              <a:cxnLst/>
              <a:rect l="l" t="t" r="r" b="b"/>
              <a:pathLst>
                <a:path w="136833" h="135816" extrusionOk="0">
                  <a:moveTo>
                    <a:pt x="40971" y="135817"/>
                  </a:moveTo>
                  <a:lnTo>
                    <a:pt x="40971" y="135817"/>
                  </a:lnTo>
                  <a:lnTo>
                    <a:pt x="44202" y="106480"/>
                  </a:lnTo>
                  <a:cubicBezTo>
                    <a:pt x="44202" y="106480"/>
                    <a:pt x="20253" y="44377"/>
                    <a:pt x="76800" y="56283"/>
                  </a:cubicBezTo>
                  <a:cubicBezTo>
                    <a:pt x="114150" y="64189"/>
                    <a:pt x="123464" y="67618"/>
                    <a:pt x="134868" y="42472"/>
                  </a:cubicBezTo>
                  <a:cubicBezTo>
                    <a:pt x="146273" y="17326"/>
                    <a:pt x="106357" y="-5153"/>
                    <a:pt x="58838" y="1038"/>
                  </a:cubicBezTo>
                  <a:cubicBezTo>
                    <a:pt x="24957" y="4638"/>
                    <a:pt x="-570" y="33575"/>
                    <a:pt x="10" y="67713"/>
                  </a:cubicBezTo>
                  <a:cubicBezTo>
                    <a:pt x="960" y="86001"/>
                    <a:pt x="5902" y="123434"/>
                    <a:pt x="40971" y="13581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1" name="Google Shape;1681;p27"/>
            <p:cNvSpPr/>
            <p:nvPr/>
          </p:nvSpPr>
          <p:spPr>
            <a:xfrm>
              <a:off x="5607306" y="3093878"/>
              <a:ext cx="63200" cy="92106"/>
            </a:xfrm>
            <a:custGeom>
              <a:avLst/>
              <a:gdLst/>
              <a:ahLst/>
              <a:cxnLst/>
              <a:rect l="l" t="t" r="r" b="b"/>
              <a:pathLst>
                <a:path w="63200" h="92106" extrusionOk="0">
                  <a:moveTo>
                    <a:pt x="40391" y="92107"/>
                  </a:moveTo>
                  <a:cubicBezTo>
                    <a:pt x="49030" y="91726"/>
                    <a:pt x="57184" y="88039"/>
                    <a:pt x="63200" y="81820"/>
                  </a:cubicBezTo>
                  <a:cubicBezTo>
                    <a:pt x="61965" y="65722"/>
                    <a:pt x="41437" y="4572"/>
                    <a:pt x="0" y="0"/>
                  </a:cubicBezTo>
                  <a:cubicBezTo>
                    <a:pt x="11310" y="7868"/>
                    <a:pt x="20281" y="18669"/>
                    <a:pt x="25945" y="31242"/>
                  </a:cubicBezTo>
                  <a:cubicBezTo>
                    <a:pt x="32322" y="51130"/>
                    <a:pt x="37150" y="71476"/>
                    <a:pt x="40391" y="9210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82" name="Google Shape;1682;p27"/>
            <p:cNvGrpSpPr/>
            <p:nvPr/>
          </p:nvGrpSpPr>
          <p:grpSpPr>
            <a:xfrm>
              <a:off x="2715952" y="2834463"/>
              <a:ext cx="319677" cy="242660"/>
              <a:chOff x="6621095" y="1452181"/>
              <a:chExt cx="330894" cy="250785"/>
            </a:xfrm>
          </p:grpSpPr>
          <p:sp>
            <p:nvSpPr>
              <p:cNvPr id="1683" name="Google Shape;1683;p2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4" name="Google Shape;1684;p2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5" name="Google Shape;1685;p2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6" name="Google Shape;1686;p2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7" name="Google Shape;1687;p2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88" name="Google Shape;1688;p27"/>
            <p:cNvGrpSpPr/>
            <p:nvPr/>
          </p:nvGrpSpPr>
          <p:grpSpPr>
            <a:xfrm flipH="1">
              <a:off x="5538041" y="3330111"/>
              <a:ext cx="319677" cy="242660"/>
              <a:chOff x="6621095" y="1452181"/>
              <a:chExt cx="330894" cy="250785"/>
            </a:xfrm>
          </p:grpSpPr>
          <p:sp>
            <p:nvSpPr>
              <p:cNvPr id="1689" name="Google Shape;1689;p2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0" name="Google Shape;1690;p2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1" name="Google Shape;1691;p2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2" name="Google Shape;1692;p2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3" name="Google Shape;1693;p2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94" name="Google Shape;1694;p27"/>
            <p:cNvSpPr/>
            <p:nvPr/>
          </p:nvSpPr>
          <p:spPr>
            <a:xfrm>
              <a:off x="5420536" y="3157173"/>
              <a:ext cx="148553" cy="414880"/>
            </a:xfrm>
            <a:custGeom>
              <a:avLst/>
              <a:gdLst/>
              <a:ahLst/>
              <a:cxnLst/>
              <a:rect l="l" t="t" r="r" b="b"/>
              <a:pathLst>
                <a:path w="148553" h="414880" extrusionOk="0">
                  <a:moveTo>
                    <a:pt x="136400" y="348280"/>
                  </a:moveTo>
                  <a:cubicBezTo>
                    <a:pt x="128531" y="343070"/>
                    <a:pt x="120339" y="338364"/>
                    <a:pt x="111880" y="334183"/>
                  </a:cubicBezTo>
                  <a:cubicBezTo>
                    <a:pt x="103897" y="331706"/>
                    <a:pt x="96646" y="327296"/>
                    <a:pt x="90782" y="321324"/>
                  </a:cubicBezTo>
                  <a:cubicBezTo>
                    <a:pt x="83084" y="313799"/>
                    <a:pt x="70444" y="285224"/>
                    <a:pt x="61510" y="257316"/>
                  </a:cubicBezTo>
                  <a:cubicBezTo>
                    <a:pt x="52463" y="225903"/>
                    <a:pt x="48861" y="193175"/>
                    <a:pt x="50866" y="160542"/>
                  </a:cubicBezTo>
                  <a:cubicBezTo>
                    <a:pt x="54667" y="121490"/>
                    <a:pt x="68733" y="66721"/>
                    <a:pt x="72345" y="44242"/>
                  </a:cubicBezTo>
                  <a:cubicBezTo>
                    <a:pt x="75956" y="21763"/>
                    <a:pt x="68638" y="12809"/>
                    <a:pt x="58184" y="4523"/>
                  </a:cubicBezTo>
                  <a:cubicBezTo>
                    <a:pt x="45924" y="-5002"/>
                    <a:pt x="29007" y="-907"/>
                    <a:pt x="20169" y="30621"/>
                  </a:cubicBezTo>
                  <a:cubicBezTo>
                    <a:pt x="8536" y="74188"/>
                    <a:pt x="1779" y="118908"/>
                    <a:pt x="21" y="163971"/>
                  </a:cubicBezTo>
                  <a:cubicBezTo>
                    <a:pt x="-369" y="197480"/>
                    <a:pt x="4772" y="230817"/>
                    <a:pt x="15227" y="262650"/>
                  </a:cubicBezTo>
                  <a:cubicBezTo>
                    <a:pt x="24597" y="289882"/>
                    <a:pt x="37200" y="315876"/>
                    <a:pt x="52767" y="340088"/>
                  </a:cubicBezTo>
                  <a:cubicBezTo>
                    <a:pt x="57138" y="347423"/>
                    <a:pt x="58469" y="353899"/>
                    <a:pt x="65026" y="368663"/>
                  </a:cubicBezTo>
                  <a:cubicBezTo>
                    <a:pt x="71365" y="383456"/>
                    <a:pt x="81135" y="396524"/>
                    <a:pt x="93538" y="406763"/>
                  </a:cubicBezTo>
                  <a:cubicBezTo>
                    <a:pt x="104562" y="414764"/>
                    <a:pt x="109694" y="415812"/>
                    <a:pt x="112545" y="414288"/>
                  </a:cubicBezTo>
                  <a:cubicBezTo>
                    <a:pt x="115397" y="412764"/>
                    <a:pt x="115206" y="408859"/>
                    <a:pt x="110550" y="404763"/>
                  </a:cubicBezTo>
                  <a:cubicBezTo>
                    <a:pt x="102747" y="398676"/>
                    <a:pt x="96123" y="391218"/>
                    <a:pt x="90972" y="382760"/>
                  </a:cubicBezTo>
                  <a:cubicBezTo>
                    <a:pt x="90972" y="382760"/>
                    <a:pt x="100476" y="392285"/>
                    <a:pt x="106843" y="397715"/>
                  </a:cubicBezTo>
                  <a:cubicBezTo>
                    <a:pt x="112422" y="402401"/>
                    <a:pt x="118590" y="406335"/>
                    <a:pt x="125186" y="409430"/>
                  </a:cubicBezTo>
                  <a:cubicBezTo>
                    <a:pt x="131648" y="412288"/>
                    <a:pt x="140582" y="406858"/>
                    <a:pt x="136020" y="402477"/>
                  </a:cubicBezTo>
                  <a:cubicBezTo>
                    <a:pt x="131458" y="398096"/>
                    <a:pt x="126516" y="396000"/>
                    <a:pt x="117678" y="388094"/>
                  </a:cubicBezTo>
                  <a:cubicBezTo>
                    <a:pt x="112774" y="383894"/>
                    <a:pt x="108373" y="379131"/>
                    <a:pt x="104562" y="373902"/>
                  </a:cubicBezTo>
                  <a:cubicBezTo>
                    <a:pt x="111044" y="378798"/>
                    <a:pt x="117905" y="383160"/>
                    <a:pt x="125090" y="386951"/>
                  </a:cubicBezTo>
                  <a:cubicBezTo>
                    <a:pt x="130783" y="390485"/>
                    <a:pt x="137407" y="392247"/>
                    <a:pt x="144098" y="391999"/>
                  </a:cubicBezTo>
                  <a:cubicBezTo>
                    <a:pt x="147424" y="391999"/>
                    <a:pt x="151606" y="387142"/>
                    <a:pt x="145238" y="382474"/>
                  </a:cubicBezTo>
                  <a:cubicBezTo>
                    <a:pt x="136476" y="377979"/>
                    <a:pt x="128303" y="372416"/>
                    <a:pt x="120909" y="365901"/>
                  </a:cubicBezTo>
                  <a:cubicBezTo>
                    <a:pt x="113876" y="358852"/>
                    <a:pt x="109884" y="352947"/>
                    <a:pt x="111880" y="352852"/>
                  </a:cubicBezTo>
                  <a:cubicBezTo>
                    <a:pt x="113876" y="352757"/>
                    <a:pt x="117678" y="357043"/>
                    <a:pt x="125851" y="359710"/>
                  </a:cubicBezTo>
                  <a:cubicBezTo>
                    <a:pt x="134024" y="362377"/>
                    <a:pt x="142958" y="359710"/>
                    <a:pt x="144003" y="355423"/>
                  </a:cubicBezTo>
                  <a:cubicBezTo>
                    <a:pt x="145048" y="351137"/>
                    <a:pt x="144098" y="352090"/>
                    <a:pt x="136400" y="34828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5" name="Google Shape;1695;p27"/>
            <p:cNvSpPr/>
            <p:nvPr/>
          </p:nvSpPr>
          <p:spPr>
            <a:xfrm>
              <a:off x="5414664" y="3153198"/>
              <a:ext cx="85059" cy="115922"/>
            </a:xfrm>
            <a:custGeom>
              <a:avLst/>
              <a:gdLst/>
              <a:ahLst/>
              <a:cxnLst/>
              <a:rect l="l" t="t" r="r" b="b"/>
              <a:pathLst>
                <a:path w="85059" h="115922" extrusionOk="0">
                  <a:moveTo>
                    <a:pt x="0" y="92413"/>
                  </a:moveTo>
                  <a:cubicBezTo>
                    <a:pt x="0" y="92413"/>
                    <a:pt x="30792" y="123179"/>
                    <a:pt x="67382" y="114320"/>
                  </a:cubicBezTo>
                  <a:cubicBezTo>
                    <a:pt x="72609" y="110796"/>
                    <a:pt x="85059" y="38882"/>
                    <a:pt x="85059" y="38882"/>
                  </a:cubicBezTo>
                  <a:cubicBezTo>
                    <a:pt x="85059" y="38882"/>
                    <a:pt x="85059" y="-1027"/>
                    <a:pt x="54647" y="20"/>
                  </a:cubicBezTo>
                  <a:cubicBezTo>
                    <a:pt x="24235" y="1068"/>
                    <a:pt x="0" y="92413"/>
                    <a:pt x="0" y="92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0" name="Google Shape;1170;p27"/>
          <p:cNvSpPr txBox="1">
            <a:spLocks/>
          </p:cNvSpPr>
          <p:nvPr/>
        </p:nvSpPr>
        <p:spPr>
          <a:xfrm>
            <a:off x="685800" y="3632550"/>
            <a:ext cx="40482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n" sz="3600" dirty="0" smtClean="0">
                <a:solidFill>
                  <a:schemeClr val="lt1"/>
                </a:solidFill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352.793</a:t>
            </a:r>
            <a:endParaRPr lang="en" sz="3600" dirty="0">
              <a:solidFill>
                <a:schemeClr val="lt1"/>
              </a:solidFill>
              <a:highlight>
                <a:schemeClr val="accent1"/>
              </a:highlight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531" name="Google Shape;1171;p27"/>
          <p:cNvSpPr txBox="1">
            <a:spLocks/>
          </p:cNvSpPr>
          <p:nvPr/>
        </p:nvSpPr>
        <p:spPr>
          <a:xfrm>
            <a:off x="685800" y="4089750"/>
            <a:ext cx="40482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dirty="0" err="1" smtClean="0"/>
              <a:t>Korban</a:t>
            </a:r>
            <a:r>
              <a:rPr lang="en-US" dirty="0" smtClean="0"/>
              <a:t> </a:t>
            </a:r>
            <a:r>
              <a:rPr lang="en-US" dirty="0" err="1" smtClean="0"/>
              <a:t>Mengungsi</a:t>
            </a:r>
            <a:endParaRPr lang="en-US" dirty="0"/>
          </a:p>
        </p:txBody>
      </p:sp>
      <p:sp>
        <p:nvSpPr>
          <p:cNvPr id="532" name="Google Shape;1171;p27"/>
          <p:cNvSpPr txBox="1">
            <a:spLocks/>
          </p:cNvSpPr>
          <p:nvPr/>
        </p:nvSpPr>
        <p:spPr>
          <a:xfrm>
            <a:off x="152400" y="4680300"/>
            <a:ext cx="618833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b="1" dirty="0" err="1" smtClean="0"/>
              <a:t>Sumber</a:t>
            </a:r>
            <a:r>
              <a:rPr lang="en-US" sz="1400" b="1" dirty="0" smtClean="0"/>
              <a:t>  : https</a:t>
            </a:r>
            <a:r>
              <a:rPr lang="en-US" sz="1400" b="1" dirty="0"/>
              <a:t>://bnpb.go.id/dampak-gempa-lombok-436-orang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428750"/>
            <a:ext cx="4048200" cy="8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>
                <a:solidFill>
                  <a:schemeClr val="lt1"/>
                </a:solidFill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83.392</a:t>
            </a:r>
            <a:endParaRPr sz="4000" dirty="0">
              <a:solidFill>
                <a:schemeClr val="lt1"/>
              </a:solidFill>
              <a:highlight>
                <a:schemeClr val="accent1"/>
              </a:highlight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169" name="Google Shape;1169;p27"/>
          <p:cNvSpPr txBox="1">
            <a:spLocks noGrp="1"/>
          </p:cNvSpPr>
          <p:nvPr>
            <p:ph type="subTitle" idx="4294967295"/>
          </p:nvPr>
        </p:nvSpPr>
        <p:spPr>
          <a:xfrm>
            <a:off x="685800" y="1885950"/>
            <a:ext cx="40482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 smtClean="0"/>
              <a:t>Unit Rumah Rusak</a:t>
            </a:r>
            <a:endParaRPr sz="2400" dirty="0"/>
          </a:p>
        </p:txBody>
      </p:sp>
      <p:sp>
        <p:nvSpPr>
          <p:cNvPr id="1172" name="Google Shape;1172;p27"/>
          <p:cNvSpPr txBox="1">
            <a:spLocks noGrp="1"/>
          </p:cNvSpPr>
          <p:nvPr>
            <p:ph type="ctrTitle" idx="4294967295"/>
          </p:nvPr>
        </p:nvSpPr>
        <p:spPr>
          <a:xfrm>
            <a:off x="685800" y="2489550"/>
            <a:ext cx="4048200" cy="8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>
                <a:solidFill>
                  <a:schemeClr val="lt1"/>
                </a:solidFill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3.540</a:t>
            </a:r>
            <a:endParaRPr sz="4000" dirty="0">
              <a:solidFill>
                <a:schemeClr val="lt1"/>
              </a:solidFill>
              <a:highlight>
                <a:schemeClr val="accent1"/>
              </a:highlight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173" name="Google Shape;1173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946750"/>
            <a:ext cx="40482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 smtClean="0"/>
              <a:t>Unit Fasilitas Umum Rusak</a:t>
            </a:r>
            <a:endParaRPr sz="2400" dirty="0"/>
          </a:p>
        </p:txBody>
      </p:sp>
      <p:sp>
        <p:nvSpPr>
          <p:cNvPr id="1174" name="Google Shape;1174;p2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532" name="Google Shape;1171;p27"/>
          <p:cNvSpPr txBox="1">
            <a:spLocks/>
          </p:cNvSpPr>
          <p:nvPr/>
        </p:nvSpPr>
        <p:spPr>
          <a:xfrm>
            <a:off x="152400" y="4476750"/>
            <a:ext cx="83058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b="1" dirty="0" err="1" smtClean="0"/>
              <a:t>Sumber</a:t>
            </a:r>
            <a:r>
              <a:rPr lang="en-US" sz="1400" b="1" dirty="0" smtClean="0"/>
              <a:t>  </a:t>
            </a:r>
            <a:r>
              <a:rPr lang="en-US" sz="1400" b="1" dirty="0"/>
              <a:t>: https://www.bnpb.go.id/32129-unit-rumah-rusak-akibat-gempa-lombok-telah-diverifikasi-upaya-perbaikan-rumah-terus-dilakukan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054" y="514350"/>
            <a:ext cx="3874376" cy="387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330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704100" y="2021550"/>
            <a:ext cx="3867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chemeClr val="accent1"/>
                </a:solidFill>
              </a:rPr>
              <a:t>Data Statistik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744" name="Google Shape;744;p18"/>
          <p:cNvGrpSpPr/>
          <p:nvPr/>
        </p:nvGrpSpPr>
        <p:grpSpPr>
          <a:xfrm>
            <a:off x="5038937" y="624256"/>
            <a:ext cx="3428994" cy="3803332"/>
            <a:chOff x="2152750" y="190500"/>
            <a:chExt cx="4293756" cy="4762499"/>
          </a:xfrm>
        </p:grpSpPr>
        <p:sp>
          <p:nvSpPr>
            <p:cNvPr id="745" name="Google Shape;745;p18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18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18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18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18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18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18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18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18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8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18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18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18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18"/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9" name="Google Shape;819;p18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820" name="Google Shape;820;p18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18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18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18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18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18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18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18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18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8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830" name="Google Shape;830;p1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1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1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1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1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35" name="Google Shape;835;p18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8"/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8"/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18"/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18"/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18"/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18"/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18"/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18"/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18"/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18"/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495</Words>
  <Application>Microsoft Office PowerPoint</Application>
  <PresentationFormat>On-screen Show (16:9)</PresentationFormat>
  <Paragraphs>86</Paragraphs>
  <Slides>21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Barlow Light</vt:lpstr>
      <vt:lpstr>Calibri</vt:lpstr>
      <vt:lpstr>Barlow SemiBold</vt:lpstr>
      <vt:lpstr>Raleway SemiBold</vt:lpstr>
      <vt:lpstr>Barlow</vt:lpstr>
      <vt:lpstr>Raleway</vt:lpstr>
      <vt:lpstr>Gaoler template</vt:lpstr>
      <vt:lpstr>GEMPA BUMI LOMBOK 2018</vt:lpstr>
      <vt:lpstr>This Slide Created By</vt:lpstr>
      <vt:lpstr>Pendahuluan</vt:lpstr>
      <vt:lpstr>PowerPoint Presentation</vt:lpstr>
      <vt:lpstr>Guncangan Gempa</vt:lpstr>
      <vt:lpstr>Dampak dan Korban</vt:lpstr>
      <vt:lpstr>Rp5,04 Trilyun</vt:lpstr>
      <vt:lpstr>83.392</vt:lpstr>
      <vt:lpstr>Data Statistik</vt:lpstr>
      <vt:lpstr>Dataset</vt:lpstr>
      <vt:lpstr>Data Perbandingan Jumlah Korban dan Kerusakan Rumah</vt:lpstr>
      <vt:lpstr>PowerPoint Presentation</vt:lpstr>
      <vt:lpstr>Daerah Kecamatan dengan Kerusakan Paling Parah Berdasarkan Jumlah Korban Jiwa</vt:lpstr>
      <vt:lpstr>Data Perbandingan Jumlah Korban Berdasarkan Gender </vt:lpstr>
      <vt:lpstr>Desa dengan Kerusakan Paling Parah Berdasarkan Jumlah Korban Jiwa</vt:lpstr>
      <vt:lpstr>Daerah Kecamatan dengan Kerusakan Paling Parah Berdasarkan Jumlah Rumah Rusak</vt:lpstr>
      <vt:lpstr>Desa dengan Kerusakan Paling Parah Berdasarkan Jumlah Rumah Rusak</vt:lpstr>
      <vt:lpstr>Kesimpulan</vt:lpstr>
      <vt:lpstr>TERIMA KASIH!</vt:lpstr>
      <vt:lpstr>Referensi</vt:lpstr>
      <vt:lpstr>Link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GEMPA BUMI LOMBOK 2018</dc:title>
  <dc:creator>Owner</dc:creator>
  <cp:lastModifiedBy>Owner</cp:lastModifiedBy>
  <cp:revision>17</cp:revision>
  <dcterms:modified xsi:type="dcterms:W3CDTF">2019-12-17T03:20:01Z</dcterms:modified>
</cp:coreProperties>
</file>