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9"/>
  </p:notesMasterIdLst>
  <p:handoutMasterIdLst>
    <p:handoutMasterId r:id="rId10"/>
  </p:handoutMasterIdLst>
  <p:sldIdLst>
    <p:sldId id="256" r:id="rId3"/>
    <p:sldId id="314" r:id="rId4"/>
    <p:sldId id="315" r:id="rId5"/>
    <p:sldId id="316" r:id="rId6"/>
    <p:sldId id="317" r:id="rId7"/>
    <p:sldId id="318" r:id="rId8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432FF"/>
    <a:srgbClr val="FFFFFF"/>
    <a:srgbClr val="DE8500"/>
    <a:srgbClr val="109A8A"/>
    <a:srgbClr val="9881FF"/>
    <a:srgbClr val="9055FF"/>
    <a:srgbClr val="1476FF"/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94646" autoAdjust="0"/>
  </p:normalViewPr>
  <p:slideViewPr>
    <p:cSldViewPr>
      <p:cViewPr varScale="1">
        <p:scale>
          <a:sx n="108" d="100"/>
          <a:sy n="108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4BC39466-B00D-D148-841F-62596A778537}"/>
    <pc:docChg chg="undo custSel modSld">
      <pc:chgData name="Than Quang Khoat" userId="b24b097a-3ba7-4fd8-ad2c-0f2ed537794d" providerId="ADAL" clId="{4BC39466-B00D-D148-841F-62596A778537}" dt="2020-01-30T08:15:39.679" v="153" actId="29295"/>
      <pc:docMkLst>
        <pc:docMk/>
      </pc:docMkLst>
      <pc:sldChg chg="addSp delSp modSp">
        <pc:chgData name="Than Quang Khoat" userId="b24b097a-3ba7-4fd8-ad2c-0f2ed537794d" providerId="ADAL" clId="{4BC39466-B00D-D148-841F-62596A778537}" dt="2020-01-30T08:15:39.679" v="153" actId="29295"/>
        <pc:sldMkLst>
          <pc:docMk/>
          <pc:sldMk cId="0" sldId="256"/>
        </pc:sldMkLst>
        <pc:spChg chg="mod">
          <ac:chgData name="Than Quang Khoat" userId="b24b097a-3ba7-4fd8-ad2c-0f2ed537794d" providerId="ADAL" clId="{4BC39466-B00D-D148-841F-62596A778537}" dt="2020-01-30T06:50:18.673" v="14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an Quang Khoat" userId="b24b097a-3ba7-4fd8-ad2c-0f2ed537794d" providerId="ADAL" clId="{4BC39466-B00D-D148-841F-62596A778537}" dt="2020-01-30T06:47:42.999" v="103" actId="20577"/>
          <ac:spMkLst>
            <pc:docMk/>
            <pc:sldMk cId="0" sldId="256"/>
            <ac:spMk id="5" creationId="{00000000-0000-0000-0000-000000000000}"/>
          </ac:spMkLst>
        </pc:spChg>
        <pc:picChg chg="add del">
          <ac:chgData name="Than Quang Khoat" userId="b24b097a-3ba7-4fd8-ad2c-0f2ed537794d" providerId="ADAL" clId="{4BC39466-B00D-D148-841F-62596A778537}" dt="2020-01-30T07:39:54.829" v="149" actId="478"/>
          <ac:picMkLst>
            <pc:docMk/>
            <pc:sldMk cId="0" sldId="256"/>
            <ac:picMk id="6" creationId="{137846F9-7104-6145-86C8-61A9855CCDF5}"/>
          </ac:picMkLst>
        </pc:picChg>
        <pc:picChg chg="add mod">
          <ac:chgData name="Than Quang Khoat" userId="b24b097a-3ba7-4fd8-ad2c-0f2ed537794d" providerId="ADAL" clId="{4BC39466-B00D-D148-841F-62596A778537}" dt="2020-01-30T08:15:39.679" v="153" actId="29295"/>
          <ac:picMkLst>
            <pc:docMk/>
            <pc:sldMk cId="0" sldId="256"/>
            <ac:picMk id="7" creationId="{6A9E6F56-19C0-0047-B08B-F7C7D90C647E}"/>
          </ac:picMkLst>
        </pc:picChg>
      </pc:sldChg>
      <pc:sldChg chg="delSp">
        <pc:chgData name="Than Quang Khoat" userId="b24b097a-3ba7-4fd8-ad2c-0f2ed537794d" providerId="ADAL" clId="{4BC39466-B00D-D148-841F-62596A778537}" dt="2020-01-30T06:41:00.342" v="0" actId="478"/>
        <pc:sldMkLst>
          <pc:docMk/>
          <pc:sldMk cId="1582531212" sldId="314"/>
        </pc:sldMkLst>
        <pc:picChg chg="del">
          <ac:chgData name="Than Quang Khoat" userId="b24b097a-3ba7-4fd8-ad2c-0f2ed537794d" providerId="ADAL" clId="{4BC39466-B00D-D148-841F-62596A778537}" dt="2020-01-30T06:41:00.342" v="0" actId="478"/>
          <ac:picMkLst>
            <pc:docMk/>
            <pc:sldMk cId="1582531212" sldId="314"/>
            <ac:picMk id="10" creationId="{CE98BDE8-7570-C441-9883-0608814DDCFF}"/>
          </ac:picMkLst>
        </pc:picChg>
      </pc:sldChg>
    </pc:docChg>
  </pc:docChgLst>
  <pc:docChgLst>
    <pc:chgData name="Than Quang Khoat" userId="b24b097a-3ba7-4fd8-ad2c-0f2ed537794d" providerId="ADAL" clId="{8E21FAD2-41B8-3043-BF28-A20B3AFAA409}"/>
    <pc:docChg chg="custSel addSld modSld">
      <pc:chgData name="Than Quang Khoat" userId="b24b097a-3ba7-4fd8-ad2c-0f2ed537794d" providerId="ADAL" clId="{8E21FAD2-41B8-3043-BF28-A20B3AFAA409}" dt="2020-04-13T04:04:13.063" v="1256" actId="478"/>
      <pc:docMkLst>
        <pc:docMk/>
      </pc:docMkLst>
      <pc:sldChg chg="addSp delSp modSp">
        <pc:chgData name="Than Quang Khoat" userId="b24b097a-3ba7-4fd8-ad2c-0f2ed537794d" providerId="ADAL" clId="{8E21FAD2-41B8-3043-BF28-A20B3AFAA409}" dt="2020-04-13T04:00:09.595" v="1071" actId="2711"/>
        <pc:sldMkLst>
          <pc:docMk/>
          <pc:sldMk cId="1582531212" sldId="314"/>
        </pc:sldMkLst>
        <pc:spChg chg="mod">
          <ac:chgData name="Than Quang Khoat" userId="b24b097a-3ba7-4fd8-ad2c-0f2ed537794d" providerId="ADAL" clId="{8E21FAD2-41B8-3043-BF28-A20B3AFAA409}" dt="2020-04-13T03:11:01.804" v="113" actId="207"/>
          <ac:spMkLst>
            <pc:docMk/>
            <pc:sldMk cId="1582531212" sldId="314"/>
            <ac:spMk id="2" creationId="{00000000-0000-0000-0000-000000000000}"/>
          </ac:spMkLst>
        </pc:spChg>
        <pc:spChg chg="mod">
          <ac:chgData name="Than Quang Khoat" userId="b24b097a-3ba7-4fd8-ad2c-0f2ed537794d" providerId="ADAL" clId="{8E21FAD2-41B8-3043-BF28-A20B3AFAA409}" dt="2020-04-13T03:55:53.636" v="1057" actId="1035"/>
          <ac:spMkLst>
            <pc:docMk/>
            <pc:sldMk cId="1582531212" sldId="314"/>
            <ac:spMk id="30" creationId="{00000000-0000-0000-0000-000000000000}"/>
          </ac:spMkLst>
        </pc:spChg>
        <pc:graphicFrameChg chg="add modGraphic">
          <ac:chgData name="Than Quang Khoat" userId="b24b097a-3ba7-4fd8-ad2c-0f2ed537794d" providerId="ADAL" clId="{8E21FAD2-41B8-3043-BF28-A20B3AFAA409}" dt="2020-04-13T04:00:09.595" v="1071" actId="2711"/>
          <ac:graphicFrameMkLst>
            <pc:docMk/>
            <pc:sldMk cId="1582531212" sldId="314"/>
            <ac:graphicFrameMk id="10" creationId="{3F3F66BE-1E10-F642-99E6-5C083EE71519}"/>
          </ac:graphicFrameMkLst>
        </pc:graphicFrameChg>
        <pc:picChg chg="add del mod">
          <ac:chgData name="Than Quang Khoat" userId="b24b097a-3ba7-4fd8-ad2c-0f2ed537794d" providerId="ADAL" clId="{8E21FAD2-41B8-3043-BF28-A20B3AFAA409}" dt="2020-04-13T03:55:32.366" v="1054" actId="478"/>
          <ac:picMkLst>
            <pc:docMk/>
            <pc:sldMk cId="1582531212" sldId="314"/>
            <ac:picMk id="4" creationId="{11C1FE39-F0AB-6A41-A715-9A0F0998B9D8}"/>
          </ac:picMkLst>
        </pc:picChg>
      </pc:sldChg>
      <pc:sldChg chg="addSp delSp modSp add">
        <pc:chgData name="Than Quang Khoat" userId="b24b097a-3ba7-4fd8-ad2c-0f2ed537794d" providerId="ADAL" clId="{8E21FAD2-41B8-3043-BF28-A20B3AFAA409}" dt="2020-04-13T03:59:08.009" v="1069" actId="166"/>
        <pc:sldMkLst>
          <pc:docMk/>
          <pc:sldMk cId="1290444600" sldId="315"/>
        </pc:sldMkLst>
        <pc:spChg chg="mod">
          <ac:chgData name="Than Quang Khoat" userId="b24b097a-3ba7-4fd8-ad2c-0f2ed537794d" providerId="ADAL" clId="{8E21FAD2-41B8-3043-BF28-A20B3AFAA409}" dt="2020-04-13T03:11:19.182" v="136" actId="207"/>
          <ac:spMkLst>
            <pc:docMk/>
            <pc:sldMk cId="1290444600" sldId="315"/>
            <ac:spMk id="2" creationId="{00000000-0000-0000-0000-000000000000}"/>
          </ac:spMkLst>
        </pc:spChg>
        <pc:spChg chg="add mod">
          <ac:chgData name="Than Quang Khoat" userId="b24b097a-3ba7-4fd8-ad2c-0f2ed537794d" providerId="ADAL" clId="{8E21FAD2-41B8-3043-BF28-A20B3AFAA409}" dt="2020-04-13T03:59:08.009" v="1069" actId="166"/>
          <ac:spMkLst>
            <pc:docMk/>
            <pc:sldMk cId="1290444600" sldId="315"/>
            <ac:spMk id="3" creationId="{2E849FF0-61EA-1C4D-BC33-CBACB03813BB}"/>
          </ac:spMkLst>
        </pc:spChg>
        <pc:spChg chg="mod">
          <ac:chgData name="Than Quang Khoat" userId="b24b097a-3ba7-4fd8-ad2c-0f2ed537794d" providerId="ADAL" clId="{8E21FAD2-41B8-3043-BF28-A20B3AFAA409}" dt="2020-04-13T03:12:57.672" v="243" actId="207"/>
          <ac:spMkLst>
            <pc:docMk/>
            <pc:sldMk cId="1290444600" sldId="315"/>
            <ac:spMk id="30" creationId="{00000000-0000-0000-0000-000000000000}"/>
          </ac:spMkLst>
        </pc:spChg>
        <pc:graphicFrameChg chg="add mod modGraphic">
          <ac:chgData name="Than Quang Khoat" userId="b24b097a-3ba7-4fd8-ad2c-0f2ed537794d" providerId="ADAL" clId="{8E21FAD2-41B8-3043-BF28-A20B3AFAA409}" dt="2020-04-13T03:58:49.064" v="1067" actId="1076"/>
          <ac:graphicFrameMkLst>
            <pc:docMk/>
            <pc:sldMk cId="1290444600" sldId="315"/>
            <ac:graphicFrameMk id="10" creationId="{13ED981C-EA65-9843-A233-DB95C4DA73E7}"/>
          </ac:graphicFrameMkLst>
        </pc:graphicFrameChg>
        <pc:picChg chg="add del">
          <ac:chgData name="Than Quang Khoat" userId="b24b097a-3ba7-4fd8-ad2c-0f2ed537794d" providerId="ADAL" clId="{8E21FAD2-41B8-3043-BF28-A20B3AFAA409}" dt="2020-04-13T03:56:34.570" v="1058" actId="478"/>
          <ac:picMkLst>
            <pc:docMk/>
            <pc:sldMk cId="1290444600" sldId="315"/>
            <ac:picMk id="8" creationId="{E997F001-33B0-1E44-B62C-49DE465C3826}"/>
          </ac:picMkLst>
        </pc:picChg>
      </pc:sldChg>
      <pc:sldChg chg="addSp delSp modSp add modAnim">
        <pc:chgData name="Than Quang Khoat" userId="b24b097a-3ba7-4fd8-ad2c-0f2ed537794d" providerId="ADAL" clId="{8E21FAD2-41B8-3043-BF28-A20B3AFAA409}" dt="2020-04-13T03:59:59.322" v="1070" actId="2711"/>
        <pc:sldMkLst>
          <pc:docMk/>
          <pc:sldMk cId="3015540890" sldId="316"/>
        </pc:sldMkLst>
        <pc:spChg chg="mod">
          <ac:chgData name="Than Quang Khoat" userId="b24b097a-3ba7-4fd8-ad2c-0f2ed537794d" providerId="ADAL" clId="{8E21FAD2-41B8-3043-BF28-A20B3AFAA409}" dt="2020-04-13T03:40:27.592" v="1002" actId="20577"/>
          <ac:spMkLst>
            <pc:docMk/>
            <pc:sldMk cId="3015540890" sldId="316"/>
            <ac:spMk id="2" creationId="{00000000-0000-0000-0000-000000000000}"/>
          </ac:spMkLst>
        </pc:spChg>
        <pc:spChg chg="mod">
          <ac:chgData name="Than Quang Khoat" userId="b24b097a-3ba7-4fd8-ad2c-0f2ed537794d" providerId="ADAL" clId="{8E21FAD2-41B8-3043-BF28-A20B3AFAA409}" dt="2020-04-13T03:37:52.590" v="995" actId="20577"/>
          <ac:spMkLst>
            <pc:docMk/>
            <pc:sldMk cId="3015540890" sldId="316"/>
            <ac:spMk id="30" creationId="{00000000-0000-0000-0000-000000000000}"/>
          </ac:spMkLst>
        </pc:spChg>
        <pc:graphicFrameChg chg="add modGraphic">
          <ac:chgData name="Than Quang Khoat" userId="b24b097a-3ba7-4fd8-ad2c-0f2ed537794d" providerId="ADAL" clId="{8E21FAD2-41B8-3043-BF28-A20B3AFAA409}" dt="2020-04-13T03:59:59.322" v="1070" actId="2711"/>
          <ac:graphicFrameMkLst>
            <pc:docMk/>
            <pc:sldMk cId="3015540890" sldId="316"/>
            <ac:graphicFrameMk id="10" creationId="{619D1C78-ECBF-4F4D-92A4-FC9B3668749F}"/>
          </ac:graphicFrameMkLst>
        </pc:graphicFrameChg>
        <pc:picChg chg="add del">
          <ac:chgData name="Than Quang Khoat" userId="b24b097a-3ba7-4fd8-ad2c-0f2ed537794d" providerId="ADAL" clId="{8E21FAD2-41B8-3043-BF28-A20B3AFAA409}" dt="2020-04-13T03:55:24.454" v="1052" actId="478"/>
          <ac:picMkLst>
            <pc:docMk/>
            <pc:sldMk cId="3015540890" sldId="316"/>
            <ac:picMk id="8" creationId="{401B9584-9C6C-A541-9F76-DA1B6A504D2B}"/>
          </ac:picMkLst>
        </pc:picChg>
      </pc:sldChg>
      <pc:sldChg chg="addSp delSp modSp add modAnim">
        <pc:chgData name="Than Quang Khoat" userId="b24b097a-3ba7-4fd8-ad2c-0f2ed537794d" providerId="ADAL" clId="{8E21FAD2-41B8-3043-BF28-A20B3AFAA409}" dt="2020-04-13T04:00:21.247" v="1072" actId="2711"/>
        <pc:sldMkLst>
          <pc:docMk/>
          <pc:sldMk cId="727059516" sldId="317"/>
        </pc:sldMkLst>
        <pc:spChg chg="mod">
          <ac:chgData name="Than Quang Khoat" userId="b24b097a-3ba7-4fd8-ad2c-0f2ed537794d" providerId="ADAL" clId="{8E21FAD2-41B8-3043-BF28-A20B3AFAA409}" dt="2020-04-13T03:40:32.472" v="1003" actId="20577"/>
          <ac:spMkLst>
            <pc:docMk/>
            <pc:sldMk cId="727059516" sldId="317"/>
            <ac:spMk id="2" creationId="{00000000-0000-0000-0000-000000000000}"/>
          </ac:spMkLst>
        </pc:spChg>
        <pc:spChg chg="mod">
          <ac:chgData name="Than Quang Khoat" userId="b24b097a-3ba7-4fd8-ad2c-0f2ed537794d" providerId="ADAL" clId="{8E21FAD2-41B8-3043-BF28-A20B3AFAA409}" dt="2020-04-13T03:44:37.180" v="1011" actId="20577"/>
          <ac:spMkLst>
            <pc:docMk/>
            <pc:sldMk cId="727059516" sldId="317"/>
            <ac:spMk id="30" creationId="{00000000-0000-0000-0000-000000000000}"/>
          </ac:spMkLst>
        </pc:spChg>
        <pc:graphicFrameChg chg="add mod modGraphic">
          <ac:chgData name="Than Quang Khoat" userId="b24b097a-3ba7-4fd8-ad2c-0f2ed537794d" providerId="ADAL" clId="{8E21FAD2-41B8-3043-BF28-A20B3AFAA409}" dt="2020-04-13T04:00:21.247" v="1072" actId="2711"/>
          <ac:graphicFrameMkLst>
            <pc:docMk/>
            <pc:sldMk cId="727059516" sldId="317"/>
            <ac:graphicFrameMk id="6" creationId="{07133C91-87BD-1947-AC1D-0E347559EF15}"/>
          </ac:graphicFrameMkLst>
        </pc:graphicFrameChg>
        <pc:picChg chg="add del mod">
          <ac:chgData name="Than Quang Khoat" userId="b24b097a-3ba7-4fd8-ad2c-0f2ed537794d" providerId="ADAL" clId="{8E21FAD2-41B8-3043-BF28-A20B3AFAA409}" dt="2020-04-13T03:50:53.561" v="1025" actId="478"/>
          <ac:picMkLst>
            <pc:docMk/>
            <pc:sldMk cId="727059516" sldId="317"/>
            <ac:picMk id="4" creationId="{301BEE83-88AA-0B40-A511-72D2999F7F57}"/>
          </ac:picMkLst>
        </pc:picChg>
        <pc:picChg chg="add del">
          <ac:chgData name="Than Quang Khoat" userId="b24b097a-3ba7-4fd8-ad2c-0f2ed537794d" providerId="ADAL" clId="{8E21FAD2-41B8-3043-BF28-A20B3AFAA409}" dt="2020-04-13T03:51:44.643" v="1027" actId="478"/>
          <ac:picMkLst>
            <pc:docMk/>
            <pc:sldMk cId="727059516" sldId="317"/>
            <ac:picMk id="10" creationId="{712EDCF4-7E39-2A48-9469-D4849E16ECAC}"/>
          </ac:picMkLst>
        </pc:picChg>
      </pc:sldChg>
      <pc:sldChg chg="delSp modSp add modAnim">
        <pc:chgData name="Than Quang Khoat" userId="b24b097a-3ba7-4fd8-ad2c-0f2ed537794d" providerId="ADAL" clId="{8E21FAD2-41B8-3043-BF28-A20B3AFAA409}" dt="2020-04-13T04:04:13.063" v="1256" actId="478"/>
        <pc:sldMkLst>
          <pc:docMk/>
          <pc:sldMk cId="520498318" sldId="318"/>
        </pc:sldMkLst>
        <pc:spChg chg="mod">
          <ac:chgData name="Than Quang Khoat" userId="b24b097a-3ba7-4fd8-ad2c-0f2ed537794d" providerId="ADAL" clId="{8E21FAD2-41B8-3043-BF28-A20B3AFAA409}" dt="2020-04-13T04:02:05.209" v="1101" actId="20577"/>
          <ac:spMkLst>
            <pc:docMk/>
            <pc:sldMk cId="520498318" sldId="318"/>
            <ac:spMk id="2" creationId="{00000000-0000-0000-0000-000000000000}"/>
          </ac:spMkLst>
        </pc:spChg>
        <pc:spChg chg="mod">
          <ac:chgData name="Than Quang Khoat" userId="b24b097a-3ba7-4fd8-ad2c-0f2ed537794d" providerId="ADAL" clId="{8E21FAD2-41B8-3043-BF28-A20B3AFAA409}" dt="2020-04-13T04:03:54.882" v="1253" actId="207"/>
          <ac:spMkLst>
            <pc:docMk/>
            <pc:sldMk cId="520498318" sldId="318"/>
            <ac:spMk id="30" creationId="{00000000-0000-0000-0000-000000000000}"/>
          </ac:spMkLst>
        </pc:spChg>
        <pc:graphicFrameChg chg="del">
          <ac:chgData name="Than Quang Khoat" userId="b24b097a-3ba7-4fd8-ad2c-0f2ed537794d" providerId="ADAL" clId="{8E21FAD2-41B8-3043-BF28-A20B3AFAA409}" dt="2020-04-13T04:04:13.063" v="1256" actId="478"/>
          <ac:graphicFrameMkLst>
            <pc:docMk/>
            <pc:sldMk cId="520498318" sldId="318"/>
            <ac:graphicFrameMk id="6" creationId="{07133C91-87BD-1947-AC1D-0E347559EF15}"/>
          </ac:graphicFrameMkLst>
        </pc:graphicFrameChg>
      </pc:sldChg>
    </pc:docChg>
  </pc:docChgLst>
  <pc:docChgLst>
    <pc:chgData name="Than Quang Khoat" userId="b24b097a-3ba7-4fd8-ad2c-0f2ed537794d" providerId="ADAL" clId="{633DCD7D-4061-6747-9CCC-BDEA009C5713}"/>
    <pc:docChg chg="undo custSel addSld delSld modSld">
      <pc:chgData name="Than Quang Khoat" userId="b24b097a-3ba7-4fd8-ad2c-0f2ed537794d" providerId="ADAL" clId="{633DCD7D-4061-6747-9CCC-BDEA009C5713}" dt="2018-06-16T02:34:53.193" v="170" actId="14100"/>
      <pc:docMkLst>
        <pc:docMk/>
      </pc:docMkLst>
      <pc:sldChg chg="modSp">
        <pc:chgData name="Than Quang Khoat" userId="b24b097a-3ba7-4fd8-ad2c-0f2ed537794d" providerId="ADAL" clId="{633DCD7D-4061-6747-9CCC-BDEA009C5713}" dt="2018-06-16T02:34:53.193" v="170" actId="14100"/>
        <pc:sldMkLst>
          <pc:docMk/>
          <pc:sldMk cId="0" sldId="256"/>
        </pc:sldMkLst>
        <pc:spChg chg="mod">
          <ac:chgData name="Than Quang Khoat" userId="b24b097a-3ba7-4fd8-ad2c-0f2ed537794d" providerId="ADAL" clId="{633DCD7D-4061-6747-9CCC-BDEA009C5713}" dt="2018-06-16T02:34:53.193" v="170" actId="14100"/>
          <ac:spMkLst>
            <pc:docMk/>
            <pc:sldMk cId="0" sldId="256"/>
            <ac:spMk id="5" creationId="{00000000-0000-0000-0000-000000000000}"/>
          </ac:spMkLst>
        </pc:spChg>
      </pc:sldChg>
      <pc:sldChg chg="addSp delSp modSp">
        <pc:chgData name="Than Quang Khoat" userId="b24b097a-3ba7-4fd8-ad2c-0f2ed537794d" providerId="ADAL" clId="{633DCD7D-4061-6747-9CCC-BDEA009C5713}" dt="2018-06-16T02:32:21.275" v="21" actId="207"/>
        <pc:sldMkLst>
          <pc:docMk/>
          <pc:sldMk cId="1582531212" sldId="314"/>
        </pc:sldMkLst>
        <pc:spChg chg="add del mod">
          <ac:chgData name="Than Quang Khoat" userId="b24b097a-3ba7-4fd8-ad2c-0f2ed537794d" providerId="ADAL" clId="{633DCD7D-4061-6747-9CCC-BDEA009C5713}" dt="2018-06-16T02:26:52.879" v="6"/>
          <ac:spMkLst>
            <pc:docMk/>
            <pc:sldMk cId="1582531212" sldId="314"/>
            <ac:spMk id="3" creationId="{B5F0F28D-500F-BD4A-B748-6679064A0204}"/>
          </ac:spMkLst>
        </pc:spChg>
        <pc:spChg chg="add del mod">
          <ac:chgData name="Than Quang Khoat" userId="b24b097a-3ba7-4fd8-ad2c-0f2ed537794d" providerId="ADAL" clId="{633DCD7D-4061-6747-9CCC-BDEA009C5713}" dt="2018-06-16T02:31:26.771" v="15" actId="478"/>
          <ac:spMkLst>
            <pc:docMk/>
            <pc:sldMk cId="1582531212" sldId="314"/>
            <ac:spMk id="4" creationId="{D761FDD9-4E12-3F49-8AE1-E1F266856B17}"/>
          </ac:spMkLst>
        </pc:spChg>
        <pc:spChg chg="mod">
          <ac:chgData name="Than Quang Khoat" userId="b24b097a-3ba7-4fd8-ad2c-0f2ed537794d" providerId="ADAL" clId="{633DCD7D-4061-6747-9CCC-BDEA009C5713}" dt="2018-06-16T02:32:21.275" v="21" actId="207"/>
          <ac:spMkLst>
            <pc:docMk/>
            <pc:sldMk cId="1582531212" sldId="314"/>
            <ac:spMk id="5" creationId="{00000000-0000-0000-0000-000000000000}"/>
          </ac:spMkLst>
        </pc:spChg>
        <pc:spChg chg="add del mod">
          <ac:chgData name="Than Quang Khoat" userId="b24b097a-3ba7-4fd8-ad2c-0f2ed537794d" providerId="ADAL" clId="{633DCD7D-4061-6747-9CCC-BDEA009C5713}" dt="2018-06-16T02:27:36.814" v="9" actId="478"/>
          <ac:spMkLst>
            <pc:docMk/>
            <pc:sldMk cId="1582531212" sldId="314"/>
            <ac:spMk id="8" creationId="{00000000-0000-0000-0000-000000000000}"/>
          </ac:spMkLst>
        </pc:spChg>
        <pc:picChg chg="add mod">
          <ac:chgData name="Than Quang Khoat" userId="b24b097a-3ba7-4fd8-ad2c-0f2ed537794d" providerId="ADAL" clId="{633DCD7D-4061-6747-9CCC-BDEA009C5713}" dt="2018-06-16T02:31:40.413" v="17" actId="14100"/>
          <ac:picMkLst>
            <pc:docMk/>
            <pc:sldMk cId="1582531212" sldId="314"/>
            <ac:picMk id="10" creationId="{CE98BDE8-7570-C441-9883-0608814DDCFF}"/>
          </ac:picMkLst>
        </pc:picChg>
      </pc:sldChg>
      <pc:sldChg chg="add del">
        <pc:chgData name="Than Quang Khoat" userId="b24b097a-3ba7-4fd8-ad2c-0f2ed537794d" providerId="ADAL" clId="{633DCD7D-4061-6747-9CCC-BDEA009C5713}" dt="2018-06-16T02:26:51.213" v="4"/>
        <pc:sldMkLst>
          <pc:docMk/>
          <pc:sldMk cId="2932931109" sldId="315"/>
        </pc:sldMkLst>
      </pc:sldChg>
    </pc:docChg>
  </pc:docChgLst>
  <pc:docChgLst>
    <pc:chgData name="Than Quang Khoat" userId="b24b097a-3ba7-4fd8-ad2c-0f2ed537794d" providerId="ADAL" clId="{C0996F67-F6A0-3943-89C5-BC76D53B8534}"/>
    <pc:docChg chg="modSld">
      <pc:chgData name="Than Quang Khoat" userId="b24b097a-3ba7-4fd8-ad2c-0f2ed537794d" providerId="ADAL" clId="{C0996F67-F6A0-3943-89C5-BC76D53B8534}" dt="2020-04-14T06:15:59.737" v="3" actId="20577"/>
      <pc:docMkLst>
        <pc:docMk/>
      </pc:docMkLst>
      <pc:sldChg chg="modSp">
        <pc:chgData name="Than Quang Khoat" userId="b24b097a-3ba7-4fd8-ad2c-0f2ed537794d" providerId="ADAL" clId="{C0996F67-F6A0-3943-89C5-BC76D53B8534}" dt="2020-04-14T06:15:59.737" v="3" actId="20577"/>
        <pc:sldMkLst>
          <pc:docMk/>
          <pc:sldMk cId="1290444600" sldId="315"/>
        </pc:sldMkLst>
        <pc:spChg chg="mod">
          <ac:chgData name="Than Quang Khoat" userId="b24b097a-3ba7-4fd8-ad2c-0f2ed537794d" providerId="ADAL" clId="{C0996F67-F6A0-3943-89C5-BC76D53B8534}" dt="2020-04-14T06:15:59.737" v="3" actId="20577"/>
          <ac:spMkLst>
            <pc:docMk/>
            <pc:sldMk cId="1290444600" sldId="315"/>
            <ac:spMk id="30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8A5A747A-F7C0-A14D-9CAE-541B5ABFC675}"/>
    <pc:docChg chg="modSld">
      <pc:chgData name="Than Quang Khoat" userId="b24b097a-3ba7-4fd8-ad2c-0f2ed537794d" providerId="ADAL" clId="{8A5A747A-F7C0-A14D-9CAE-541B5ABFC675}" dt="2020-04-08T06:29:54.175" v="1" actId="404"/>
      <pc:docMkLst>
        <pc:docMk/>
      </pc:docMkLst>
      <pc:sldChg chg="modSp">
        <pc:chgData name="Than Quang Khoat" userId="b24b097a-3ba7-4fd8-ad2c-0f2ed537794d" providerId="ADAL" clId="{8A5A747A-F7C0-A14D-9CAE-541B5ABFC675}" dt="2020-04-08T06:29:54.175" v="1" actId="404"/>
        <pc:sldMkLst>
          <pc:docMk/>
          <pc:sldMk cId="1582531212" sldId="314"/>
        </pc:sldMkLst>
        <pc:spChg chg="mod">
          <ac:chgData name="Than Quang Khoat" userId="b24b097a-3ba7-4fd8-ad2c-0f2ed537794d" providerId="ADAL" clId="{8A5A747A-F7C0-A14D-9CAE-541B5ABFC675}" dt="2020-04-08T06:29:54.175" v="1" actId="404"/>
          <ac:spMkLst>
            <pc:docMk/>
            <pc:sldMk cId="1582531212" sldId="314"/>
            <ac:spMk id="3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C4258E-FD74-5D47-8018-6DA24A938AF9}" type="datetime1"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E0-0AB2-AF42-9F76-E2A4C9E76F7E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28DD-43A4-C145-93EA-13EF2B17E7EB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5965-152D-6148-9E8B-E8BC6F0409D2}" type="datetime1"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6093-3437-8B4F-A51A-6AAFB0EF36D1}" type="datetime1"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DCBC-6280-7946-8AB8-245305C067F0}" type="datetime1"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0CDE907-C947-EA49-B72F-60AF7AFDDBBD}" type="datetime1"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303-27FF-2E4B-AD04-BB8F04CE9478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CD82-5238-E44A-9A11-424D8D5D2293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287B-2D27-7C4A-8322-A4B99C631F06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7B8-6480-8847-9DA6-0EE00B08C639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DFA0A2F-6D73-1145-8EEB-5B15CF1B9FD5}" type="datetime1"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9E91D61-4358-B14C-BAE8-C324CB8500BE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0F68B57-B46A-CF42-8232-80DC64E1B251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F2FB1CEF-34E4-5443-A93E-0D3186DAFC7C}" type="datetime1"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E14-987C-B745-9CC4-F123097326D7}" type="datetime1"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E56E-38DB-E542-AE6F-E63F3C502DFE}" type="datetime1"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SOICT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6DAE-8A5E-E242-BD4F-641FB0B978E3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4E6267-304B-6748-B3D3-4E3C006AAAC9}" type="datetime1">
              <a:t>4/14/20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SOICT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r>
              <a:rPr lang="en-US" dirty="0"/>
              <a:t>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E6F56-19C0-0047-B08B-F7C7D90C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-76012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 training dataset, named “1-training-data.csv”, common for everyone. Each row represents one example (x,y); the last column represents y.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are some missing values (“?”).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student will have a testing file, named “ID-test.csv”, where ID is his/her student ID.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task: formulate the learning problem (classification, regression, clustering, …),  choose a way to deal with missing values, choose an ML model, do training/evaluation carefully, make prediction for your 10 testing examples.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files can be found in your class folder at tiny.cc/046cjz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Homework 1: </a:t>
            </a:r>
            <a:r>
              <a:rPr lang="en-US" sz="3000" dirty="0">
                <a:solidFill>
                  <a:srgbClr val="0432FF"/>
                </a:solidFill>
              </a:rPr>
              <a:t>description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3F66BE-1E10-F642-99E6-5C083EE7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46830"/>
              </p:ext>
            </p:extLst>
          </p:nvPr>
        </p:nvGraphicFramePr>
        <p:xfrm>
          <a:off x="1219200" y="5667499"/>
          <a:ext cx="6553201" cy="114735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080096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01979180"/>
                    </a:ext>
                  </a:extLst>
                </a:gridCol>
                <a:gridCol w="521525">
                  <a:extLst>
                    <a:ext uri="{9D8B030D-6E8A-4147-A177-3AD203B41FA5}">
                      <a16:colId xmlns:a16="http://schemas.microsoft.com/office/drawing/2014/main" val="22400369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398101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7526219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021719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5724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0198260"/>
                    </a:ext>
                  </a:extLst>
                </a:gridCol>
                <a:gridCol w="545276">
                  <a:extLst>
                    <a:ext uri="{9D8B030D-6E8A-4147-A177-3AD203B41FA5}">
                      <a16:colId xmlns:a16="http://schemas.microsoft.com/office/drawing/2014/main" val="1582416056"/>
                    </a:ext>
                  </a:extLst>
                </a:gridCol>
              </a:tblGrid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205461142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3.68339375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-0.6344173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0.40961174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1743366219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1.57361776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0.63981373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676610856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3.09622901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0.24991716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0.0893435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2075849763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2.88767733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3.87099483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-1.3477551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1.27698564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770276608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2.73127334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3.94502438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1.96731966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2.48783109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5182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Deadline: 13:00 April 20, 2020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 for 10 examples in your test file (the last 10 rows that miss y)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clearly your solution (in a DOC file): what learning problem, model in use, how to train/do model selection/evaluation, ...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(our TA) will provide a link for submission before the deadline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Homework 1: </a:t>
            </a:r>
            <a:r>
              <a:rPr lang="en-US" sz="3000" dirty="0">
                <a:solidFill>
                  <a:srgbClr val="0432FF"/>
                </a:solidFill>
              </a:rPr>
              <a:t>deadline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ED981C-EA65-9843-A233-DB95C4DA7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7227"/>
              </p:ext>
            </p:extLst>
          </p:nvPr>
        </p:nvGraphicFramePr>
        <p:xfrm>
          <a:off x="1295399" y="5127535"/>
          <a:ext cx="6553201" cy="1730465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080096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01979180"/>
                    </a:ext>
                  </a:extLst>
                </a:gridCol>
                <a:gridCol w="521525">
                  <a:extLst>
                    <a:ext uri="{9D8B030D-6E8A-4147-A177-3AD203B41FA5}">
                      <a16:colId xmlns:a16="http://schemas.microsoft.com/office/drawing/2014/main" val="22400369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398101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7526219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021719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5724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0198260"/>
                    </a:ext>
                  </a:extLst>
                </a:gridCol>
                <a:gridCol w="545276">
                  <a:extLst>
                    <a:ext uri="{9D8B030D-6E8A-4147-A177-3AD203B41FA5}">
                      <a16:colId xmlns:a16="http://schemas.microsoft.com/office/drawing/2014/main" val="1582416056"/>
                    </a:ext>
                  </a:extLst>
                </a:gridCol>
              </a:tblGrid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205461142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0.57267081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4.00319472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1.45966342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-0.2894359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3366219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1.99836001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3.67782446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-1.3612151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1.24222865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610856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2.73962691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4.6839859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-1.4328892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2.44145223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849763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0.48789476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3.88760039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1.64814382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-0.2319734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0276608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3.33883274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3.62937338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-1.5282847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2.28121326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21518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-1.3250802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3.65070587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1.21373681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-1.3727256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469823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2.52960696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3.89940509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-0.8077517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0.64895193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249627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1.5375655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3.05134395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-1.5187714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-0.4847674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136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E849FF0-61EA-1C4D-BC33-CBACB03813BB}"/>
              </a:ext>
            </a:extLst>
          </p:cNvPr>
          <p:cNvSpPr/>
          <p:nvPr/>
        </p:nvSpPr>
        <p:spPr>
          <a:xfrm>
            <a:off x="7633447" y="6248400"/>
            <a:ext cx="430306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9044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kind of learning problem?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Classification?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class labels do not provide much meaning about themselves or label interactions)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Regression?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outputs provide some meanings about themselves or output interactions, e.g., the order, output domain, …)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Clustering?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outputs are hidden and need to be discovered from data)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Other?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432FF"/>
                </a:solidFill>
              </a:rPr>
              <a:t>Problem formulation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9D1C78-ECBF-4F4D-92A4-FC9B3668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53834"/>
              </p:ext>
            </p:extLst>
          </p:nvPr>
        </p:nvGraphicFramePr>
        <p:xfrm>
          <a:off x="1219200" y="5667499"/>
          <a:ext cx="6553201" cy="114735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080096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01979180"/>
                    </a:ext>
                  </a:extLst>
                </a:gridCol>
                <a:gridCol w="521525">
                  <a:extLst>
                    <a:ext uri="{9D8B030D-6E8A-4147-A177-3AD203B41FA5}">
                      <a16:colId xmlns:a16="http://schemas.microsoft.com/office/drawing/2014/main" val="22400369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398101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7526219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021719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5724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0198260"/>
                    </a:ext>
                  </a:extLst>
                </a:gridCol>
                <a:gridCol w="545276">
                  <a:extLst>
                    <a:ext uri="{9D8B030D-6E8A-4147-A177-3AD203B41FA5}">
                      <a16:colId xmlns:a16="http://schemas.microsoft.com/office/drawing/2014/main" val="1582416056"/>
                    </a:ext>
                  </a:extLst>
                </a:gridCol>
              </a:tblGrid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205461142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3.68339375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-0.6344173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0.40961174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1743366219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1.57361776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0.63981373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676610856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3.09622901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0.24991716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0.0893435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2075849763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2.88767733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3.87099483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-1.3477551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1.27698564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770276608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2.73127334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3.94502438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1.96731966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2.48783109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5182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fill the missing value of an attribute?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0? Or infinity?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mean/median/popular value of an attribute?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class-specific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mean/median/popular value of an attribute?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with the type of learning problem?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values that are most suitable to the chosen learning problem, using the training data and cross-validation?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432FF"/>
                </a:solidFill>
              </a:rPr>
              <a:t>Dealing with missing values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133C91-87BD-1947-AC1D-0E347559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97764"/>
              </p:ext>
            </p:extLst>
          </p:nvPr>
        </p:nvGraphicFramePr>
        <p:xfrm>
          <a:off x="1219200" y="5667499"/>
          <a:ext cx="6553201" cy="114735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7080096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01979180"/>
                    </a:ext>
                  </a:extLst>
                </a:gridCol>
                <a:gridCol w="521525">
                  <a:extLst>
                    <a:ext uri="{9D8B030D-6E8A-4147-A177-3AD203B41FA5}">
                      <a16:colId xmlns:a16="http://schemas.microsoft.com/office/drawing/2014/main" val="22400369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398101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7526219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021719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5724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0198260"/>
                    </a:ext>
                  </a:extLst>
                </a:gridCol>
                <a:gridCol w="545276">
                  <a:extLst>
                    <a:ext uri="{9D8B030D-6E8A-4147-A177-3AD203B41FA5}">
                      <a16:colId xmlns:a16="http://schemas.microsoft.com/office/drawing/2014/main" val="1582416056"/>
                    </a:ext>
                  </a:extLst>
                </a:gridCol>
              </a:tblGrid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205461142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3.68339375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-0.6344173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0.40961174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1743366219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1.57361776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0.63981373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676610856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3.09622901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0.24991716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0.0893435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2075849763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2.88767733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3.87099483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-1.3477551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1.27698564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770276608"/>
                  </a:ext>
                </a:extLst>
              </a:tr>
              <a:tr h="1780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2.73127334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3.94502438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1.96731966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2.48783109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45" marR="8345" marT="8345" marB="0" anchor="b"/>
                </a:tc>
                <a:extLst>
                  <a:ext uri="{0D108BD9-81ED-4DB2-BD59-A6C34878D82A}">
                    <a16:rowId xmlns:a16="http://schemas.microsoft.com/office/drawing/2014/main" val="35182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/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select the setting for parameters?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strategy?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assess the performance?</a:t>
            </a:r>
          </a:p>
          <a:p>
            <a:pPr lvl="1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train the final model?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432FF"/>
                </a:solidFill>
              </a:rPr>
              <a:t>Model selection &amp; assessment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45B0B8-F12E-4BA6-AED8-2FA9328FA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675</Words>
  <Application>Microsoft Macintosh PowerPoint</Application>
  <PresentationFormat>On-screen Show (4:3)</PresentationFormat>
  <Paragraphs>296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Impact</vt:lpstr>
      <vt:lpstr>Wingdings 2</vt:lpstr>
      <vt:lpstr>Plaza</vt:lpstr>
      <vt:lpstr>Introduction to Machine Learning and Data Mining (Học máy và Khai phá dữ liệu)</vt:lpstr>
      <vt:lpstr>Homework 1: description</vt:lpstr>
      <vt:lpstr>Homework 1: deadline</vt:lpstr>
      <vt:lpstr>Problem formulation</vt:lpstr>
      <vt:lpstr>Dealing with missing values</vt:lpstr>
      <vt:lpstr>Model selection &amp;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2020-04-14T06:16:04Z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</Properties>
</file>