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81" r:id="rId3"/>
    <p:sldId id="293" r:id="rId4"/>
    <p:sldId id="294" r:id="rId5"/>
    <p:sldId id="290" r:id="rId6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FF00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80" autoAdjust="0"/>
  </p:normalViewPr>
  <p:slideViewPr>
    <p:cSldViewPr>
      <p:cViewPr varScale="1">
        <p:scale>
          <a:sx n="62" d="100"/>
          <a:sy n="62" d="100"/>
        </p:scale>
        <p:origin x="16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Perpetua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Perpetua" pitchFamily="18" charset="0"/>
              </a:defRPr>
            </a:lvl1pPr>
          </a:lstStyle>
          <a:p>
            <a:pPr>
              <a:defRPr/>
            </a:pPr>
            <a:fld id="{A52DB30B-143D-4367-B51F-1A3D9A153ECF}" type="datetimeFigureOut">
              <a:rPr lang="en-US"/>
              <a:pPr>
                <a:defRPr/>
              </a:pPr>
              <a:t>2/19/2019</a:t>
            </a:fld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Perpetua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Perpetua" pitchFamily="18" charset="0"/>
              </a:defRPr>
            </a:lvl1pPr>
          </a:lstStyle>
          <a:p>
            <a:pPr>
              <a:defRPr/>
            </a:pPr>
            <a:fld id="{39E3D177-B23F-4940-8F39-8BA9E166EE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A41EEE-DADC-46F4-AFA1-A0747C04BD4B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94CE53-AA7E-4080-98C4-92D6DB7C7289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94CE53-AA7E-4080-98C4-92D6DB7C7289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94CE53-AA7E-4080-98C4-92D6DB7C7289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52A0E0-A99D-4775-B8C6-F9A4E81AEC44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12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6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10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 baseline="0">
                <a:solidFill>
                  <a:schemeClr val="tx2"/>
                </a:solidFill>
                <a:latin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baseline="0" dirty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417C1-A6A1-4DE0-8CF7-8B15CC5029D8}" type="datetime1">
              <a:rPr lang="en-US"/>
              <a:pPr>
                <a:defRPr/>
              </a:pPr>
              <a:t>2/19/2019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3149C5C-502E-4696-B889-7BB013C1F5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54F5C-FFC5-40DA-96A4-FDE719A0A206}" type="datetime1">
              <a:rPr lang="en-US"/>
              <a:pPr>
                <a:defRPr/>
              </a:pPr>
              <a:t>2/19/2019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70D25-07DA-441C-8C7B-9EAC8653E9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8BF15-ACA6-48E7-A8A8-D6EB68D9E5FF}" type="datetime1">
              <a:rPr lang="en-US"/>
              <a:pPr>
                <a:defRPr/>
              </a:pPr>
              <a:t>2/19/2019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9695E-1876-45B0-A1A5-AC3AE5E49E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>
            <a:lvl1pPr algn="just">
              <a:defRPr baseline="0">
                <a:latin typeface="Arial" pitchFamily="34" charset="0"/>
              </a:defRPr>
            </a:lvl1pPr>
            <a:lvl2pPr algn="just">
              <a:defRPr baseline="0">
                <a:latin typeface="Arial" pitchFamily="34" charset="0"/>
              </a:defRPr>
            </a:lvl2pPr>
            <a:lvl3pPr algn="just">
              <a:defRPr baseline="0">
                <a:latin typeface="Arial" pitchFamily="34" charset="0"/>
              </a:defRPr>
            </a:lvl3pPr>
            <a:lvl4pPr algn="just">
              <a:defRPr baseline="0">
                <a:latin typeface="Arial" pitchFamily="34" charset="0"/>
              </a:defRPr>
            </a:lvl4pPr>
            <a:lvl5pPr algn="just">
              <a:defRPr baseline="0"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E78F9-65CB-4304-B4DA-7019ED173DB5}" type="datetime1">
              <a:rPr lang="en-US"/>
              <a:pPr>
                <a:defRPr/>
              </a:pPr>
              <a:t>2/19/2019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3E62A-C64C-4079-90E8-76FE424F0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6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7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8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05512-5ACB-457F-A1A7-6EBAA6787649}" type="datetime1">
              <a:rPr lang="en-US"/>
              <a:pPr>
                <a:defRPr/>
              </a:pPr>
              <a:t>2/19/2019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6A6F0-76FE-4400-B9E4-9DC931168D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9790C-9DDD-4751-BC71-F88A1F50AD09}" type="datetime1">
              <a:rPr lang="en-US"/>
              <a:pPr>
                <a:defRPr/>
              </a:pPr>
              <a:t>2/19/2019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DC78B-2071-4BEF-8E8D-85AF88E958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0DA46-772E-400C-9739-FDD9970D8A3D}" type="datetime1">
              <a:rPr lang="en-US"/>
              <a:pPr>
                <a:defRPr/>
              </a:pPr>
              <a:t>2/19/2019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7EF16-0216-4268-85BB-F48237644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165B8-A66F-4F59-B348-8CF3A9962EFC}" type="datetime1">
              <a:rPr lang="en-US"/>
              <a:pPr>
                <a:defRPr/>
              </a:pPr>
              <a:t>2/19/2019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64B12-E364-4E15-979B-94DAC57077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C890D-B190-41DE-8B96-B262762ADF3D}" type="datetime1">
              <a:rPr lang="en-US"/>
              <a:pPr>
                <a:defRPr/>
              </a:pPr>
              <a:t>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1B5F0-1049-48AA-8972-679BF0B4FC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8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7CED5-59B7-43E5-B36D-6A032D6B2E68}" type="datetime1">
              <a:rPr lang="en-US"/>
              <a:pPr>
                <a:defRPr/>
              </a:pPr>
              <a:t>2/19/2019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7A8F2-5AA3-4F43-821B-8200615F3C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1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12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EFF82-DEB9-4D55-AC2C-133B019EB608}" type="datetime1">
              <a:rPr lang="en-US"/>
              <a:pPr>
                <a:defRPr/>
              </a:pPr>
              <a:t>2/19/2019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CD616-C06C-4430-BCDC-8F411153D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04800" y="274638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4800" y="1447800"/>
            <a:ext cx="8382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F43C88C2-F727-4705-B002-15A756991931}" type="datetime1">
              <a:rPr lang="en-US"/>
              <a:pPr>
                <a:defRPr/>
              </a:pPr>
              <a:t>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FD31BB60-A5E8-42D4-AD09-9F66037E01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0" r:id="rId2"/>
    <p:sldLayoutId id="2147483688" r:id="rId3"/>
    <p:sldLayoutId id="2147483681" r:id="rId4"/>
    <p:sldLayoutId id="2147483682" r:id="rId5"/>
    <p:sldLayoutId id="2147483683" r:id="rId6"/>
    <p:sldLayoutId id="2147483684" r:id="rId7"/>
    <p:sldLayoutId id="2147483689" r:id="rId8"/>
    <p:sldLayoutId id="2147483690" r:id="rId9"/>
    <p:sldLayoutId id="2147483685" r:id="rId10"/>
    <p:sldLayoutId id="214748368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s.hust.edu.vn/~oanhnt/THCSD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ostgresql.org/docs/" TargetMode="External"/><Relationship Id="rId5" Type="http://schemas.openxmlformats.org/officeDocument/2006/relationships/hyperlink" Target="http://www.postgresql.org/docs/" TargetMode="External"/><Relationship Id="rId4" Type="http://schemas.openxmlformats.org/officeDocument/2006/relationships/hyperlink" Target="https://www.postgresql.org/docs/11/index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88059A-3E98-4FF3-8C31-1D043783925C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603250" y="3429000"/>
            <a:ext cx="8540750" cy="2133600"/>
          </a:xfrm>
        </p:spPr>
        <p:txBody>
          <a:bodyPr/>
          <a:lstStyle/>
          <a:p>
            <a:pPr algn="l" eaLnBrk="1" hangingPunct="1"/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Oanh</a:t>
            </a:r>
            <a:endParaRPr lang="en-US" dirty="0"/>
          </a:p>
          <a:p>
            <a:pPr algn="l" eaLnBrk="1" hangingPunct="1"/>
            <a:r>
              <a:rPr lang="en-US"/>
              <a:t>Department of Information Systems</a:t>
            </a:r>
          </a:p>
          <a:p>
            <a:pPr algn="l" eaLnBrk="1" hangingPunct="1"/>
            <a:r>
              <a:rPr lang="en-US"/>
              <a:t>School of Information and Communication Technology</a:t>
            </a:r>
            <a:endParaRPr lang="en-US" dirty="0"/>
          </a:p>
          <a:p>
            <a:pPr algn="l" eaLnBrk="1" hangingPunct="1"/>
            <a:r>
              <a:rPr lang="en-US"/>
              <a:t>oanhnt@soict.hust.edu.vn</a:t>
            </a:r>
            <a:endParaRPr lang="en-US" dirty="0"/>
          </a:p>
        </p:txBody>
      </p:sp>
      <p:sp>
        <p:nvSpPr>
          <p:cNvPr id="6148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t>Experiment </a:t>
            </a:r>
            <a:r>
              <a:rPr lang="fr-FR" dirty="0"/>
              <a:t>on ICT1</a:t>
            </a:r>
            <a:r>
              <a:rPr lang="fr-FR"/>
              <a:t>(</a:t>
            </a:r>
            <a:r>
              <a:t>Database</a:t>
            </a:r>
            <a:r>
              <a:rPr lang="en-US"/>
              <a:t> Lab</a:t>
            </a:r>
            <a:r>
              <a:rPr lang="fr-FR"/>
              <a:t>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1A95B6-0D72-4C40-B855-954CA1C04D63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Goals</a:t>
            </a:r>
          </a:p>
        </p:txBody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>
          <a:xfrm>
            <a:off x="304800" y="1447800"/>
            <a:ext cx="8382000" cy="4572000"/>
          </a:xfrm>
        </p:spPr>
        <p:txBody>
          <a:bodyPr/>
          <a:lstStyle/>
          <a:p>
            <a:r>
              <a:rPr lang="en-US" dirty="0"/>
              <a:t>Providing practical skills implement and exploit database systems with a relational database management system (RDBMS) supporting SQL language  </a:t>
            </a:r>
          </a:p>
          <a:p>
            <a:r>
              <a:rPr lang="en-US" dirty="0"/>
              <a:t>Using </a:t>
            </a:r>
            <a:r>
              <a:rPr lang="en-US" dirty="0" err="1"/>
              <a:t>PostGreSQL</a:t>
            </a:r>
            <a:r>
              <a:rPr lang="en-US" dirty="0"/>
              <a:t>, open-source DBMS</a:t>
            </a:r>
          </a:p>
          <a:p>
            <a:endParaRPr lang="fr-FR" dirty="0"/>
          </a:p>
          <a:p>
            <a:r>
              <a:rPr lang="fr-FR" dirty="0" err="1"/>
              <a:t>Working</a:t>
            </a:r>
            <a:r>
              <a:rPr lang="fr-FR" dirty="0"/>
              <a:t> in groups</a:t>
            </a:r>
          </a:p>
          <a:p>
            <a:endParaRPr lang="fr-FR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1A95B6-0D72-4C40-B855-954CA1C04D63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Evaluation</a:t>
            </a:r>
          </a:p>
        </p:txBody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>
          <a:xfrm>
            <a:off x="304800" y="1447800"/>
            <a:ext cx="8382000" cy="4572000"/>
          </a:xfrm>
        </p:spPr>
        <p:txBody>
          <a:bodyPr/>
          <a:lstStyle/>
          <a:p>
            <a:r>
              <a:rPr lang="en-US" dirty="0"/>
              <a:t>Continuous Assessment: 20%</a:t>
            </a:r>
          </a:p>
          <a:p>
            <a:r>
              <a:rPr lang="en-US" dirty="0"/>
              <a:t>Project: 80%</a:t>
            </a:r>
          </a:p>
          <a:p>
            <a:pPr lvl="1"/>
            <a:r>
              <a:rPr lang="en-US" dirty="0"/>
              <a:t>Implementation: 50%    	</a:t>
            </a:r>
          </a:p>
          <a:p>
            <a:pPr lvl="1"/>
            <a:r>
              <a:rPr lang="en-US" dirty="0"/>
              <a:t>Written report: 20%</a:t>
            </a:r>
          </a:p>
          <a:p>
            <a:pPr lvl="1"/>
            <a:r>
              <a:rPr lang="en-US" altLang="ja-JP" dirty="0">
                <a:ea typeface="ＭＳ Ｐゴシック" pitchFamily="34" charset="-128"/>
              </a:rPr>
              <a:t>Presentation: 10%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1A95B6-0D72-4C40-B855-954CA1C04D63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Documents</a:t>
            </a:r>
          </a:p>
        </p:txBody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>
          <a:xfrm>
            <a:off x="304800" y="1447800"/>
            <a:ext cx="8382000" cy="4572000"/>
          </a:xfrm>
        </p:spPr>
        <p:txBody>
          <a:bodyPr/>
          <a:lstStyle/>
          <a:p>
            <a:pPr eaLnBrk="1" hangingPunct="1"/>
            <a:r>
              <a:rPr lang="en-US" dirty="0"/>
              <a:t>Slides: </a:t>
            </a:r>
          </a:p>
          <a:p>
            <a:pPr lvl="1" eaLnBrk="1" hangingPunct="1">
              <a:buNone/>
            </a:pPr>
            <a:r>
              <a:rPr lang="en-US" dirty="0">
                <a:hlinkClick r:id="rId3"/>
              </a:rPr>
              <a:t>http://is.hust.edu.vn/~oanhnt/THCSDL/</a:t>
            </a:r>
            <a:endParaRPr lang="en-US" dirty="0"/>
          </a:p>
          <a:p>
            <a:pPr eaLnBrk="1" hangingPunct="1"/>
            <a:r>
              <a:rPr lang="en-US" dirty="0" err="1"/>
              <a:t>Lastest</a:t>
            </a:r>
            <a:r>
              <a:rPr lang="en-US" dirty="0"/>
              <a:t> </a:t>
            </a:r>
            <a:r>
              <a:rPr lang="en-US"/>
              <a:t>version : 11.2 (10.7, 9.x, …)</a:t>
            </a:r>
            <a:endParaRPr lang="en-US" dirty="0"/>
          </a:p>
          <a:p>
            <a:pPr lvl="1" eaLnBrk="1" hangingPunct="1"/>
            <a:r>
              <a:rPr lang="en-US">
                <a:hlinkClick r:id="rId4"/>
              </a:rPr>
              <a:t>https://www.postgresql.org/docs/11/index.html</a:t>
            </a:r>
            <a:endParaRPr lang="en-US"/>
          </a:p>
          <a:p>
            <a:pPr lvl="1" eaLnBrk="1" hangingPunct="1"/>
            <a:r>
              <a:rPr lang="en-US">
                <a:hlinkClick r:id="rId5"/>
              </a:rPr>
              <a:t>http</a:t>
            </a:r>
            <a:r>
              <a:rPr lang="en-US" dirty="0">
                <a:hlinkClick r:id="rId5"/>
              </a:rPr>
              <a:t>://www.postgresql.org/docs/</a:t>
            </a:r>
            <a:endParaRPr lang="en-US" dirty="0"/>
          </a:p>
          <a:p>
            <a:pPr eaLnBrk="1" hangingPunct="1"/>
            <a:r>
              <a:rPr lang="en-US" dirty="0"/>
              <a:t>Some books are available (but not for the latest version):</a:t>
            </a:r>
          </a:p>
          <a:p>
            <a:pPr lvl="1" eaLnBrk="1" hangingPunct="1"/>
            <a:r>
              <a:rPr lang="en-US" dirty="0" err="1"/>
              <a:t>PostgreSQL</a:t>
            </a:r>
            <a:r>
              <a:rPr lang="en-US" dirty="0"/>
              <a:t> 8 for Windows  		(*)</a:t>
            </a:r>
          </a:p>
          <a:p>
            <a:pPr lvl="1" eaLnBrk="1" hangingPunct="1"/>
            <a:r>
              <a:rPr lang="en-US" dirty="0"/>
              <a:t>Beginning Databases with </a:t>
            </a:r>
            <a:r>
              <a:rPr lang="en-US" dirty="0" err="1"/>
              <a:t>PostgreSQL</a:t>
            </a:r>
            <a:r>
              <a:rPr lang="en-US" dirty="0"/>
              <a:t> From Novice to Professional, </a:t>
            </a:r>
            <a:r>
              <a:rPr lang="en-US"/>
              <a:t>Second Edition</a:t>
            </a:r>
          </a:p>
          <a:p>
            <a:pPr lvl="1" eaLnBrk="1" hangingPunct="1"/>
            <a:r>
              <a:rPr lang="en-US">
                <a:hlinkClick r:id="rId6"/>
              </a:rPr>
              <a:t>https://www.postgresql.org/docs/</a:t>
            </a:r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08092C-9E6C-4C94-94DC-1ECE5AE89041}" type="slidenum">
              <a:rPr lang="en-US"/>
              <a:pPr>
                <a:defRPr/>
              </a:pPr>
              <a:t>5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90800" y="1066800"/>
            <a:ext cx="3733800" cy="4267200"/>
            <a:chOff x="1776" y="624"/>
            <a:chExt cx="2352" cy="2688"/>
          </a:xfrm>
        </p:grpSpPr>
        <p:sp>
          <p:nvSpPr>
            <p:cNvPr id="35844" name="AutoShape 5"/>
            <p:cNvSpPr>
              <a:spLocks noChangeAspect="1" noChangeArrowheads="1" noTextEdit="1"/>
            </p:cNvSpPr>
            <p:nvPr/>
          </p:nvSpPr>
          <p:spPr bwMode="auto">
            <a:xfrm>
              <a:off x="1776" y="624"/>
              <a:ext cx="2352" cy="2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35845" name="Freeform 6"/>
            <p:cNvSpPr>
              <a:spLocks/>
            </p:cNvSpPr>
            <p:nvPr/>
          </p:nvSpPr>
          <p:spPr bwMode="auto">
            <a:xfrm>
              <a:off x="1776" y="892"/>
              <a:ext cx="2352" cy="1883"/>
            </a:xfrm>
            <a:custGeom>
              <a:avLst/>
              <a:gdLst>
                <a:gd name="T0" fmla="*/ 0 w 2352"/>
                <a:gd name="T1" fmla="*/ 0 h 1883"/>
                <a:gd name="T2" fmla="*/ 420 w 2352"/>
                <a:gd name="T3" fmla="*/ 1883 h 1883"/>
                <a:gd name="T4" fmla="*/ 2076 w 2352"/>
                <a:gd name="T5" fmla="*/ 1566 h 1883"/>
                <a:gd name="T6" fmla="*/ 2352 w 2352"/>
                <a:gd name="T7" fmla="*/ 19 h 1883"/>
                <a:gd name="T8" fmla="*/ 0 w 2352"/>
                <a:gd name="T9" fmla="*/ 0 h 18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2"/>
                <a:gd name="T16" fmla="*/ 0 h 1883"/>
                <a:gd name="T17" fmla="*/ 2352 w 2352"/>
                <a:gd name="T18" fmla="*/ 1883 h 18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2" h="1883">
                  <a:moveTo>
                    <a:pt x="0" y="0"/>
                  </a:moveTo>
                  <a:lnTo>
                    <a:pt x="420" y="1883"/>
                  </a:lnTo>
                  <a:lnTo>
                    <a:pt x="2076" y="1566"/>
                  </a:lnTo>
                  <a:lnTo>
                    <a:pt x="2352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35846" name="Freeform 7"/>
            <p:cNvSpPr>
              <a:spLocks/>
            </p:cNvSpPr>
            <p:nvPr/>
          </p:nvSpPr>
          <p:spPr bwMode="auto">
            <a:xfrm>
              <a:off x="2055" y="624"/>
              <a:ext cx="1810" cy="2678"/>
            </a:xfrm>
            <a:custGeom>
              <a:avLst/>
              <a:gdLst>
                <a:gd name="T0" fmla="*/ 1169 w 1810"/>
                <a:gd name="T1" fmla="*/ 1321 h 2678"/>
                <a:gd name="T2" fmla="*/ 1274 w 1810"/>
                <a:gd name="T3" fmla="*/ 1258 h 2678"/>
                <a:gd name="T4" fmla="*/ 1416 w 1810"/>
                <a:gd name="T5" fmla="*/ 1183 h 2678"/>
                <a:gd name="T6" fmla="*/ 1561 w 1810"/>
                <a:gd name="T7" fmla="*/ 1081 h 2678"/>
                <a:gd name="T8" fmla="*/ 1681 w 1810"/>
                <a:gd name="T9" fmla="*/ 932 h 2678"/>
                <a:gd name="T10" fmla="*/ 1742 w 1810"/>
                <a:gd name="T11" fmla="*/ 721 h 2678"/>
                <a:gd name="T12" fmla="*/ 1731 w 1810"/>
                <a:gd name="T13" fmla="*/ 529 h 2678"/>
                <a:gd name="T14" fmla="*/ 1739 w 1810"/>
                <a:gd name="T15" fmla="*/ 474 h 2678"/>
                <a:gd name="T16" fmla="*/ 1805 w 1810"/>
                <a:gd name="T17" fmla="*/ 354 h 2678"/>
                <a:gd name="T18" fmla="*/ 1773 w 1810"/>
                <a:gd name="T19" fmla="*/ 188 h 2678"/>
                <a:gd name="T20" fmla="*/ 1689 w 1810"/>
                <a:gd name="T21" fmla="*/ 112 h 2678"/>
                <a:gd name="T22" fmla="*/ 1600 w 1810"/>
                <a:gd name="T23" fmla="*/ 86 h 2678"/>
                <a:gd name="T24" fmla="*/ 1516 w 1810"/>
                <a:gd name="T25" fmla="*/ 94 h 2678"/>
                <a:gd name="T26" fmla="*/ 1448 w 1810"/>
                <a:gd name="T27" fmla="*/ 125 h 2678"/>
                <a:gd name="T28" fmla="*/ 1342 w 1810"/>
                <a:gd name="T29" fmla="*/ 91 h 2678"/>
                <a:gd name="T30" fmla="*/ 1208 w 1810"/>
                <a:gd name="T31" fmla="*/ 44 h 2678"/>
                <a:gd name="T32" fmla="*/ 1059 w 1810"/>
                <a:gd name="T33" fmla="*/ 13 h 2678"/>
                <a:gd name="T34" fmla="*/ 898 w 1810"/>
                <a:gd name="T35" fmla="*/ 0 h 2678"/>
                <a:gd name="T36" fmla="*/ 570 w 1810"/>
                <a:gd name="T37" fmla="*/ 31 h 2678"/>
                <a:gd name="T38" fmla="*/ 275 w 1810"/>
                <a:gd name="T39" fmla="*/ 156 h 2678"/>
                <a:gd name="T40" fmla="*/ 86 w 1810"/>
                <a:gd name="T41" fmla="*/ 336 h 2678"/>
                <a:gd name="T42" fmla="*/ 2 w 1810"/>
                <a:gd name="T43" fmla="*/ 529 h 2678"/>
                <a:gd name="T44" fmla="*/ 13 w 1810"/>
                <a:gd name="T45" fmla="*/ 667 h 2678"/>
                <a:gd name="T46" fmla="*/ 65 w 1810"/>
                <a:gd name="T47" fmla="*/ 771 h 2678"/>
                <a:gd name="T48" fmla="*/ 165 w 1810"/>
                <a:gd name="T49" fmla="*/ 847 h 2678"/>
                <a:gd name="T50" fmla="*/ 304 w 1810"/>
                <a:gd name="T51" fmla="*/ 883 h 2678"/>
                <a:gd name="T52" fmla="*/ 480 w 1810"/>
                <a:gd name="T53" fmla="*/ 865 h 2678"/>
                <a:gd name="T54" fmla="*/ 622 w 1810"/>
                <a:gd name="T55" fmla="*/ 745 h 2678"/>
                <a:gd name="T56" fmla="*/ 720 w 1810"/>
                <a:gd name="T57" fmla="*/ 628 h 2678"/>
                <a:gd name="T58" fmla="*/ 825 w 1810"/>
                <a:gd name="T59" fmla="*/ 586 h 2678"/>
                <a:gd name="T60" fmla="*/ 904 w 1810"/>
                <a:gd name="T61" fmla="*/ 589 h 2678"/>
                <a:gd name="T62" fmla="*/ 951 w 1810"/>
                <a:gd name="T63" fmla="*/ 607 h 2678"/>
                <a:gd name="T64" fmla="*/ 972 w 1810"/>
                <a:gd name="T65" fmla="*/ 641 h 2678"/>
                <a:gd name="T66" fmla="*/ 964 w 1810"/>
                <a:gd name="T67" fmla="*/ 724 h 2678"/>
                <a:gd name="T68" fmla="*/ 851 w 1810"/>
                <a:gd name="T69" fmla="*/ 810 h 2678"/>
                <a:gd name="T70" fmla="*/ 636 w 1810"/>
                <a:gd name="T71" fmla="*/ 940 h 2678"/>
                <a:gd name="T72" fmla="*/ 488 w 1810"/>
                <a:gd name="T73" fmla="*/ 1172 h 2678"/>
                <a:gd name="T74" fmla="*/ 494 w 1810"/>
                <a:gd name="T75" fmla="*/ 1349 h 2678"/>
                <a:gd name="T76" fmla="*/ 544 w 1810"/>
                <a:gd name="T77" fmla="*/ 1456 h 2678"/>
                <a:gd name="T78" fmla="*/ 591 w 1810"/>
                <a:gd name="T79" fmla="*/ 1500 h 2678"/>
                <a:gd name="T80" fmla="*/ 636 w 1810"/>
                <a:gd name="T81" fmla="*/ 1526 h 2678"/>
                <a:gd name="T82" fmla="*/ 520 w 1810"/>
                <a:gd name="T83" fmla="*/ 1633 h 2678"/>
                <a:gd name="T84" fmla="*/ 431 w 1810"/>
                <a:gd name="T85" fmla="*/ 1831 h 2678"/>
                <a:gd name="T86" fmla="*/ 452 w 1810"/>
                <a:gd name="T87" fmla="*/ 2026 h 2678"/>
                <a:gd name="T88" fmla="*/ 620 w 1810"/>
                <a:gd name="T89" fmla="*/ 2678 h 2678"/>
                <a:gd name="T90" fmla="*/ 675 w 1810"/>
                <a:gd name="T91" fmla="*/ 2662 h 2678"/>
                <a:gd name="T92" fmla="*/ 704 w 1810"/>
                <a:gd name="T93" fmla="*/ 2594 h 2678"/>
                <a:gd name="T94" fmla="*/ 402 w 1810"/>
                <a:gd name="T95" fmla="*/ 2456 h 2678"/>
                <a:gd name="T96" fmla="*/ 659 w 1810"/>
                <a:gd name="T97" fmla="*/ 2250 h 2678"/>
                <a:gd name="T98" fmla="*/ 793 w 1810"/>
                <a:gd name="T99" fmla="*/ 2284 h 2678"/>
                <a:gd name="T100" fmla="*/ 925 w 1810"/>
                <a:gd name="T101" fmla="*/ 2274 h 2678"/>
                <a:gd name="T102" fmla="*/ 1045 w 1810"/>
                <a:gd name="T103" fmla="*/ 2222 h 2678"/>
                <a:gd name="T104" fmla="*/ 1639 w 1810"/>
                <a:gd name="T105" fmla="*/ 2469 h 2678"/>
                <a:gd name="T106" fmla="*/ 1674 w 1810"/>
                <a:gd name="T107" fmla="*/ 2368 h 2678"/>
                <a:gd name="T108" fmla="*/ 1626 w 1810"/>
                <a:gd name="T109" fmla="*/ 2329 h 2678"/>
                <a:gd name="T110" fmla="*/ 1568 w 1810"/>
                <a:gd name="T111" fmla="*/ 2334 h 2678"/>
                <a:gd name="T112" fmla="*/ 1219 w 1810"/>
                <a:gd name="T113" fmla="*/ 1980 h 2678"/>
                <a:gd name="T114" fmla="*/ 1222 w 1810"/>
                <a:gd name="T115" fmla="*/ 1810 h 2678"/>
                <a:gd name="T116" fmla="*/ 1161 w 1810"/>
                <a:gd name="T117" fmla="*/ 1667 h 2678"/>
                <a:gd name="T118" fmla="*/ 1082 w 1810"/>
                <a:gd name="T119" fmla="*/ 1581 h 2678"/>
                <a:gd name="T120" fmla="*/ 1019 w 1810"/>
                <a:gd name="T121" fmla="*/ 1539 h 2678"/>
                <a:gd name="T122" fmla="*/ 1027 w 1810"/>
                <a:gd name="T123" fmla="*/ 1498 h 2678"/>
                <a:gd name="T124" fmla="*/ 1095 w 1810"/>
                <a:gd name="T125" fmla="*/ 1422 h 267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810"/>
                <a:gd name="T190" fmla="*/ 0 h 2678"/>
                <a:gd name="T191" fmla="*/ 1810 w 1810"/>
                <a:gd name="T192" fmla="*/ 2678 h 267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810" h="2678">
                  <a:moveTo>
                    <a:pt x="1124" y="1370"/>
                  </a:moveTo>
                  <a:lnTo>
                    <a:pt x="1135" y="1354"/>
                  </a:lnTo>
                  <a:lnTo>
                    <a:pt x="1151" y="1336"/>
                  </a:lnTo>
                  <a:lnTo>
                    <a:pt x="1169" y="1321"/>
                  </a:lnTo>
                  <a:lnTo>
                    <a:pt x="1193" y="1305"/>
                  </a:lnTo>
                  <a:lnTo>
                    <a:pt x="1219" y="1289"/>
                  </a:lnTo>
                  <a:lnTo>
                    <a:pt x="1245" y="1274"/>
                  </a:lnTo>
                  <a:lnTo>
                    <a:pt x="1274" y="1258"/>
                  </a:lnTo>
                  <a:lnTo>
                    <a:pt x="1306" y="1242"/>
                  </a:lnTo>
                  <a:lnTo>
                    <a:pt x="1342" y="1224"/>
                  </a:lnTo>
                  <a:lnTo>
                    <a:pt x="1379" y="1203"/>
                  </a:lnTo>
                  <a:lnTo>
                    <a:pt x="1416" y="1183"/>
                  </a:lnTo>
                  <a:lnTo>
                    <a:pt x="1453" y="1162"/>
                  </a:lnTo>
                  <a:lnTo>
                    <a:pt x="1490" y="1136"/>
                  </a:lnTo>
                  <a:lnTo>
                    <a:pt x="1526" y="1110"/>
                  </a:lnTo>
                  <a:lnTo>
                    <a:pt x="1561" y="1081"/>
                  </a:lnTo>
                  <a:lnTo>
                    <a:pt x="1595" y="1047"/>
                  </a:lnTo>
                  <a:lnTo>
                    <a:pt x="1626" y="1013"/>
                  </a:lnTo>
                  <a:lnTo>
                    <a:pt x="1655" y="974"/>
                  </a:lnTo>
                  <a:lnTo>
                    <a:pt x="1681" y="932"/>
                  </a:lnTo>
                  <a:lnTo>
                    <a:pt x="1702" y="886"/>
                  </a:lnTo>
                  <a:lnTo>
                    <a:pt x="1721" y="836"/>
                  </a:lnTo>
                  <a:lnTo>
                    <a:pt x="1734" y="781"/>
                  </a:lnTo>
                  <a:lnTo>
                    <a:pt x="1742" y="721"/>
                  </a:lnTo>
                  <a:lnTo>
                    <a:pt x="1745" y="656"/>
                  </a:lnTo>
                  <a:lnTo>
                    <a:pt x="1742" y="615"/>
                  </a:lnTo>
                  <a:lnTo>
                    <a:pt x="1739" y="570"/>
                  </a:lnTo>
                  <a:lnTo>
                    <a:pt x="1731" y="529"/>
                  </a:lnTo>
                  <a:lnTo>
                    <a:pt x="1721" y="490"/>
                  </a:lnTo>
                  <a:lnTo>
                    <a:pt x="1726" y="484"/>
                  </a:lnTo>
                  <a:lnTo>
                    <a:pt x="1734" y="479"/>
                  </a:lnTo>
                  <a:lnTo>
                    <a:pt x="1739" y="474"/>
                  </a:lnTo>
                  <a:lnTo>
                    <a:pt x="1745" y="469"/>
                  </a:lnTo>
                  <a:lnTo>
                    <a:pt x="1773" y="435"/>
                  </a:lnTo>
                  <a:lnTo>
                    <a:pt x="1794" y="396"/>
                  </a:lnTo>
                  <a:lnTo>
                    <a:pt x="1805" y="354"/>
                  </a:lnTo>
                  <a:lnTo>
                    <a:pt x="1810" y="310"/>
                  </a:lnTo>
                  <a:lnTo>
                    <a:pt x="1805" y="268"/>
                  </a:lnTo>
                  <a:lnTo>
                    <a:pt x="1794" y="227"/>
                  </a:lnTo>
                  <a:lnTo>
                    <a:pt x="1773" y="188"/>
                  </a:lnTo>
                  <a:lnTo>
                    <a:pt x="1745" y="154"/>
                  </a:lnTo>
                  <a:lnTo>
                    <a:pt x="1726" y="138"/>
                  </a:lnTo>
                  <a:lnTo>
                    <a:pt x="1708" y="125"/>
                  </a:lnTo>
                  <a:lnTo>
                    <a:pt x="1689" y="112"/>
                  </a:lnTo>
                  <a:lnTo>
                    <a:pt x="1668" y="104"/>
                  </a:lnTo>
                  <a:lnTo>
                    <a:pt x="1647" y="96"/>
                  </a:lnTo>
                  <a:lnTo>
                    <a:pt x="1624" y="91"/>
                  </a:lnTo>
                  <a:lnTo>
                    <a:pt x="1600" y="86"/>
                  </a:lnTo>
                  <a:lnTo>
                    <a:pt x="1576" y="86"/>
                  </a:lnTo>
                  <a:lnTo>
                    <a:pt x="1555" y="86"/>
                  </a:lnTo>
                  <a:lnTo>
                    <a:pt x="1537" y="89"/>
                  </a:lnTo>
                  <a:lnTo>
                    <a:pt x="1516" y="94"/>
                  </a:lnTo>
                  <a:lnTo>
                    <a:pt x="1497" y="99"/>
                  </a:lnTo>
                  <a:lnTo>
                    <a:pt x="1479" y="107"/>
                  </a:lnTo>
                  <a:lnTo>
                    <a:pt x="1463" y="115"/>
                  </a:lnTo>
                  <a:lnTo>
                    <a:pt x="1448" y="125"/>
                  </a:lnTo>
                  <a:lnTo>
                    <a:pt x="1432" y="135"/>
                  </a:lnTo>
                  <a:lnTo>
                    <a:pt x="1403" y="120"/>
                  </a:lnTo>
                  <a:lnTo>
                    <a:pt x="1371" y="104"/>
                  </a:lnTo>
                  <a:lnTo>
                    <a:pt x="1342" y="91"/>
                  </a:lnTo>
                  <a:lnTo>
                    <a:pt x="1308" y="78"/>
                  </a:lnTo>
                  <a:lnTo>
                    <a:pt x="1277" y="65"/>
                  </a:lnTo>
                  <a:lnTo>
                    <a:pt x="1243" y="55"/>
                  </a:lnTo>
                  <a:lnTo>
                    <a:pt x="1208" y="44"/>
                  </a:lnTo>
                  <a:lnTo>
                    <a:pt x="1172" y="34"/>
                  </a:lnTo>
                  <a:lnTo>
                    <a:pt x="1135" y="26"/>
                  </a:lnTo>
                  <a:lnTo>
                    <a:pt x="1098" y="18"/>
                  </a:lnTo>
                  <a:lnTo>
                    <a:pt x="1059" y="13"/>
                  </a:lnTo>
                  <a:lnTo>
                    <a:pt x="1019" y="8"/>
                  </a:lnTo>
                  <a:lnTo>
                    <a:pt x="980" y="5"/>
                  </a:lnTo>
                  <a:lnTo>
                    <a:pt x="940" y="3"/>
                  </a:lnTo>
                  <a:lnTo>
                    <a:pt x="898" y="0"/>
                  </a:lnTo>
                  <a:lnTo>
                    <a:pt x="856" y="0"/>
                  </a:lnTo>
                  <a:lnTo>
                    <a:pt x="754" y="3"/>
                  </a:lnTo>
                  <a:lnTo>
                    <a:pt x="659" y="16"/>
                  </a:lnTo>
                  <a:lnTo>
                    <a:pt x="570" y="31"/>
                  </a:lnTo>
                  <a:lnTo>
                    <a:pt x="486" y="55"/>
                  </a:lnTo>
                  <a:lnTo>
                    <a:pt x="410" y="86"/>
                  </a:lnTo>
                  <a:lnTo>
                    <a:pt x="339" y="117"/>
                  </a:lnTo>
                  <a:lnTo>
                    <a:pt x="275" y="156"/>
                  </a:lnTo>
                  <a:lnTo>
                    <a:pt x="218" y="198"/>
                  </a:lnTo>
                  <a:lnTo>
                    <a:pt x="168" y="240"/>
                  </a:lnTo>
                  <a:lnTo>
                    <a:pt x="123" y="287"/>
                  </a:lnTo>
                  <a:lnTo>
                    <a:pt x="86" y="336"/>
                  </a:lnTo>
                  <a:lnTo>
                    <a:pt x="55" y="383"/>
                  </a:lnTo>
                  <a:lnTo>
                    <a:pt x="31" y="432"/>
                  </a:lnTo>
                  <a:lnTo>
                    <a:pt x="13" y="482"/>
                  </a:lnTo>
                  <a:lnTo>
                    <a:pt x="2" y="529"/>
                  </a:lnTo>
                  <a:lnTo>
                    <a:pt x="0" y="576"/>
                  </a:lnTo>
                  <a:lnTo>
                    <a:pt x="2" y="607"/>
                  </a:lnTo>
                  <a:lnTo>
                    <a:pt x="5" y="638"/>
                  </a:lnTo>
                  <a:lnTo>
                    <a:pt x="13" y="667"/>
                  </a:lnTo>
                  <a:lnTo>
                    <a:pt x="21" y="695"/>
                  </a:lnTo>
                  <a:lnTo>
                    <a:pt x="34" y="721"/>
                  </a:lnTo>
                  <a:lnTo>
                    <a:pt x="47" y="748"/>
                  </a:lnTo>
                  <a:lnTo>
                    <a:pt x="65" y="771"/>
                  </a:lnTo>
                  <a:lnTo>
                    <a:pt x="84" y="792"/>
                  </a:lnTo>
                  <a:lnTo>
                    <a:pt x="107" y="813"/>
                  </a:lnTo>
                  <a:lnTo>
                    <a:pt x="134" y="831"/>
                  </a:lnTo>
                  <a:lnTo>
                    <a:pt x="165" y="847"/>
                  </a:lnTo>
                  <a:lnTo>
                    <a:pt x="197" y="862"/>
                  </a:lnTo>
                  <a:lnTo>
                    <a:pt x="231" y="873"/>
                  </a:lnTo>
                  <a:lnTo>
                    <a:pt x="265" y="880"/>
                  </a:lnTo>
                  <a:lnTo>
                    <a:pt x="304" y="883"/>
                  </a:lnTo>
                  <a:lnTo>
                    <a:pt x="344" y="886"/>
                  </a:lnTo>
                  <a:lnTo>
                    <a:pt x="394" y="883"/>
                  </a:lnTo>
                  <a:lnTo>
                    <a:pt x="441" y="875"/>
                  </a:lnTo>
                  <a:lnTo>
                    <a:pt x="480" y="865"/>
                  </a:lnTo>
                  <a:lnTo>
                    <a:pt x="517" y="844"/>
                  </a:lnTo>
                  <a:lnTo>
                    <a:pt x="554" y="820"/>
                  </a:lnTo>
                  <a:lnTo>
                    <a:pt x="588" y="787"/>
                  </a:lnTo>
                  <a:lnTo>
                    <a:pt x="622" y="745"/>
                  </a:lnTo>
                  <a:lnTo>
                    <a:pt x="657" y="695"/>
                  </a:lnTo>
                  <a:lnTo>
                    <a:pt x="678" y="669"/>
                  </a:lnTo>
                  <a:lnTo>
                    <a:pt x="699" y="646"/>
                  </a:lnTo>
                  <a:lnTo>
                    <a:pt x="720" y="628"/>
                  </a:lnTo>
                  <a:lnTo>
                    <a:pt x="743" y="612"/>
                  </a:lnTo>
                  <a:lnTo>
                    <a:pt x="770" y="599"/>
                  </a:lnTo>
                  <a:lnTo>
                    <a:pt x="796" y="591"/>
                  </a:lnTo>
                  <a:lnTo>
                    <a:pt x="825" y="586"/>
                  </a:lnTo>
                  <a:lnTo>
                    <a:pt x="854" y="583"/>
                  </a:lnTo>
                  <a:lnTo>
                    <a:pt x="872" y="583"/>
                  </a:lnTo>
                  <a:lnTo>
                    <a:pt x="888" y="586"/>
                  </a:lnTo>
                  <a:lnTo>
                    <a:pt x="904" y="589"/>
                  </a:lnTo>
                  <a:lnTo>
                    <a:pt x="919" y="591"/>
                  </a:lnTo>
                  <a:lnTo>
                    <a:pt x="930" y="594"/>
                  </a:lnTo>
                  <a:lnTo>
                    <a:pt x="940" y="599"/>
                  </a:lnTo>
                  <a:lnTo>
                    <a:pt x="951" y="607"/>
                  </a:lnTo>
                  <a:lnTo>
                    <a:pt x="959" y="612"/>
                  </a:lnTo>
                  <a:lnTo>
                    <a:pt x="964" y="617"/>
                  </a:lnTo>
                  <a:lnTo>
                    <a:pt x="969" y="625"/>
                  </a:lnTo>
                  <a:lnTo>
                    <a:pt x="972" y="641"/>
                  </a:lnTo>
                  <a:lnTo>
                    <a:pt x="975" y="664"/>
                  </a:lnTo>
                  <a:lnTo>
                    <a:pt x="975" y="685"/>
                  </a:lnTo>
                  <a:lnTo>
                    <a:pt x="972" y="706"/>
                  </a:lnTo>
                  <a:lnTo>
                    <a:pt x="964" y="724"/>
                  </a:lnTo>
                  <a:lnTo>
                    <a:pt x="951" y="740"/>
                  </a:lnTo>
                  <a:lnTo>
                    <a:pt x="930" y="761"/>
                  </a:lnTo>
                  <a:lnTo>
                    <a:pt x="896" y="784"/>
                  </a:lnTo>
                  <a:lnTo>
                    <a:pt x="851" y="810"/>
                  </a:lnTo>
                  <a:lnTo>
                    <a:pt x="791" y="841"/>
                  </a:lnTo>
                  <a:lnTo>
                    <a:pt x="741" y="870"/>
                  </a:lnTo>
                  <a:lnTo>
                    <a:pt x="685" y="901"/>
                  </a:lnTo>
                  <a:lnTo>
                    <a:pt x="636" y="940"/>
                  </a:lnTo>
                  <a:lnTo>
                    <a:pt x="586" y="987"/>
                  </a:lnTo>
                  <a:lnTo>
                    <a:pt x="544" y="1039"/>
                  </a:lnTo>
                  <a:lnTo>
                    <a:pt x="509" y="1102"/>
                  </a:lnTo>
                  <a:lnTo>
                    <a:pt x="488" y="1172"/>
                  </a:lnTo>
                  <a:lnTo>
                    <a:pt x="480" y="1253"/>
                  </a:lnTo>
                  <a:lnTo>
                    <a:pt x="483" y="1287"/>
                  </a:lnTo>
                  <a:lnTo>
                    <a:pt x="486" y="1321"/>
                  </a:lnTo>
                  <a:lnTo>
                    <a:pt x="494" y="1349"/>
                  </a:lnTo>
                  <a:lnTo>
                    <a:pt x="501" y="1380"/>
                  </a:lnTo>
                  <a:lnTo>
                    <a:pt x="512" y="1407"/>
                  </a:lnTo>
                  <a:lnTo>
                    <a:pt x="528" y="1433"/>
                  </a:lnTo>
                  <a:lnTo>
                    <a:pt x="544" y="1456"/>
                  </a:lnTo>
                  <a:lnTo>
                    <a:pt x="562" y="1477"/>
                  </a:lnTo>
                  <a:lnTo>
                    <a:pt x="570" y="1485"/>
                  </a:lnTo>
                  <a:lnTo>
                    <a:pt x="580" y="1492"/>
                  </a:lnTo>
                  <a:lnTo>
                    <a:pt x="591" y="1500"/>
                  </a:lnTo>
                  <a:lnTo>
                    <a:pt x="601" y="1508"/>
                  </a:lnTo>
                  <a:lnTo>
                    <a:pt x="612" y="1516"/>
                  </a:lnTo>
                  <a:lnTo>
                    <a:pt x="625" y="1521"/>
                  </a:lnTo>
                  <a:lnTo>
                    <a:pt x="636" y="1526"/>
                  </a:lnTo>
                  <a:lnTo>
                    <a:pt x="649" y="1532"/>
                  </a:lnTo>
                  <a:lnTo>
                    <a:pt x="601" y="1560"/>
                  </a:lnTo>
                  <a:lnTo>
                    <a:pt x="559" y="1594"/>
                  </a:lnTo>
                  <a:lnTo>
                    <a:pt x="520" y="1633"/>
                  </a:lnTo>
                  <a:lnTo>
                    <a:pt x="488" y="1675"/>
                  </a:lnTo>
                  <a:lnTo>
                    <a:pt x="462" y="1724"/>
                  </a:lnTo>
                  <a:lnTo>
                    <a:pt x="441" y="1776"/>
                  </a:lnTo>
                  <a:lnTo>
                    <a:pt x="431" y="1831"/>
                  </a:lnTo>
                  <a:lnTo>
                    <a:pt x="425" y="1888"/>
                  </a:lnTo>
                  <a:lnTo>
                    <a:pt x="428" y="1935"/>
                  </a:lnTo>
                  <a:lnTo>
                    <a:pt x="436" y="1982"/>
                  </a:lnTo>
                  <a:lnTo>
                    <a:pt x="452" y="2026"/>
                  </a:lnTo>
                  <a:lnTo>
                    <a:pt x="470" y="2071"/>
                  </a:lnTo>
                  <a:lnTo>
                    <a:pt x="157" y="2545"/>
                  </a:lnTo>
                  <a:lnTo>
                    <a:pt x="604" y="2675"/>
                  </a:lnTo>
                  <a:lnTo>
                    <a:pt x="620" y="2678"/>
                  </a:lnTo>
                  <a:lnTo>
                    <a:pt x="636" y="2678"/>
                  </a:lnTo>
                  <a:lnTo>
                    <a:pt x="649" y="2675"/>
                  </a:lnTo>
                  <a:lnTo>
                    <a:pt x="664" y="2670"/>
                  </a:lnTo>
                  <a:lnTo>
                    <a:pt x="675" y="2662"/>
                  </a:lnTo>
                  <a:lnTo>
                    <a:pt x="685" y="2652"/>
                  </a:lnTo>
                  <a:lnTo>
                    <a:pt x="696" y="2639"/>
                  </a:lnTo>
                  <a:lnTo>
                    <a:pt x="701" y="2625"/>
                  </a:lnTo>
                  <a:lnTo>
                    <a:pt x="704" y="2594"/>
                  </a:lnTo>
                  <a:lnTo>
                    <a:pt x="696" y="2566"/>
                  </a:lnTo>
                  <a:lnTo>
                    <a:pt x="675" y="2545"/>
                  </a:lnTo>
                  <a:lnTo>
                    <a:pt x="649" y="2529"/>
                  </a:lnTo>
                  <a:lnTo>
                    <a:pt x="402" y="2456"/>
                  </a:lnTo>
                  <a:lnTo>
                    <a:pt x="572" y="2196"/>
                  </a:lnTo>
                  <a:lnTo>
                    <a:pt x="599" y="2217"/>
                  </a:lnTo>
                  <a:lnTo>
                    <a:pt x="628" y="2235"/>
                  </a:lnTo>
                  <a:lnTo>
                    <a:pt x="659" y="2250"/>
                  </a:lnTo>
                  <a:lnTo>
                    <a:pt x="691" y="2263"/>
                  </a:lnTo>
                  <a:lnTo>
                    <a:pt x="725" y="2274"/>
                  </a:lnTo>
                  <a:lnTo>
                    <a:pt x="756" y="2282"/>
                  </a:lnTo>
                  <a:lnTo>
                    <a:pt x="793" y="2284"/>
                  </a:lnTo>
                  <a:lnTo>
                    <a:pt x="827" y="2287"/>
                  </a:lnTo>
                  <a:lnTo>
                    <a:pt x="862" y="2284"/>
                  </a:lnTo>
                  <a:lnTo>
                    <a:pt x="893" y="2282"/>
                  </a:lnTo>
                  <a:lnTo>
                    <a:pt x="925" y="2274"/>
                  </a:lnTo>
                  <a:lnTo>
                    <a:pt x="956" y="2263"/>
                  </a:lnTo>
                  <a:lnTo>
                    <a:pt x="988" y="2253"/>
                  </a:lnTo>
                  <a:lnTo>
                    <a:pt x="1017" y="2237"/>
                  </a:lnTo>
                  <a:lnTo>
                    <a:pt x="1045" y="2222"/>
                  </a:lnTo>
                  <a:lnTo>
                    <a:pt x="1072" y="2204"/>
                  </a:lnTo>
                  <a:lnTo>
                    <a:pt x="1237" y="2678"/>
                  </a:lnTo>
                  <a:lnTo>
                    <a:pt x="1639" y="2469"/>
                  </a:lnTo>
                  <a:lnTo>
                    <a:pt x="1663" y="2451"/>
                  </a:lnTo>
                  <a:lnTo>
                    <a:pt x="1676" y="2425"/>
                  </a:lnTo>
                  <a:lnTo>
                    <a:pt x="1681" y="2396"/>
                  </a:lnTo>
                  <a:lnTo>
                    <a:pt x="1674" y="2368"/>
                  </a:lnTo>
                  <a:lnTo>
                    <a:pt x="1666" y="2355"/>
                  </a:lnTo>
                  <a:lnTo>
                    <a:pt x="1653" y="2344"/>
                  </a:lnTo>
                  <a:lnTo>
                    <a:pt x="1642" y="2334"/>
                  </a:lnTo>
                  <a:lnTo>
                    <a:pt x="1626" y="2329"/>
                  </a:lnTo>
                  <a:lnTo>
                    <a:pt x="1613" y="2326"/>
                  </a:lnTo>
                  <a:lnTo>
                    <a:pt x="1597" y="2326"/>
                  </a:lnTo>
                  <a:lnTo>
                    <a:pt x="1582" y="2329"/>
                  </a:lnTo>
                  <a:lnTo>
                    <a:pt x="1568" y="2334"/>
                  </a:lnTo>
                  <a:lnTo>
                    <a:pt x="1324" y="2459"/>
                  </a:lnTo>
                  <a:lnTo>
                    <a:pt x="1187" y="2065"/>
                  </a:lnTo>
                  <a:lnTo>
                    <a:pt x="1206" y="2024"/>
                  </a:lnTo>
                  <a:lnTo>
                    <a:pt x="1219" y="1980"/>
                  </a:lnTo>
                  <a:lnTo>
                    <a:pt x="1227" y="1935"/>
                  </a:lnTo>
                  <a:lnTo>
                    <a:pt x="1229" y="1888"/>
                  </a:lnTo>
                  <a:lnTo>
                    <a:pt x="1227" y="1849"/>
                  </a:lnTo>
                  <a:lnTo>
                    <a:pt x="1222" y="1810"/>
                  </a:lnTo>
                  <a:lnTo>
                    <a:pt x="1211" y="1771"/>
                  </a:lnTo>
                  <a:lnTo>
                    <a:pt x="1198" y="1735"/>
                  </a:lnTo>
                  <a:lnTo>
                    <a:pt x="1182" y="1701"/>
                  </a:lnTo>
                  <a:lnTo>
                    <a:pt x="1161" y="1667"/>
                  </a:lnTo>
                  <a:lnTo>
                    <a:pt x="1137" y="1636"/>
                  </a:lnTo>
                  <a:lnTo>
                    <a:pt x="1111" y="1607"/>
                  </a:lnTo>
                  <a:lnTo>
                    <a:pt x="1098" y="1594"/>
                  </a:lnTo>
                  <a:lnTo>
                    <a:pt x="1082" y="1581"/>
                  </a:lnTo>
                  <a:lnTo>
                    <a:pt x="1067" y="1571"/>
                  </a:lnTo>
                  <a:lnTo>
                    <a:pt x="1053" y="1558"/>
                  </a:lnTo>
                  <a:lnTo>
                    <a:pt x="1035" y="1547"/>
                  </a:lnTo>
                  <a:lnTo>
                    <a:pt x="1019" y="1539"/>
                  </a:lnTo>
                  <a:lnTo>
                    <a:pt x="1003" y="1529"/>
                  </a:lnTo>
                  <a:lnTo>
                    <a:pt x="985" y="1521"/>
                  </a:lnTo>
                  <a:lnTo>
                    <a:pt x="1006" y="1511"/>
                  </a:lnTo>
                  <a:lnTo>
                    <a:pt x="1027" y="1498"/>
                  </a:lnTo>
                  <a:lnTo>
                    <a:pt x="1045" y="1482"/>
                  </a:lnTo>
                  <a:lnTo>
                    <a:pt x="1064" y="1464"/>
                  </a:lnTo>
                  <a:lnTo>
                    <a:pt x="1080" y="1446"/>
                  </a:lnTo>
                  <a:lnTo>
                    <a:pt x="1095" y="1422"/>
                  </a:lnTo>
                  <a:lnTo>
                    <a:pt x="1111" y="1399"/>
                  </a:lnTo>
                  <a:lnTo>
                    <a:pt x="1124" y="13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35847" name="Freeform 8"/>
            <p:cNvSpPr>
              <a:spLocks/>
            </p:cNvSpPr>
            <p:nvPr/>
          </p:nvSpPr>
          <p:spPr bwMode="auto">
            <a:xfrm>
              <a:off x="3497" y="806"/>
              <a:ext cx="271" cy="258"/>
            </a:xfrm>
            <a:custGeom>
              <a:avLst/>
              <a:gdLst>
                <a:gd name="T0" fmla="*/ 134 w 271"/>
                <a:gd name="T1" fmla="*/ 0 h 258"/>
                <a:gd name="T2" fmla="*/ 150 w 271"/>
                <a:gd name="T3" fmla="*/ 0 h 258"/>
                <a:gd name="T4" fmla="*/ 163 w 271"/>
                <a:gd name="T5" fmla="*/ 3 h 258"/>
                <a:gd name="T6" fmla="*/ 176 w 271"/>
                <a:gd name="T7" fmla="*/ 6 h 258"/>
                <a:gd name="T8" fmla="*/ 190 w 271"/>
                <a:gd name="T9" fmla="*/ 11 h 258"/>
                <a:gd name="T10" fmla="*/ 203 w 271"/>
                <a:gd name="T11" fmla="*/ 16 h 258"/>
                <a:gd name="T12" fmla="*/ 213 w 271"/>
                <a:gd name="T13" fmla="*/ 21 h 258"/>
                <a:gd name="T14" fmla="*/ 224 w 271"/>
                <a:gd name="T15" fmla="*/ 29 h 258"/>
                <a:gd name="T16" fmla="*/ 234 w 271"/>
                <a:gd name="T17" fmla="*/ 39 h 258"/>
                <a:gd name="T18" fmla="*/ 250 w 271"/>
                <a:gd name="T19" fmla="*/ 58 h 258"/>
                <a:gd name="T20" fmla="*/ 260 w 271"/>
                <a:gd name="T21" fmla="*/ 81 h 258"/>
                <a:gd name="T22" fmla="*/ 268 w 271"/>
                <a:gd name="T23" fmla="*/ 105 h 258"/>
                <a:gd name="T24" fmla="*/ 271 w 271"/>
                <a:gd name="T25" fmla="*/ 128 h 258"/>
                <a:gd name="T26" fmla="*/ 268 w 271"/>
                <a:gd name="T27" fmla="*/ 154 h 258"/>
                <a:gd name="T28" fmla="*/ 260 w 271"/>
                <a:gd name="T29" fmla="*/ 180 h 258"/>
                <a:gd name="T30" fmla="*/ 247 w 271"/>
                <a:gd name="T31" fmla="*/ 201 h 258"/>
                <a:gd name="T32" fmla="*/ 232 w 271"/>
                <a:gd name="T33" fmla="*/ 219 h 258"/>
                <a:gd name="T34" fmla="*/ 211 w 271"/>
                <a:gd name="T35" fmla="*/ 237 h 258"/>
                <a:gd name="T36" fmla="*/ 187 w 271"/>
                <a:gd name="T37" fmla="*/ 248 h 258"/>
                <a:gd name="T38" fmla="*/ 163 w 271"/>
                <a:gd name="T39" fmla="*/ 256 h 258"/>
                <a:gd name="T40" fmla="*/ 134 w 271"/>
                <a:gd name="T41" fmla="*/ 258 h 258"/>
                <a:gd name="T42" fmla="*/ 121 w 271"/>
                <a:gd name="T43" fmla="*/ 258 h 258"/>
                <a:gd name="T44" fmla="*/ 108 w 271"/>
                <a:gd name="T45" fmla="*/ 256 h 258"/>
                <a:gd name="T46" fmla="*/ 95 w 271"/>
                <a:gd name="T47" fmla="*/ 253 h 258"/>
                <a:gd name="T48" fmla="*/ 82 w 271"/>
                <a:gd name="T49" fmla="*/ 248 h 258"/>
                <a:gd name="T50" fmla="*/ 69 w 271"/>
                <a:gd name="T51" fmla="*/ 243 h 258"/>
                <a:gd name="T52" fmla="*/ 58 w 271"/>
                <a:gd name="T53" fmla="*/ 235 h 258"/>
                <a:gd name="T54" fmla="*/ 48 w 271"/>
                <a:gd name="T55" fmla="*/ 227 h 258"/>
                <a:gd name="T56" fmla="*/ 37 w 271"/>
                <a:gd name="T57" fmla="*/ 219 h 258"/>
                <a:gd name="T58" fmla="*/ 21 w 271"/>
                <a:gd name="T59" fmla="*/ 198 h 258"/>
                <a:gd name="T60" fmla="*/ 11 w 271"/>
                <a:gd name="T61" fmla="*/ 177 h 258"/>
                <a:gd name="T62" fmla="*/ 3 w 271"/>
                <a:gd name="T63" fmla="*/ 154 h 258"/>
                <a:gd name="T64" fmla="*/ 0 w 271"/>
                <a:gd name="T65" fmla="*/ 128 h 258"/>
                <a:gd name="T66" fmla="*/ 3 w 271"/>
                <a:gd name="T67" fmla="*/ 105 h 258"/>
                <a:gd name="T68" fmla="*/ 11 w 271"/>
                <a:gd name="T69" fmla="*/ 81 h 258"/>
                <a:gd name="T70" fmla="*/ 21 w 271"/>
                <a:gd name="T71" fmla="*/ 58 h 258"/>
                <a:gd name="T72" fmla="*/ 37 w 271"/>
                <a:gd name="T73" fmla="*/ 39 h 258"/>
                <a:gd name="T74" fmla="*/ 48 w 271"/>
                <a:gd name="T75" fmla="*/ 29 h 258"/>
                <a:gd name="T76" fmla="*/ 58 w 271"/>
                <a:gd name="T77" fmla="*/ 21 h 258"/>
                <a:gd name="T78" fmla="*/ 69 w 271"/>
                <a:gd name="T79" fmla="*/ 16 h 258"/>
                <a:gd name="T80" fmla="*/ 82 w 271"/>
                <a:gd name="T81" fmla="*/ 11 h 258"/>
                <a:gd name="T82" fmla="*/ 95 w 271"/>
                <a:gd name="T83" fmla="*/ 6 h 258"/>
                <a:gd name="T84" fmla="*/ 108 w 271"/>
                <a:gd name="T85" fmla="*/ 3 h 258"/>
                <a:gd name="T86" fmla="*/ 121 w 271"/>
                <a:gd name="T87" fmla="*/ 0 h 258"/>
                <a:gd name="T88" fmla="*/ 134 w 271"/>
                <a:gd name="T89" fmla="*/ 0 h 2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71"/>
                <a:gd name="T136" fmla="*/ 0 h 258"/>
                <a:gd name="T137" fmla="*/ 271 w 271"/>
                <a:gd name="T138" fmla="*/ 258 h 2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71" h="258">
                  <a:moveTo>
                    <a:pt x="134" y="0"/>
                  </a:moveTo>
                  <a:lnTo>
                    <a:pt x="150" y="0"/>
                  </a:lnTo>
                  <a:lnTo>
                    <a:pt x="163" y="3"/>
                  </a:lnTo>
                  <a:lnTo>
                    <a:pt x="176" y="6"/>
                  </a:lnTo>
                  <a:lnTo>
                    <a:pt x="190" y="11"/>
                  </a:lnTo>
                  <a:lnTo>
                    <a:pt x="203" y="16"/>
                  </a:lnTo>
                  <a:lnTo>
                    <a:pt x="213" y="21"/>
                  </a:lnTo>
                  <a:lnTo>
                    <a:pt x="224" y="29"/>
                  </a:lnTo>
                  <a:lnTo>
                    <a:pt x="234" y="39"/>
                  </a:lnTo>
                  <a:lnTo>
                    <a:pt x="250" y="58"/>
                  </a:lnTo>
                  <a:lnTo>
                    <a:pt x="260" y="81"/>
                  </a:lnTo>
                  <a:lnTo>
                    <a:pt x="268" y="105"/>
                  </a:lnTo>
                  <a:lnTo>
                    <a:pt x="271" y="128"/>
                  </a:lnTo>
                  <a:lnTo>
                    <a:pt x="268" y="154"/>
                  </a:lnTo>
                  <a:lnTo>
                    <a:pt x="260" y="180"/>
                  </a:lnTo>
                  <a:lnTo>
                    <a:pt x="247" y="201"/>
                  </a:lnTo>
                  <a:lnTo>
                    <a:pt x="232" y="219"/>
                  </a:lnTo>
                  <a:lnTo>
                    <a:pt x="211" y="237"/>
                  </a:lnTo>
                  <a:lnTo>
                    <a:pt x="187" y="248"/>
                  </a:lnTo>
                  <a:lnTo>
                    <a:pt x="163" y="256"/>
                  </a:lnTo>
                  <a:lnTo>
                    <a:pt x="134" y="258"/>
                  </a:lnTo>
                  <a:lnTo>
                    <a:pt x="121" y="258"/>
                  </a:lnTo>
                  <a:lnTo>
                    <a:pt x="108" y="256"/>
                  </a:lnTo>
                  <a:lnTo>
                    <a:pt x="95" y="253"/>
                  </a:lnTo>
                  <a:lnTo>
                    <a:pt x="82" y="248"/>
                  </a:lnTo>
                  <a:lnTo>
                    <a:pt x="69" y="243"/>
                  </a:lnTo>
                  <a:lnTo>
                    <a:pt x="58" y="235"/>
                  </a:lnTo>
                  <a:lnTo>
                    <a:pt x="48" y="227"/>
                  </a:lnTo>
                  <a:lnTo>
                    <a:pt x="37" y="219"/>
                  </a:lnTo>
                  <a:lnTo>
                    <a:pt x="21" y="198"/>
                  </a:lnTo>
                  <a:lnTo>
                    <a:pt x="11" y="177"/>
                  </a:lnTo>
                  <a:lnTo>
                    <a:pt x="3" y="154"/>
                  </a:lnTo>
                  <a:lnTo>
                    <a:pt x="0" y="128"/>
                  </a:lnTo>
                  <a:lnTo>
                    <a:pt x="3" y="105"/>
                  </a:lnTo>
                  <a:lnTo>
                    <a:pt x="11" y="81"/>
                  </a:lnTo>
                  <a:lnTo>
                    <a:pt x="21" y="58"/>
                  </a:lnTo>
                  <a:lnTo>
                    <a:pt x="37" y="39"/>
                  </a:lnTo>
                  <a:lnTo>
                    <a:pt x="48" y="29"/>
                  </a:lnTo>
                  <a:lnTo>
                    <a:pt x="58" y="21"/>
                  </a:lnTo>
                  <a:lnTo>
                    <a:pt x="69" y="16"/>
                  </a:lnTo>
                  <a:lnTo>
                    <a:pt x="82" y="11"/>
                  </a:lnTo>
                  <a:lnTo>
                    <a:pt x="95" y="6"/>
                  </a:lnTo>
                  <a:lnTo>
                    <a:pt x="108" y="3"/>
                  </a:lnTo>
                  <a:lnTo>
                    <a:pt x="121" y="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35848" name="Freeform 9"/>
            <p:cNvSpPr>
              <a:spLocks/>
            </p:cNvSpPr>
            <p:nvPr/>
          </p:nvSpPr>
          <p:spPr bwMode="auto">
            <a:xfrm>
              <a:off x="2635" y="2268"/>
              <a:ext cx="494" cy="489"/>
            </a:xfrm>
            <a:custGeom>
              <a:avLst/>
              <a:gdLst>
                <a:gd name="T0" fmla="*/ 494 w 494"/>
                <a:gd name="T1" fmla="*/ 244 h 489"/>
                <a:gd name="T2" fmla="*/ 492 w 494"/>
                <a:gd name="T3" fmla="*/ 276 h 489"/>
                <a:gd name="T4" fmla="*/ 487 w 494"/>
                <a:gd name="T5" fmla="*/ 307 h 489"/>
                <a:gd name="T6" fmla="*/ 476 w 494"/>
                <a:gd name="T7" fmla="*/ 336 h 489"/>
                <a:gd name="T8" fmla="*/ 463 w 494"/>
                <a:gd name="T9" fmla="*/ 364 h 489"/>
                <a:gd name="T10" fmla="*/ 460 w 494"/>
                <a:gd name="T11" fmla="*/ 369 h 489"/>
                <a:gd name="T12" fmla="*/ 458 w 494"/>
                <a:gd name="T13" fmla="*/ 372 h 489"/>
                <a:gd name="T14" fmla="*/ 452 w 494"/>
                <a:gd name="T15" fmla="*/ 377 h 489"/>
                <a:gd name="T16" fmla="*/ 450 w 494"/>
                <a:gd name="T17" fmla="*/ 382 h 489"/>
                <a:gd name="T18" fmla="*/ 431 w 494"/>
                <a:gd name="T19" fmla="*/ 406 h 489"/>
                <a:gd name="T20" fmla="*/ 410 w 494"/>
                <a:gd name="T21" fmla="*/ 427 h 489"/>
                <a:gd name="T22" fmla="*/ 389 w 494"/>
                <a:gd name="T23" fmla="*/ 445 h 489"/>
                <a:gd name="T24" fmla="*/ 363 w 494"/>
                <a:gd name="T25" fmla="*/ 461 h 489"/>
                <a:gd name="T26" fmla="*/ 337 w 494"/>
                <a:gd name="T27" fmla="*/ 474 h 489"/>
                <a:gd name="T28" fmla="*/ 308 w 494"/>
                <a:gd name="T29" fmla="*/ 481 h 489"/>
                <a:gd name="T30" fmla="*/ 279 w 494"/>
                <a:gd name="T31" fmla="*/ 487 h 489"/>
                <a:gd name="T32" fmla="*/ 247 w 494"/>
                <a:gd name="T33" fmla="*/ 489 h 489"/>
                <a:gd name="T34" fmla="*/ 224 w 494"/>
                <a:gd name="T35" fmla="*/ 489 h 489"/>
                <a:gd name="T36" fmla="*/ 200 w 494"/>
                <a:gd name="T37" fmla="*/ 484 h 489"/>
                <a:gd name="T38" fmla="*/ 176 w 494"/>
                <a:gd name="T39" fmla="*/ 479 h 489"/>
                <a:gd name="T40" fmla="*/ 153 w 494"/>
                <a:gd name="T41" fmla="*/ 471 h 489"/>
                <a:gd name="T42" fmla="*/ 132 w 494"/>
                <a:gd name="T43" fmla="*/ 461 h 489"/>
                <a:gd name="T44" fmla="*/ 111 w 494"/>
                <a:gd name="T45" fmla="*/ 448 h 489"/>
                <a:gd name="T46" fmla="*/ 90 w 494"/>
                <a:gd name="T47" fmla="*/ 432 h 489"/>
                <a:gd name="T48" fmla="*/ 71 w 494"/>
                <a:gd name="T49" fmla="*/ 416 h 489"/>
                <a:gd name="T50" fmla="*/ 42 w 494"/>
                <a:gd name="T51" fmla="*/ 380 h 489"/>
                <a:gd name="T52" fmla="*/ 19 w 494"/>
                <a:gd name="T53" fmla="*/ 338 h 489"/>
                <a:gd name="T54" fmla="*/ 6 w 494"/>
                <a:gd name="T55" fmla="*/ 291 h 489"/>
                <a:gd name="T56" fmla="*/ 0 w 494"/>
                <a:gd name="T57" fmla="*/ 244 h 489"/>
                <a:gd name="T58" fmla="*/ 6 w 494"/>
                <a:gd name="T59" fmla="*/ 197 h 489"/>
                <a:gd name="T60" fmla="*/ 19 w 494"/>
                <a:gd name="T61" fmla="*/ 151 h 489"/>
                <a:gd name="T62" fmla="*/ 42 w 494"/>
                <a:gd name="T63" fmla="*/ 109 h 489"/>
                <a:gd name="T64" fmla="*/ 71 w 494"/>
                <a:gd name="T65" fmla="*/ 70 h 489"/>
                <a:gd name="T66" fmla="*/ 90 w 494"/>
                <a:gd name="T67" fmla="*/ 54 h 489"/>
                <a:gd name="T68" fmla="*/ 111 w 494"/>
                <a:gd name="T69" fmla="*/ 39 h 489"/>
                <a:gd name="T70" fmla="*/ 132 w 494"/>
                <a:gd name="T71" fmla="*/ 28 h 489"/>
                <a:gd name="T72" fmla="*/ 153 w 494"/>
                <a:gd name="T73" fmla="*/ 18 h 489"/>
                <a:gd name="T74" fmla="*/ 176 w 494"/>
                <a:gd name="T75" fmla="*/ 10 h 489"/>
                <a:gd name="T76" fmla="*/ 200 w 494"/>
                <a:gd name="T77" fmla="*/ 5 h 489"/>
                <a:gd name="T78" fmla="*/ 224 w 494"/>
                <a:gd name="T79" fmla="*/ 0 h 489"/>
                <a:gd name="T80" fmla="*/ 247 w 494"/>
                <a:gd name="T81" fmla="*/ 0 h 489"/>
                <a:gd name="T82" fmla="*/ 271 w 494"/>
                <a:gd name="T83" fmla="*/ 0 h 489"/>
                <a:gd name="T84" fmla="*/ 295 w 494"/>
                <a:gd name="T85" fmla="*/ 5 h 489"/>
                <a:gd name="T86" fmla="*/ 318 w 494"/>
                <a:gd name="T87" fmla="*/ 10 h 489"/>
                <a:gd name="T88" fmla="*/ 342 w 494"/>
                <a:gd name="T89" fmla="*/ 18 h 489"/>
                <a:gd name="T90" fmla="*/ 363 w 494"/>
                <a:gd name="T91" fmla="*/ 28 h 489"/>
                <a:gd name="T92" fmla="*/ 384 w 494"/>
                <a:gd name="T93" fmla="*/ 39 h 489"/>
                <a:gd name="T94" fmla="*/ 402 w 494"/>
                <a:gd name="T95" fmla="*/ 54 h 489"/>
                <a:gd name="T96" fmla="*/ 421 w 494"/>
                <a:gd name="T97" fmla="*/ 70 h 489"/>
                <a:gd name="T98" fmla="*/ 452 w 494"/>
                <a:gd name="T99" fmla="*/ 109 h 489"/>
                <a:gd name="T100" fmla="*/ 476 w 494"/>
                <a:gd name="T101" fmla="*/ 151 h 489"/>
                <a:gd name="T102" fmla="*/ 489 w 494"/>
                <a:gd name="T103" fmla="*/ 197 h 489"/>
                <a:gd name="T104" fmla="*/ 494 w 494"/>
                <a:gd name="T105" fmla="*/ 244 h 48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94"/>
                <a:gd name="T160" fmla="*/ 0 h 489"/>
                <a:gd name="T161" fmla="*/ 494 w 494"/>
                <a:gd name="T162" fmla="*/ 489 h 48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94" h="489">
                  <a:moveTo>
                    <a:pt x="494" y="244"/>
                  </a:moveTo>
                  <a:lnTo>
                    <a:pt x="492" y="276"/>
                  </a:lnTo>
                  <a:lnTo>
                    <a:pt x="487" y="307"/>
                  </a:lnTo>
                  <a:lnTo>
                    <a:pt x="476" y="336"/>
                  </a:lnTo>
                  <a:lnTo>
                    <a:pt x="463" y="364"/>
                  </a:lnTo>
                  <a:lnTo>
                    <a:pt x="460" y="369"/>
                  </a:lnTo>
                  <a:lnTo>
                    <a:pt x="458" y="372"/>
                  </a:lnTo>
                  <a:lnTo>
                    <a:pt x="452" y="377"/>
                  </a:lnTo>
                  <a:lnTo>
                    <a:pt x="450" y="382"/>
                  </a:lnTo>
                  <a:lnTo>
                    <a:pt x="431" y="406"/>
                  </a:lnTo>
                  <a:lnTo>
                    <a:pt x="410" y="427"/>
                  </a:lnTo>
                  <a:lnTo>
                    <a:pt x="389" y="445"/>
                  </a:lnTo>
                  <a:lnTo>
                    <a:pt x="363" y="461"/>
                  </a:lnTo>
                  <a:lnTo>
                    <a:pt x="337" y="474"/>
                  </a:lnTo>
                  <a:lnTo>
                    <a:pt x="308" y="481"/>
                  </a:lnTo>
                  <a:lnTo>
                    <a:pt x="279" y="487"/>
                  </a:lnTo>
                  <a:lnTo>
                    <a:pt x="247" y="489"/>
                  </a:lnTo>
                  <a:lnTo>
                    <a:pt x="224" y="489"/>
                  </a:lnTo>
                  <a:lnTo>
                    <a:pt x="200" y="484"/>
                  </a:lnTo>
                  <a:lnTo>
                    <a:pt x="176" y="479"/>
                  </a:lnTo>
                  <a:lnTo>
                    <a:pt x="153" y="471"/>
                  </a:lnTo>
                  <a:lnTo>
                    <a:pt x="132" y="461"/>
                  </a:lnTo>
                  <a:lnTo>
                    <a:pt x="111" y="448"/>
                  </a:lnTo>
                  <a:lnTo>
                    <a:pt x="90" y="432"/>
                  </a:lnTo>
                  <a:lnTo>
                    <a:pt x="71" y="416"/>
                  </a:lnTo>
                  <a:lnTo>
                    <a:pt x="42" y="380"/>
                  </a:lnTo>
                  <a:lnTo>
                    <a:pt x="19" y="338"/>
                  </a:lnTo>
                  <a:lnTo>
                    <a:pt x="6" y="291"/>
                  </a:lnTo>
                  <a:lnTo>
                    <a:pt x="0" y="244"/>
                  </a:lnTo>
                  <a:lnTo>
                    <a:pt x="6" y="197"/>
                  </a:lnTo>
                  <a:lnTo>
                    <a:pt x="19" y="151"/>
                  </a:lnTo>
                  <a:lnTo>
                    <a:pt x="42" y="109"/>
                  </a:lnTo>
                  <a:lnTo>
                    <a:pt x="71" y="70"/>
                  </a:lnTo>
                  <a:lnTo>
                    <a:pt x="90" y="54"/>
                  </a:lnTo>
                  <a:lnTo>
                    <a:pt x="111" y="39"/>
                  </a:lnTo>
                  <a:lnTo>
                    <a:pt x="132" y="28"/>
                  </a:lnTo>
                  <a:lnTo>
                    <a:pt x="153" y="18"/>
                  </a:lnTo>
                  <a:lnTo>
                    <a:pt x="176" y="10"/>
                  </a:lnTo>
                  <a:lnTo>
                    <a:pt x="200" y="5"/>
                  </a:lnTo>
                  <a:lnTo>
                    <a:pt x="224" y="0"/>
                  </a:lnTo>
                  <a:lnTo>
                    <a:pt x="247" y="0"/>
                  </a:lnTo>
                  <a:lnTo>
                    <a:pt x="271" y="0"/>
                  </a:lnTo>
                  <a:lnTo>
                    <a:pt x="295" y="5"/>
                  </a:lnTo>
                  <a:lnTo>
                    <a:pt x="318" y="10"/>
                  </a:lnTo>
                  <a:lnTo>
                    <a:pt x="342" y="18"/>
                  </a:lnTo>
                  <a:lnTo>
                    <a:pt x="363" y="28"/>
                  </a:lnTo>
                  <a:lnTo>
                    <a:pt x="384" y="39"/>
                  </a:lnTo>
                  <a:lnTo>
                    <a:pt x="402" y="54"/>
                  </a:lnTo>
                  <a:lnTo>
                    <a:pt x="421" y="70"/>
                  </a:lnTo>
                  <a:lnTo>
                    <a:pt x="452" y="109"/>
                  </a:lnTo>
                  <a:lnTo>
                    <a:pt x="476" y="151"/>
                  </a:lnTo>
                  <a:lnTo>
                    <a:pt x="489" y="197"/>
                  </a:lnTo>
                  <a:lnTo>
                    <a:pt x="494" y="24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35849" name="Freeform 10"/>
            <p:cNvSpPr>
              <a:spLocks/>
            </p:cNvSpPr>
            <p:nvPr/>
          </p:nvSpPr>
          <p:spPr bwMode="auto">
            <a:xfrm>
              <a:off x="2210" y="778"/>
              <a:ext cx="1434" cy="1250"/>
            </a:xfrm>
            <a:custGeom>
              <a:avLst/>
              <a:gdLst>
                <a:gd name="T0" fmla="*/ 785 w 1434"/>
                <a:gd name="T1" fmla="*/ 1216 h 1250"/>
                <a:gd name="T2" fmla="*/ 675 w 1434"/>
                <a:gd name="T3" fmla="*/ 1250 h 1250"/>
                <a:gd name="T4" fmla="*/ 578 w 1434"/>
                <a:gd name="T5" fmla="*/ 1245 h 1250"/>
                <a:gd name="T6" fmla="*/ 528 w 1434"/>
                <a:gd name="T7" fmla="*/ 1221 h 1250"/>
                <a:gd name="T8" fmla="*/ 483 w 1434"/>
                <a:gd name="T9" fmla="*/ 1127 h 1250"/>
                <a:gd name="T10" fmla="*/ 509 w 1434"/>
                <a:gd name="T11" fmla="*/ 984 h 1250"/>
                <a:gd name="T12" fmla="*/ 651 w 1434"/>
                <a:gd name="T13" fmla="*/ 854 h 1250"/>
                <a:gd name="T14" fmla="*/ 875 w 1434"/>
                <a:gd name="T15" fmla="*/ 724 h 1250"/>
                <a:gd name="T16" fmla="*/ 972 w 1434"/>
                <a:gd name="T17" fmla="*/ 565 h 1250"/>
                <a:gd name="T18" fmla="*/ 935 w 1434"/>
                <a:gd name="T19" fmla="*/ 375 h 1250"/>
                <a:gd name="T20" fmla="*/ 848 w 1434"/>
                <a:gd name="T21" fmla="*/ 304 h 1250"/>
                <a:gd name="T22" fmla="*/ 733 w 1434"/>
                <a:gd name="T23" fmla="*/ 276 h 1250"/>
                <a:gd name="T24" fmla="*/ 583 w 1434"/>
                <a:gd name="T25" fmla="*/ 294 h 1250"/>
                <a:gd name="T26" fmla="*/ 412 w 1434"/>
                <a:gd name="T27" fmla="*/ 406 h 1250"/>
                <a:gd name="T28" fmla="*/ 299 w 1434"/>
                <a:gd name="T29" fmla="*/ 549 h 1250"/>
                <a:gd name="T30" fmla="*/ 215 w 1434"/>
                <a:gd name="T31" fmla="*/ 578 h 1250"/>
                <a:gd name="T32" fmla="*/ 120 w 1434"/>
                <a:gd name="T33" fmla="*/ 570 h 1250"/>
                <a:gd name="T34" fmla="*/ 50 w 1434"/>
                <a:gd name="T35" fmla="*/ 539 h 1250"/>
                <a:gd name="T36" fmla="*/ 2 w 1434"/>
                <a:gd name="T37" fmla="*/ 455 h 1250"/>
                <a:gd name="T38" fmla="*/ 13 w 1434"/>
                <a:gd name="T39" fmla="*/ 351 h 1250"/>
                <a:gd name="T40" fmla="*/ 84 w 1434"/>
                <a:gd name="T41" fmla="*/ 234 h 1250"/>
                <a:gd name="T42" fmla="*/ 168 w 1434"/>
                <a:gd name="T43" fmla="*/ 156 h 1250"/>
                <a:gd name="T44" fmla="*/ 276 w 1434"/>
                <a:gd name="T45" fmla="*/ 88 h 1250"/>
                <a:gd name="T46" fmla="*/ 433 w 1434"/>
                <a:gd name="T47" fmla="*/ 31 h 1250"/>
                <a:gd name="T48" fmla="*/ 641 w 1434"/>
                <a:gd name="T49" fmla="*/ 2 h 1250"/>
                <a:gd name="T50" fmla="*/ 809 w 1434"/>
                <a:gd name="T51" fmla="*/ 5 h 1250"/>
                <a:gd name="T52" fmla="*/ 943 w 1434"/>
                <a:gd name="T53" fmla="*/ 21 h 1250"/>
                <a:gd name="T54" fmla="*/ 1064 w 1434"/>
                <a:gd name="T55" fmla="*/ 54 h 1250"/>
                <a:gd name="T56" fmla="*/ 1172 w 1434"/>
                <a:gd name="T57" fmla="*/ 99 h 1250"/>
                <a:gd name="T58" fmla="*/ 1190 w 1434"/>
                <a:gd name="T59" fmla="*/ 146 h 1250"/>
                <a:gd name="T60" fmla="*/ 1227 w 1434"/>
                <a:gd name="T61" fmla="*/ 281 h 1250"/>
                <a:gd name="T62" fmla="*/ 1308 w 1434"/>
                <a:gd name="T63" fmla="*/ 354 h 1250"/>
                <a:gd name="T64" fmla="*/ 1395 w 1434"/>
                <a:gd name="T65" fmla="*/ 380 h 1250"/>
                <a:gd name="T66" fmla="*/ 1434 w 1434"/>
                <a:gd name="T67" fmla="*/ 471 h 1250"/>
                <a:gd name="T68" fmla="*/ 1434 w 1434"/>
                <a:gd name="T69" fmla="*/ 502 h 1250"/>
                <a:gd name="T70" fmla="*/ 1406 w 1434"/>
                <a:gd name="T71" fmla="*/ 505 h 1250"/>
                <a:gd name="T72" fmla="*/ 1287 w 1434"/>
                <a:gd name="T73" fmla="*/ 502 h 1250"/>
                <a:gd name="T74" fmla="*/ 1156 w 1434"/>
                <a:gd name="T75" fmla="*/ 479 h 1250"/>
                <a:gd name="T76" fmla="*/ 1109 w 1434"/>
                <a:gd name="T77" fmla="*/ 466 h 1250"/>
                <a:gd name="T78" fmla="*/ 1053 w 1434"/>
                <a:gd name="T79" fmla="*/ 482 h 1250"/>
                <a:gd name="T80" fmla="*/ 1019 w 1434"/>
                <a:gd name="T81" fmla="*/ 534 h 1250"/>
                <a:gd name="T82" fmla="*/ 1053 w 1434"/>
                <a:gd name="T83" fmla="*/ 620 h 1250"/>
                <a:gd name="T84" fmla="*/ 1148 w 1434"/>
                <a:gd name="T85" fmla="*/ 651 h 1250"/>
                <a:gd name="T86" fmla="*/ 1300 w 1434"/>
                <a:gd name="T87" fmla="*/ 672 h 1250"/>
                <a:gd name="T88" fmla="*/ 1392 w 1434"/>
                <a:gd name="T89" fmla="*/ 672 h 1250"/>
                <a:gd name="T90" fmla="*/ 1348 w 1434"/>
                <a:gd name="T91" fmla="*/ 765 h 1250"/>
                <a:gd name="T92" fmla="*/ 1177 w 1434"/>
                <a:gd name="T93" fmla="*/ 898 h 1250"/>
                <a:gd name="T94" fmla="*/ 1001 w 1434"/>
                <a:gd name="T95" fmla="*/ 992 h 1250"/>
                <a:gd name="T96" fmla="*/ 869 w 1434"/>
                <a:gd name="T97" fmla="*/ 1091 h 125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434"/>
                <a:gd name="T148" fmla="*/ 0 h 1250"/>
                <a:gd name="T149" fmla="*/ 1434 w 1434"/>
                <a:gd name="T150" fmla="*/ 1250 h 125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434" h="1250">
                  <a:moveTo>
                    <a:pt x="827" y="1154"/>
                  </a:moveTo>
                  <a:lnTo>
                    <a:pt x="814" y="1177"/>
                  </a:lnTo>
                  <a:lnTo>
                    <a:pt x="801" y="1198"/>
                  </a:lnTo>
                  <a:lnTo>
                    <a:pt x="785" y="1216"/>
                  </a:lnTo>
                  <a:lnTo>
                    <a:pt x="767" y="1229"/>
                  </a:lnTo>
                  <a:lnTo>
                    <a:pt x="743" y="1237"/>
                  </a:lnTo>
                  <a:lnTo>
                    <a:pt x="712" y="1245"/>
                  </a:lnTo>
                  <a:lnTo>
                    <a:pt x="675" y="1250"/>
                  </a:lnTo>
                  <a:lnTo>
                    <a:pt x="630" y="1250"/>
                  </a:lnTo>
                  <a:lnTo>
                    <a:pt x="612" y="1250"/>
                  </a:lnTo>
                  <a:lnTo>
                    <a:pt x="594" y="1247"/>
                  </a:lnTo>
                  <a:lnTo>
                    <a:pt x="578" y="1245"/>
                  </a:lnTo>
                  <a:lnTo>
                    <a:pt x="562" y="1239"/>
                  </a:lnTo>
                  <a:lnTo>
                    <a:pt x="549" y="1234"/>
                  </a:lnTo>
                  <a:lnTo>
                    <a:pt x="538" y="1229"/>
                  </a:lnTo>
                  <a:lnTo>
                    <a:pt x="528" y="1221"/>
                  </a:lnTo>
                  <a:lnTo>
                    <a:pt x="517" y="1213"/>
                  </a:lnTo>
                  <a:lnTo>
                    <a:pt x="499" y="1187"/>
                  </a:lnTo>
                  <a:lnTo>
                    <a:pt x="488" y="1159"/>
                  </a:lnTo>
                  <a:lnTo>
                    <a:pt x="483" y="1127"/>
                  </a:lnTo>
                  <a:lnTo>
                    <a:pt x="481" y="1099"/>
                  </a:lnTo>
                  <a:lnTo>
                    <a:pt x="483" y="1057"/>
                  </a:lnTo>
                  <a:lnTo>
                    <a:pt x="494" y="1021"/>
                  </a:lnTo>
                  <a:lnTo>
                    <a:pt x="509" y="984"/>
                  </a:lnTo>
                  <a:lnTo>
                    <a:pt x="536" y="948"/>
                  </a:lnTo>
                  <a:lnTo>
                    <a:pt x="565" y="917"/>
                  </a:lnTo>
                  <a:lnTo>
                    <a:pt x="604" y="885"/>
                  </a:lnTo>
                  <a:lnTo>
                    <a:pt x="651" y="854"/>
                  </a:lnTo>
                  <a:lnTo>
                    <a:pt x="707" y="823"/>
                  </a:lnTo>
                  <a:lnTo>
                    <a:pt x="772" y="789"/>
                  </a:lnTo>
                  <a:lnTo>
                    <a:pt x="830" y="755"/>
                  </a:lnTo>
                  <a:lnTo>
                    <a:pt x="875" y="724"/>
                  </a:lnTo>
                  <a:lnTo>
                    <a:pt x="912" y="690"/>
                  </a:lnTo>
                  <a:lnTo>
                    <a:pt x="940" y="653"/>
                  </a:lnTo>
                  <a:lnTo>
                    <a:pt x="959" y="612"/>
                  </a:lnTo>
                  <a:lnTo>
                    <a:pt x="972" y="565"/>
                  </a:lnTo>
                  <a:lnTo>
                    <a:pt x="975" y="510"/>
                  </a:lnTo>
                  <a:lnTo>
                    <a:pt x="969" y="453"/>
                  </a:lnTo>
                  <a:lnTo>
                    <a:pt x="954" y="409"/>
                  </a:lnTo>
                  <a:lnTo>
                    <a:pt x="935" y="375"/>
                  </a:lnTo>
                  <a:lnTo>
                    <a:pt x="914" y="349"/>
                  </a:lnTo>
                  <a:lnTo>
                    <a:pt x="893" y="333"/>
                  </a:lnTo>
                  <a:lnTo>
                    <a:pt x="872" y="317"/>
                  </a:lnTo>
                  <a:lnTo>
                    <a:pt x="848" y="304"/>
                  </a:lnTo>
                  <a:lnTo>
                    <a:pt x="822" y="294"/>
                  </a:lnTo>
                  <a:lnTo>
                    <a:pt x="793" y="286"/>
                  </a:lnTo>
                  <a:lnTo>
                    <a:pt x="764" y="281"/>
                  </a:lnTo>
                  <a:lnTo>
                    <a:pt x="733" y="276"/>
                  </a:lnTo>
                  <a:lnTo>
                    <a:pt x="699" y="276"/>
                  </a:lnTo>
                  <a:lnTo>
                    <a:pt x="662" y="278"/>
                  </a:lnTo>
                  <a:lnTo>
                    <a:pt x="622" y="284"/>
                  </a:lnTo>
                  <a:lnTo>
                    <a:pt x="583" y="294"/>
                  </a:lnTo>
                  <a:lnTo>
                    <a:pt x="541" y="310"/>
                  </a:lnTo>
                  <a:lnTo>
                    <a:pt x="496" y="333"/>
                  </a:lnTo>
                  <a:lnTo>
                    <a:pt x="454" y="364"/>
                  </a:lnTo>
                  <a:lnTo>
                    <a:pt x="412" y="406"/>
                  </a:lnTo>
                  <a:lnTo>
                    <a:pt x="373" y="455"/>
                  </a:lnTo>
                  <a:lnTo>
                    <a:pt x="344" y="497"/>
                  </a:lnTo>
                  <a:lnTo>
                    <a:pt x="320" y="526"/>
                  </a:lnTo>
                  <a:lnTo>
                    <a:pt x="299" y="549"/>
                  </a:lnTo>
                  <a:lnTo>
                    <a:pt x="278" y="562"/>
                  </a:lnTo>
                  <a:lnTo>
                    <a:pt x="260" y="573"/>
                  </a:lnTo>
                  <a:lnTo>
                    <a:pt x="239" y="575"/>
                  </a:lnTo>
                  <a:lnTo>
                    <a:pt x="215" y="578"/>
                  </a:lnTo>
                  <a:lnTo>
                    <a:pt x="189" y="578"/>
                  </a:lnTo>
                  <a:lnTo>
                    <a:pt x="165" y="578"/>
                  </a:lnTo>
                  <a:lnTo>
                    <a:pt x="142" y="575"/>
                  </a:lnTo>
                  <a:lnTo>
                    <a:pt x="120" y="570"/>
                  </a:lnTo>
                  <a:lnTo>
                    <a:pt x="99" y="565"/>
                  </a:lnTo>
                  <a:lnTo>
                    <a:pt x="81" y="557"/>
                  </a:lnTo>
                  <a:lnTo>
                    <a:pt x="65" y="549"/>
                  </a:lnTo>
                  <a:lnTo>
                    <a:pt x="50" y="539"/>
                  </a:lnTo>
                  <a:lnTo>
                    <a:pt x="36" y="528"/>
                  </a:lnTo>
                  <a:lnTo>
                    <a:pt x="21" y="508"/>
                  </a:lnTo>
                  <a:lnTo>
                    <a:pt x="10" y="482"/>
                  </a:lnTo>
                  <a:lnTo>
                    <a:pt x="2" y="455"/>
                  </a:lnTo>
                  <a:lnTo>
                    <a:pt x="0" y="422"/>
                  </a:lnTo>
                  <a:lnTo>
                    <a:pt x="2" y="401"/>
                  </a:lnTo>
                  <a:lnTo>
                    <a:pt x="5" y="377"/>
                  </a:lnTo>
                  <a:lnTo>
                    <a:pt x="13" y="351"/>
                  </a:lnTo>
                  <a:lnTo>
                    <a:pt x="26" y="323"/>
                  </a:lnTo>
                  <a:lnTo>
                    <a:pt x="39" y="294"/>
                  </a:lnTo>
                  <a:lnTo>
                    <a:pt x="60" y="265"/>
                  </a:lnTo>
                  <a:lnTo>
                    <a:pt x="84" y="234"/>
                  </a:lnTo>
                  <a:lnTo>
                    <a:pt x="113" y="203"/>
                  </a:lnTo>
                  <a:lnTo>
                    <a:pt x="128" y="187"/>
                  </a:lnTo>
                  <a:lnTo>
                    <a:pt x="147" y="172"/>
                  </a:lnTo>
                  <a:lnTo>
                    <a:pt x="168" y="156"/>
                  </a:lnTo>
                  <a:lnTo>
                    <a:pt x="189" y="140"/>
                  </a:lnTo>
                  <a:lnTo>
                    <a:pt x="215" y="122"/>
                  </a:lnTo>
                  <a:lnTo>
                    <a:pt x="244" y="106"/>
                  </a:lnTo>
                  <a:lnTo>
                    <a:pt x="276" y="88"/>
                  </a:lnTo>
                  <a:lnTo>
                    <a:pt x="310" y="73"/>
                  </a:lnTo>
                  <a:lnTo>
                    <a:pt x="349" y="57"/>
                  </a:lnTo>
                  <a:lnTo>
                    <a:pt x="389" y="44"/>
                  </a:lnTo>
                  <a:lnTo>
                    <a:pt x="433" y="31"/>
                  </a:lnTo>
                  <a:lnTo>
                    <a:pt x="481" y="21"/>
                  </a:lnTo>
                  <a:lnTo>
                    <a:pt x="530" y="13"/>
                  </a:lnTo>
                  <a:lnTo>
                    <a:pt x="583" y="5"/>
                  </a:lnTo>
                  <a:lnTo>
                    <a:pt x="641" y="2"/>
                  </a:lnTo>
                  <a:lnTo>
                    <a:pt x="701" y="0"/>
                  </a:lnTo>
                  <a:lnTo>
                    <a:pt x="738" y="0"/>
                  </a:lnTo>
                  <a:lnTo>
                    <a:pt x="775" y="2"/>
                  </a:lnTo>
                  <a:lnTo>
                    <a:pt x="809" y="5"/>
                  </a:lnTo>
                  <a:lnTo>
                    <a:pt x="843" y="7"/>
                  </a:lnTo>
                  <a:lnTo>
                    <a:pt x="877" y="10"/>
                  </a:lnTo>
                  <a:lnTo>
                    <a:pt x="912" y="15"/>
                  </a:lnTo>
                  <a:lnTo>
                    <a:pt x="943" y="21"/>
                  </a:lnTo>
                  <a:lnTo>
                    <a:pt x="975" y="28"/>
                  </a:lnTo>
                  <a:lnTo>
                    <a:pt x="1003" y="36"/>
                  </a:lnTo>
                  <a:lnTo>
                    <a:pt x="1035" y="44"/>
                  </a:lnTo>
                  <a:lnTo>
                    <a:pt x="1064" y="54"/>
                  </a:lnTo>
                  <a:lnTo>
                    <a:pt x="1093" y="62"/>
                  </a:lnTo>
                  <a:lnTo>
                    <a:pt x="1119" y="75"/>
                  </a:lnTo>
                  <a:lnTo>
                    <a:pt x="1145" y="86"/>
                  </a:lnTo>
                  <a:lnTo>
                    <a:pt x="1172" y="99"/>
                  </a:lnTo>
                  <a:lnTo>
                    <a:pt x="1195" y="112"/>
                  </a:lnTo>
                  <a:lnTo>
                    <a:pt x="1193" y="122"/>
                  </a:lnTo>
                  <a:lnTo>
                    <a:pt x="1190" y="133"/>
                  </a:lnTo>
                  <a:lnTo>
                    <a:pt x="1190" y="146"/>
                  </a:lnTo>
                  <a:lnTo>
                    <a:pt x="1190" y="156"/>
                  </a:lnTo>
                  <a:lnTo>
                    <a:pt x="1195" y="200"/>
                  </a:lnTo>
                  <a:lnTo>
                    <a:pt x="1208" y="242"/>
                  </a:lnTo>
                  <a:lnTo>
                    <a:pt x="1227" y="281"/>
                  </a:lnTo>
                  <a:lnTo>
                    <a:pt x="1256" y="315"/>
                  </a:lnTo>
                  <a:lnTo>
                    <a:pt x="1272" y="330"/>
                  </a:lnTo>
                  <a:lnTo>
                    <a:pt x="1290" y="343"/>
                  </a:lnTo>
                  <a:lnTo>
                    <a:pt x="1308" y="354"/>
                  </a:lnTo>
                  <a:lnTo>
                    <a:pt x="1329" y="364"/>
                  </a:lnTo>
                  <a:lnTo>
                    <a:pt x="1350" y="372"/>
                  </a:lnTo>
                  <a:lnTo>
                    <a:pt x="1371" y="377"/>
                  </a:lnTo>
                  <a:lnTo>
                    <a:pt x="1395" y="380"/>
                  </a:lnTo>
                  <a:lnTo>
                    <a:pt x="1419" y="383"/>
                  </a:lnTo>
                  <a:lnTo>
                    <a:pt x="1427" y="411"/>
                  </a:lnTo>
                  <a:lnTo>
                    <a:pt x="1432" y="440"/>
                  </a:lnTo>
                  <a:lnTo>
                    <a:pt x="1434" y="471"/>
                  </a:lnTo>
                  <a:lnTo>
                    <a:pt x="1434" y="502"/>
                  </a:lnTo>
                  <a:lnTo>
                    <a:pt x="1424" y="505"/>
                  </a:lnTo>
                  <a:lnTo>
                    <a:pt x="1416" y="505"/>
                  </a:lnTo>
                  <a:lnTo>
                    <a:pt x="1406" y="505"/>
                  </a:lnTo>
                  <a:lnTo>
                    <a:pt x="1398" y="505"/>
                  </a:lnTo>
                  <a:lnTo>
                    <a:pt x="1361" y="505"/>
                  </a:lnTo>
                  <a:lnTo>
                    <a:pt x="1324" y="505"/>
                  </a:lnTo>
                  <a:lnTo>
                    <a:pt x="1287" y="502"/>
                  </a:lnTo>
                  <a:lnTo>
                    <a:pt x="1253" y="497"/>
                  </a:lnTo>
                  <a:lnTo>
                    <a:pt x="1219" y="492"/>
                  </a:lnTo>
                  <a:lnTo>
                    <a:pt x="1187" y="487"/>
                  </a:lnTo>
                  <a:lnTo>
                    <a:pt x="1156" y="479"/>
                  </a:lnTo>
                  <a:lnTo>
                    <a:pt x="1127" y="469"/>
                  </a:lnTo>
                  <a:lnTo>
                    <a:pt x="1122" y="466"/>
                  </a:lnTo>
                  <a:lnTo>
                    <a:pt x="1114" y="466"/>
                  </a:lnTo>
                  <a:lnTo>
                    <a:pt x="1109" y="466"/>
                  </a:lnTo>
                  <a:lnTo>
                    <a:pt x="1101" y="466"/>
                  </a:lnTo>
                  <a:lnTo>
                    <a:pt x="1082" y="469"/>
                  </a:lnTo>
                  <a:lnTo>
                    <a:pt x="1067" y="474"/>
                  </a:lnTo>
                  <a:lnTo>
                    <a:pt x="1053" y="482"/>
                  </a:lnTo>
                  <a:lnTo>
                    <a:pt x="1040" y="492"/>
                  </a:lnTo>
                  <a:lnTo>
                    <a:pt x="1030" y="505"/>
                  </a:lnTo>
                  <a:lnTo>
                    <a:pt x="1022" y="518"/>
                  </a:lnTo>
                  <a:lnTo>
                    <a:pt x="1019" y="534"/>
                  </a:lnTo>
                  <a:lnTo>
                    <a:pt x="1017" y="552"/>
                  </a:lnTo>
                  <a:lnTo>
                    <a:pt x="1022" y="578"/>
                  </a:lnTo>
                  <a:lnTo>
                    <a:pt x="1035" y="601"/>
                  </a:lnTo>
                  <a:lnTo>
                    <a:pt x="1053" y="620"/>
                  </a:lnTo>
                  <a:lnTo>
                    <a:pt x="1077" y="630"/>
                  </a:lnTo>
                  <a:lnTo>
                    <a:pt x="1080" y="633"/>
                  </a:lnTo>
                  <a:lnTo>
                    <a:pt x="1114" y="643"/>
                  </a:lnTo>
                  <a:lnTo>
                    <a:pt x="1148" y="651"/>
                  </a:lnTo>
                  <a:lnTo>
                    <a:pt x="1185" y="656"/>
                  </a:lnTo>
                  <a:lnTo>
                    <a:pt x="1222" y="664"/>
                  </a:lnTo>
                  <a:lnTo>
                    <a:pt x="1261" y="669"/>
                  </a:lnTo>
                  <a:lnTo>
                    <a:pt x="1300" y="672"/>
                  </a:lnTo>
                  <a:lnTo>
                    <a:pt x="1340" y="674"/>
                  </a:lnTo>
                  <a:lnTo>
                    <a:pt x="1382" y="674"/>
                  </a:lnTo>
                  <a:lnTo>
                    <a:pt x="1387" y="672"/>
                  </a:lnTo>
                  <a:lnTo>
                    <a:pt x="1392" y="672"/>
                  </a:lnTo>
                  <a:lnTo>
                    <a:pt x="1398" y="672"/>
                  </a:lnTo>
                  <a:lnTo>
                    <a:pt x="1403" y="672"/>
                  </a:lnTo>
                  <a:lnTo>
                    <a:pt x="1377" y="721"/>
                  </a:lnTo>
                  <a:lnTo>
                    <a:pt x="1348" y="765"/>
                  </a:lnTo>
                  <a:lnTo>
                    <a:pt x="1311" y="805"/>
                  </a:lnTo>
                  <a:lnTo>
                    <a:pt x="1269" y="838"/>
                  </a:lnTo>
                  <a:lnTo>
                    <a:pt x="1224" y="870"/>
                  </a:lnTo>
                  <a:lnTo>
                    <a:pt x="1177" y="898"/>
                  </a:lnTo>
                  <a:lnTo>
                    <a:pt x="1130" y="924"/>
                  </a:lnTo>
                  <a:lnTo>
                    <a:pt x="1080" y="950"/>
                  </a:lnTo>
                  <a:lnTo>
                    <a:pt x="1040" y="971"/>
                  </a:lnTo>
                  <a:lnTo>
                    <a:pt x="1001" y="992"/>
                  </a:lnTo>
                  <a:lnTo>
                    <a:pt x="964" y="1015"/>
                  </a:lnTo>
                  <a:lnTo>
                    <a:pt x="930" y="1039"/>
                  </a:lnTo>
                  <a:lnTo>
                    <a:pt x="898" y="1062"/>
                  </a:lnTo>
                  <a:lnTo>
                    <a:pt x="869" y="1091"/>
                  </a:lnTo>
                  <a:lnTo>
                    <a:pt x="846" y="1120"/>
                  </a:lnTo>
                  <a:lnTo>
                    <a:pt x="827" y="115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35850" name="Freeform 11"/>
            <p:cNvSpPr>
              <a:spLocks/>
            </p:cNvSpPr>
            <p:nvPr/>
          </p:nvSpPr>
          <p:spPr bwMode="auto">
            <a:xfrm>
              <a:off x="3158" y="884"/>
              <a:ext cx="100" cy="102"/>
            </a:xfrm>
            <a:custGeom>
              <a:avLst/>
              <a:gdLst>
                <a:gd name="T0" fmla="*/ 50 w 100"/>
                <a:gd name="T1" fmla="*/ 0 h 102"/>
                <a:gd name="T2" fmla="*/ 71 w 100"/>
                <a:gd name="T3" fmla="*/ 6 h 102"/>
                <a:gd name="T4" fmla="*/ 87 w 100"/>
                <a:gd name="T5" fmla="*/ 16 h 102"/>
                <a:gd name="T6" fmla="*/ 98 w 100"/>
                <a:gd name="T7" fmla="*/ 32 h 102"/>
                <a:gd name="T8" fmla="*/ 100 w 100"/>
                <a:gd name="T9" fmla="*/ 50 h 102"/>
                <a:gd name="T10" fmla="*/ 98 w 100"/>
                <a:gd name="T11" fmla="*/ 71 h 102"/>
                <a:gd name="T12" fmla="*/ 87 w 100"/>
                <a:gd name="T13" fmla="*/ 86 h 102"/>
                <a:gd name="T14" fmla="*/ 71 w 100"/>
                <a:gd name="T15" fmla="*/ 97 h 102"/>
                <a:gd name="T16" fmla="*/ 50 w 100"/>
                <a:gd name="T17" fmla="*/ 102 h 102"/>
                <a:gd name="T18" fmla="*/ 29 w 100"/>
                <a:gd name="T19" fmla="*/ 97 h 102"/>
                <a:gd name="T20" fmla="*/ 13 w 100"/>
                <a:gd name="T21" fmla="*/ 86 h 102"/>
                <a:gd name="T22" fmla="*/ 3 w 100"/>
                <a:gd name="T23" fmla="*/ 71 h 102"/>
                <a:gd name="T24" fmla="*/ 0 w 100"/>
                <a:gd name="T25" fmla="*/ 50 h 102"/>
                <a:gd name="T26" fmla="*/ 3 w 100"/>
                <a:gd name="T27" fmla="*/ 32 h 102"/>
                <a:gd name="T28" fmla="*/ 13 w 100"/>
                <a:gd name="T29" fmla="*/ 16 h 102"/>
                <a:gd name="T30" fmla="*/ 29 w 100"/>
                <a:gd name="T31" fmla="*/ 6 h 102"/>
                <a:gd name="T32" fmla="*/ 50 w 100"/>
                <a:gd name="T33" fmla="*/ 0 h 1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00"/>
                <a:gd name="T52" fmla="*/ 0 h 102"/>
                <a:gd name="T53" fmla="*/ 100 w 100"/>
                <a:gd name="T54" fmla="*/ 102 h 1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00" h="102">
                  <a:moveTo>
                    <a:pt x="50" y="0"/>
                  </a:moveTo>
                  <a:lnTo>
                    <a:pt x="71" y="6"/>
                  </a:lnTo>
                  <a:lnTo>
                    <a:pt x="87" y="16"/>
                  </a:lnTo>
                  <a:lnTo>
                    <a:pt x="98" y="32"/>
                  </a:lnTo>
                  <a:lnTo>
                    <a:pt x="100" y="50"/>
                  </a:lnTo>
                  <a:lnTo>
                    <a:pt x="98" y="71"/>
                  </a:lnTo>
                  <a:lnTo>
                    <a:pt x="87" y="86"/>
                  </a:lnTo>
                  <a:lnTo>
                    <a:pt x="71" y="97"/>
                  </a:lnTo>
                  <a:lnTo>
                    <a:pt x="50" y="102"/>
                  </a:lnTo>
                  <a:lnTo>
                    <a:pt x="29" y="97"/>
                  </a:lnTo>
                  <a:lnTo>
                    <a:pt x="13" y="86"/>
                  </a:lnTo>
                  <a:lnTo>
                    <a:pt x="3" y="71"/>
                  </a:lnTo>
                  <a:lnTo>
                    <a:pt x="0" y="50"/>
                  </a:lnTo>
                  <a:lnTo>
                    <a:pt x="3" y="32"/>
                  </a:lnTo>
                  <a:lnTo>
                    <a:pt x="13" y="16"/>
                  </a:lnTo>
                  <a:lnTo>
                    <a:pt x="29" y="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35851" name="Freeform 12"/>
            <p:cNvSpPr>
              <a:spLocks/>
            </p:cNvSpPr>
            <p:nvPr/>
          </p:nvSpPr>
          <p:spPr bwMode="auto">
            <a:xfrm>
              <a:off x="3581" y="884"/>
              <a:ext cx="103" cy="102"/>
            </a:xfrm>
            <a:custGeom>
              <a:avLst/>
              <a:gdLst>
                <a:gd name="T0" fmla="*/ 50 w 103"/>
                <a:gd name="T1" fmla="*/ 0 h 102"/>
                <a:gd name="T2" fmla="*/ 71 w 103"/>
                <a:gd name="T3" fmla="*/ 6 h 102"/>
                <a:gd name="T4" fmla="*/ 87 w 103"/>
                <a:gd name="T5" fmla="*/ 16 h 102"/>
                <a:gd name="T6" fmla="*/ 98 w 103"/>
                <a:gd name="T7" fmla="*/ 32 h 102"/>
                <a:gd name="T8" fmla="*/ 103 w 103"/>
                <a:gd name="T9" fmla="*/ 50 h 102"/>
                <a:gd name="T10" fmla="*/ 98 w 103"/>
                <a:gd name="T11" fmla="*/ 71 h 102"/>
                <a:gd name="T12" fmla="*/ 87 w 103"/>
                <a:gd name="T13" fmla="*/ 86 h 102"/>
                <a:gd name="T14" fmla="*/ 71 w 103"/>
                <a:gd name="T15" fmla="*/ 97 h 102"/>
                <a:gd name="T16" fmla="*/ 50 w 103"/>
                <a:gd name="T17" fmla="*/ 102 h 102"/>
                <a:gd name="T18" fmla="*/ 32 w 103"/>
                <a:gd name="T19" fmla="*/ 97 h 102"/>
                <a:gd name="T20" fmla="*/ 16 w 103"/>
                <a:gd name="T21" fmla="*/ 86 h 102"/>
                <a:gd name="T22" fmla="*/ 6 w 103"/>
                <a:gd name="T23" fmla="*/ 71 h 102"/>
                <a:gd name="T24" fmla="*/ 0 w 103"/>
                <a:gd name="T25" fmla="*/ 50 h 102"/>
                <a:gd name="T26" fmla="*/ 6 w 103"/>
                <a:gd name="T27" fmla="*/ 32 h 102"/>
                <a:gd name="T28" fmla="*/ 16 w 103"/>
                <a:gd name="T29" fmla="*/ 16 h 102"/>
                <a:gd name="T30" fmla="*/ 32 w 103"/>
                <a:gd name="T31" fmla="*/ 6 h 102"/>
                <a:gd name="T32" fmla="*/ 50 w 103"/>
                <a:gd name="T33" fmla="*/ 0 h 1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03"/>
                <a:gd name="T52" fmla="*/ 0 h 102"/>
                <a:gd name="T53" fmla="*/ 103 w 103"/>
                <a:gd name="T54" fmla="*/ 102 h 1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03" h="102">
                  <a:moveTo>
                    <a:pt x="50" y="0"/>
                  </a:moveTo>
                  <a:lnTo>
                    <a:pt x="71" y="6"/>
                  </a:lnTo>
                  <a:lnTo>
                    <a:pt x="87" y="16"/>
                  </a:lnTo>
                  <a:lnTo>
                    <a:pt x="98" y="32"/>
                  </a:lnTo>
                  <a:lnTo>
                    <a:pt x="103" y="50"/>
                  </a:lnTo>
                  <a:lnTo>
                    <a:pt x="98" y="71"/>
                  </a:lnTo>
                  <a:lnTo>
                    <a:pt x="87" y="86"/>
                  </a:lnTo>
                  <a:lnTo>
                    <a:pt x="71" y="97"/>
                  </a:lnTo>
                  <a:lnTo>
                    <a:pt x="50" y="102"/>
                  </a:lnTo>
                  <a:lnTo>
                    <a:pt x="32" y="97"/>
                  </a:lnTo>
                  <a:lnTo>
                    <a:pt x="16" y="86"/>
                  </a:lnTo>
                  <a:lnTo>
                    <a:pt x="6" y="71"/>
                  </a:lnTo>
                  <a:lnTo>
                    <a:pt x="0" y="50"/>
                  </a:lnTo>
                  <a:lnTo>
                    <a:pt x="6" y="32"/>
                  </a:lnTo>
                  <a:lnTo>
                    <a:pt x="16" y="16"/>
                  </a:lnTo>
                  <a:lnTo>
                    <a:pt x="32" y="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vi-V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abc32b3ff160fdb48960aec85fb7c87c455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938</TotalTime>
  <Words>152</Words>
  <Application>Microsoft Office PowerPoint</Application>
  <PresentationFormat>On-screen Show (4:3)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Franklin Gothic Book</vt:lpstr>
      <vt:lpstr>Perpetua</vt:lpstr>
      <vt:lpstr>Wingdings 2</vt:lpstr>
      <vt:lpstr>Equity</vt:lpstr>
      <vt:lpstr>Experiment on ICT1(Database Lab)</vt:lpstr>
      <vt:lpstr>Goals</vt:lpstr>
      <vt:lpstr>Evaluation</vt:lpstr>
      <vt:lpstr>Documents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Introduction2PostgreSQL</dc:title>
  <dc:creator>PhongNT</dc:creator>
  <cp:lastModifiedBy>Oanh</cp:lastModifiedBy>
  <cp:revision>192</cp:revision>
  <dcterms:created xsi:type="dcterms:W3CDTF">2006-08-16T00:00:00Z</dcterms:created>
  <dcterms:modified xsi:type="dcterms:W3CDTF">2019-02-19T02:49:49Z</dcterms:modified>
</cp:coreProperties>
</file>