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6"/>
  </p:notesMasterIdLst>
  <p:sldIdLst>
    <p:sldId id="263" r:id="rId2"/>
    <p:sldId id="332" r:id="rId3"/>
    <p:sldId id="264" r:id="rId4"/>
    <p:sldId id="265" r:id="rId5"/>
    <p:sldId id="331" r:id="rId6"/>
    <p:sldId id="269" r:id="rId7"/>
    <p:sldId id="307" r:id="rId8"/>
    <p:sldId id="272" r:id="rId9"/>
    <p:sldId id="273" r:id="rId10"/>
    <p:sldId id="320" r:id="rId11"/>
    <p:sldId id="326" r:id="rId12"/>
    <p:sldId id="322" r:id="rId13"/>
    <p:sldId id="327" r:id="rId14"/>
    <p:sldId id="274" r:id="rId15"/>
    <p:sldId id="333" r:id="rId16"/>
    <p:sldId id="339" r:id="rId17"/>
    <p:sldId id="334" r:id="rId18"/>
    <p:sldId id="335" r:id="rId19"/>
    <p:sldId id="340" r:id="rId20"/>
    <p:sldId id="341" r:id="rId21"/>
    <p:sldId id="338" r:id="rId22"/>
    <p:sldId id="276" r:id="rId23"/>
    <p:sldId id="277" r:id="rId24"/>
    <p:sldId id="278" r:id="rId25"/>
    <p:sldId id="280" r:id="rId26"/>
    <p:sldId id="282" r:id="rId27"/>
    <p:sldId id="283" r:id="rId28"/>
    <p:sldId id="342" r:id="rId29"/>
    <p:sldId id="328" r:id="rId30"/>
    <p:sldId id="285" r:id="rId31"/>
    <p:sldId id="286" r:id="rId32"/>
    <p:sldId id="310" r:id="rId33"/>
    <p:sldId id="296" r:id="rId34"/>
    <p:sldId id="297" r:id="rId35"/>
    <p:sldId id="298" r:id="rId36"/>
    <p:sldId id="299" r:id="rId37"/>
    <p:sldId id="291" r:id="rId38"/>
    <p:sldId id="292" r:id="rId39"/>
    <p:sldId id="329" r:id="rId40"/>
    <p:sldId id="293" r:id="rId41"/>
    <p:sldId id="343" r:id="rId42"/>
    <p:sldId id="311" r:id="rId43"/>
    <p:sldId id="312" r:id="rId44"/>
    <p:sldId id="313" r:id="rId45"/>
  </p:sldIdLst>
  <p:sldSz cx="9144000" cy="6858000" type="screen4x3"/>
  <p:notesSz cx="6858000" cy="9144000"/>
  <p:custDataLst>
    <p:tags r:id="rId47"/>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5" autoAdjust="0"/>
    <p:restoredTop sz="86390" autoAdjust="0"/>
  </p:normalViewPr>
  <p:slideViewPr>
    <p:cSldViewPr>
      <p:cViewPr varScale="1">
        <p:scale>
          <a:sx n="132" d="100"/>
          <a:sy n="132" d="100"/>
        </p:scale>
        <p:origin x="1896"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6.xml"/><Relationship Id="rId7" Type="http://schemas.openxmlformats.org/officeDocument/2006/relationships/slide" Target="slides/slide25.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4.xml"/><Relationship Id="rId5" Type="http://schemas.openxmlformats.org/officeDocument/2006/relationships/slide" Target="slides/slide9.xml"/><Relationship Id="rId4" Type="http://schemas.openxmlformats.org/officeDocument/2006/relationships/slide" Target="slides/slide8.xml"/><Relationship Id="rId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91516-A50F-4E66-BC8E-955367533B4B}" type="datetimeFigureOut">
              <a:rPr lang="vi-VN" smtClean="0"/>
              <a:pPr/>
              <a:t>17/03/2020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31763-0DAF-45B9-B167-4D51E848B3A3}" type="slidenum">
              <a:rPr lang="vi-VN" smtClean="0"/>
              <a:pPr/>
              <a:t>‹#›</a:t>
            </a:fld>
            <a:endParaRPr lang="vi-VN"/>
          </a:p>
        </p:txBody>
      </p:sp>
    </p:spTree>
    <p:extLst>
      <p:ext uri="{BB962C8B-B14F-4D97-AF65-F5344CB8AC3E}">
        <p14:creationId xmlns:p14="http://schemas.microsoft.com/office/powerpoint/2010/main" val="37582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F0CA3F-AE36-4FA3-B24F-2C6E0CC11E45}" type="slidenum">
              <a:rPr lang="en-US"/>
              <a:pPr/>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21</a:t>
            </a:fld>
            <a:endParaRPr lang="vi-VN"/>
          </a:p>
        </p:txBody>
      </p:sp>
    </p:spTree>
    <p:extLst>
      <p:ext uri="{BB962C8B-B14F-4D97-AF65-F5344CB8AC3E}">
        <p14:creationId xmlns:p14="http://schemas.microsoft.com/office/powerpoint/2010/main" val="103044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Nghiên</a:t>
            </a:r>
            <a:r>
              <a:rPr lang="en-US" baseline="0" dirty="0"/>
              <a:t> </a:t>
            </a:r>
            <a:r>
              <a:rPr lang="en-US" baseline="0" dirty="0" err="1"/>
              <a:t>cứu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HPT </a:t>
            </a:r>
            <a:r>
              <a:rPr lang="en-US" baseline="0" dirty="0" err="1"/>
              <a:t>chính</a:t>
            </a:r>
            <a:r>
              <a:rPr lang="en-US" baseline="0" dirty="0"/>
              <a:t> </a:t>
            </a:r>
            <a:r>
              <a:rPr lang="en-US" baseline="0" dirty="0" err="1"/>
              <a:t>là</a:t>
            </a:r>
            <a:r>
              <a:rPr lang="en-US" baseline="0" dirty="0"/>
              <a:t> </a:t>
            </a:r>
            <a:r>
              <a:rPr lang="en-US" baseline="0" dirty="0" err="1"/>
              <a:t>việc</a:t>
            </a:r>
            <a:r>
              <a:rPr lang="en-US" baseline="0" dirty="0"/>
              <a:t> </a:t>
            </a:r>
            <a:r>
              <a:rPr lang="en-US" baseline="0" dirty="0" err="1"/>
              <a:t>xem</a:t>
            </a:r>
            <a:r>
              <a:rPr lang="en-US" baseline="0" dirty="0"/>
              <a:t> </a:t>
            </a:r>
            <a:r>
              <a:rPr lang="en-US" baseline="0" dirty="0" err="1"/>
              <a:t>xét</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được</a:t>
            </a:r>
            <a:r>
              <a:rPr lang="en-US" baseline="0" dirty="0"/>
              <a:t> </a:t>
            </a:r>
            <a:r>
              <a:rPr lang="en-US" baseline="0" dirty="0" err="1"/>
              <a:t>xếp</a:t>
            </a:r>
            <a:r>
              <a:rPr lang="en-US" baseline="0" dirty="0"/>
              <a:t> </a:t>
            </a:r>
            <a:r>
              <a:rPr lang="en-US" baseline="0" dirty="0" err="1"/>
              <a:t>đặt</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 </a:t>
            </a:r>
            <a:r>
              <a:rPr lang="en-US" baseline="0" dirty="0" err="1"/>
              <a:t>chúng</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với</a:t>
            </a:r>
            <a:r>
              <a:rPr lang="en-US" baseline="0" dirty="0"/>
              <a:t> </a:t>
            </a:r>
            <a:r>
              <a:rPr lang="en-US" baseline="0" dirty="0" err="1"/>
              <a:t>nhau</a:t>
            </a:r>
            <a:r>
              <a:rPr lang="en-US" baseline="0" dirty="0"/>
              <a:t> </a:t>
            </a:r>
            <a:r>
              <a:rPr lang="en-US" baseline="0" dirty="0" err="1"/>
              <a:t>ra</a:t>
            </a:r>
            <a:r>
              <a:rPr lang="en-US" baseline="0" dirty="0"/>
              <a:t> </a:t>
            </a:r>
            <a:r>
              <a:rPr lang="en-US" baseline="0" dirty="0" err="1"/>
              <a:t>sao</a:t>
            </a:r>
            <a:r>
              <a:rPr lang="en-US" baseline="0" dirty="0"/>
              <a:t> </a:t>
            </a:r>
            <a:r>
              <a:rPr lang="en-US" baseline="0" dirty="0">
                <a:sym typeface="Wingdings" pitchFamily="2" charset="2"/>
              </a:rPr>
              <a:t> </a:t>
            </a:r>
            <a:r>
              <a:rPr lang="en-US" baseline="0" dirty="0" err="1">
                <a:sym typeface="Wingdings" pitchFamily="2" charset="2"/>
              </a:rPr>
              <a:t>kiến</a:t>
            </a:r>
            <a:r>
              <a:rPr lang="en-US" baseline="0" dirty="0">
                <a:sym typeface="Wingdings" pitchFamily="2" charset="2"/>
              </a:rPr>
              <a:t> </a:t>
            </a:r>
            <a:r>
              <a:rPr lang="en-US" baseline="0" dirty="0" err="1">
                <a:sym typeface="Wingdings" pitchFamily="2" charset="2"/>
              </a:rPr>
              <a:t>trúc</a:t>
            </a:r>
            <a:r>
              <a:rPr lang="en-US" baseline="0" dirty="0">
                <a:sym typeface="Wingdings" pitchFamily="2" charset="2"/>
              </a:rPr>
              <a:t>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mềm</a:t>
            </a:r>
            <a:r>
              <a:rPr lang="en-US" baseline="0" dirty="0">
                <a:sym typeface="Wingdings" pitchFamily="2" charset="2"/>
              </a:rPr>
              <a:t>, hay </a:t>
            </a:r>
            <a:r>
              <a:rPr lang="en-US" baseline="0" dirty="0" err="1">
                <a:sym typeface="Wingdings" pitchFamily="2" charset="2"/>
              </a:rPr>
              <a:t>còn</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1" baseline="0" dirty="0" err="1">
                <a:sym typeface="Wingdings" pitchFamily="2" charset="2"/>
              </a:rPr>
              <a:t>kiến</a:t>
            </a:r>
            <a:r>
              <a:rPr lang="en-US" b="1" baseline="0" dirty="0">
                <a:sym typeface="Wingdings" pitchFamily="2" charset="2"/>
              </a:rPr>
              <a:t> </a:t>
            </a:r>
            <a:r>
              <a:rPr lang="en-US" b="1" baseline="0" dirty="0" err="1">
                <a:sym typeface="Wingdings" pitchFamily="2" charset="2"/>
              </a:rPr>
              <a:t>trúc</a:t>
            </a:r>
            <a:r>
              <a:rPr lang="en-US" b="1" baseline="0" dirty="0">
                <a:sym typeface="Wingdings" pitchFamily="2" charset="2"/>
              </a:rPr>
              <a:t> </a:t>
            </a:r>
            <a:r>
              <a:rPr lang="en-US" b="1" baseline="0" dirty="0" err="1">
                <a:sym typeface="Wingdings" pitchFamily="2" charset="2"/>
              </a:rPr>
              <a:t>hệ</a:t>
            </a:r>
            <a:r>
              <a:rPr lang="en-US" b="1" baseline="0" dirty="0">
                <a:sym typeface="Wingdings" pitchFamily="2" charset="2"/>
              </a:rPr>
              <a:t> </a:t>
            </a:r>
            <a:r>
              <a:rPr lang="en-US" b="1" baseline="0" dirty="0" err="1">
                <a:sym typeface="Wingdings" pitchFamily="2" charset="2"/>
              </a:rPr>
              <a:t>thống</a:t>
            </a:r>
            <a:r>
              <a:rPr lang="en-US" baseline="0" dirty="0">
                <a:sym typeface="Wingdings" pitchFamily="2" charset="2"/>
              </a:rPr>
              <a:t>.</a:t>
            </a: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22</a:t>
            </a:fld>
            <a:endParaRPr lang="vi-VN"/>
          </a:p>
        </p:txBody>
      </p:sp>
    </p:spTree>
    <p:extLst>
      <p:ext uri="{BB962C8B-B14F-4D97-AF65-F5344CB8AC3E}">
        <p14:creationId xmlns:p14="http://schemas.microsoft.com/office/powerpoint/2010/main" val="23950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23</a:t>
            </a:fld>
            <a:endParaRPr lang="vi-VN"/>
          </a:p>
        </p:txBody>
      </p:sp>
    </p:spTree>
    <p:extLst>
      <p:ext uri="{BB962C8B-B14F-4D97-AF65-F5344CB8AC3E}">
        <p14:creationId xmlns:p14="http://schemas.microsoft.com/office/powerpoint/2010/main" val="209926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 </a:t>
            </a:r>
            <a:r>
              <a:rPr lang="en-US" dirty="0" err="1"/>
              <a:t>là</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triển</a:t>
            </a:r>
            <a:r>
              <a:rPr lang="en-US" baseline="0" dirty="0"/>
              <a:t> </a:t>
            </a:r>
            <a:r>
              <a:rPr lang="en-US" baseline="0" dirty="0" err="1"/>
              <a:t>khai</a:t>
            </a:r>
            <a:r>
              <a:rPr lang="en-US" baseline="0" dirty="0"/>
              <a:t> 1 </a:t>
            </a:r>
            <a:r>
              <a:rPr lang="en-US" baseline="0" dirty="0" err="1"/>
              <a:t>dịch</a:t>
            </a:r>
            <a:r>
              <a:rPr lang="en-US" baseline="0" dirty="0"/>
              <a:t> </a:t>
            </a:r>
            <a:r>
              <a:rPr lang="en-US" baseline="0" dirty="0" err="1"/>
              <a:t>vụ</a:t>
            </a:r>
            <a:r>
              <a:rPr lang="en-US" baseline="0" dirty="0"/>
              <a:t> </a:t>
            </a:r>
            <a:r>
              <a:rPr lang="en-US" baseline="0" dirty="0" err="1"/>
              <a:t>cụ</a:t>
            </a:r>
            <a:r>
              <a:rPr lang="en-US" baseline="0" dirty="0"/>
              <a:t> </a:t>
            </a:r>
            <a:r>
              <a:rPr lang="en-US" baseline="0" dirty="0" err="1"/>
              <a:t>thể</a:t>
            </a:r>
            <a:r>
              <a:rPr lang="en-US" baseline="0" dirty="0"/>
              <a:t>. </a:t>
            </a:r>
            <a:r>
              <a:rPr lang="en-US" baseline="0" dirty="0" err="1"/>
              <a:t>Vd</a:t>
            </a:r>
            <a:r>
              <a:rPr lang="en-US" baseline="0" dirty="0"/>
              <a:t>: file system service, db service</a:t>
            </a:r>
          </a:p>
          <a:p>
            <a:r>
              <a:rPr lang="en-US" baseline="0" dirty="0"/>
              <a:t>Client: </a:t>
            </a:r>
            <a:r>
              <a:rPr lang="en-US" baseline="0" dirty="0" err="1"/>
              <a:t>là</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yêu</a:t>
            </a:r>
            <a:r>
              <a:rPr lang="en-US" baseline="0" dirty="0"/>
              <a:t> </a:t>
            </a:r>
            <a:r>
              <a:rPr lang="en-US" baseline="0" dirty="0" err="1"/>
              <a:t>cầu</a:t>
            </a:r>
            <a:r>
              <a:rPr lang="en-US" baseline="0" dirty="0"/>
              <a:t> </a:t>
            </a:r>
            <a:r>
              <a:rPr lang="en-US" baseline="0" dirty="0" err="1"/>
              <a:t>dịch</a:t>
            </a:r>
            <a:r>
              <a:rPr lang="en-US" baseline="0" dirty="0"/>
              <a:t> </a:t>
            </a:r>
            <a:r>
              <a:rPr lang="en-US" baseline="0" dirty="0" err="1"/>
              <a:t>vụ</a:t>
            </a:r>
            <a:r>
              <a:rPr lang="en-US" baseline="0" dirty="0"/>
              <a:t> </a:t>
            </a:r>
            <a:r>
              <a:rPr lang="en-US" baseline="0" dirty="0" err="1"/>
              <a:t>từ</a:t>
            </a:r>
            <a:r>
              <a:rPr lang="en-US" baseline="0" dirty="0"/>
              <a:t> </a:t>
            </a:r>
            <a:r>
              <a:rPr lang="en-US" baseline="0" dirty="0" err="1"/>
              <a:t>phía</a:t>
            </a:r>
            <a:r>
              <a:rPr lang="en-US" baseline="0" dirty="0"/>
              <a:t> server </a:t>
            </a:r>
            <a:r>
              <a:rPr lang="en-US" baseline="0" dirty="0" err="1"/>
              <a:t>bằng</a:t>
            </a:r>
            <a:r>
              <a:rPr lang="en-US" baseline="0" dirty="0"/>
              <a:t> </a:t>
            </a:r>
            <a:r>
              <a:rPr lang="en-US" baseline="0" dirty="0" err="1"/>
              <a:t>cách</a:t>
            </a:r>
            <a:r>
              <a:rPr lang="en-US" baseline="0" dirty="0"/>
              <a:t> </a:t>
            </a:r>
            <a:r>
              <a:rPr lang="en-US" baseline="0" dirty="0" err="1"/>
              <a:t>gửi</a:t>
            </a:r>
            <a:r>
              <a:rPr lang="en-US" baseline="0" dirty="0"/>
              <a:t> 1 </a:t>
            </a:r>
            <a:r>
              <a:rPr lang="en-US" baseline="0" dirty="0" err="1"/>
              <a:t>yêu</a:t>
            </a:r>
            <a:r>
              <a:rPr lang="en-US" baseline="0" dirty="0"/>
              <a:t> </a:t>
            </a:r>
            <a:r>
              <a:rPr lang="en-US" baseline="0" dirty="0" err="1"/>
              <a:t>cầu</a:t>
            </a:r>
            <a:r>
              <a:rPr lang="en-US" baseline="0" dirty="0"/>
              <a:t> </a:t>
            </a:r>
            <a:r>
              <a:rPr lang="en-US" baseline="0" dirty="0" err="1"/>
              <a:t>và</a:t>
            </a:r>
            <a:r>
              <a:rPr lang="en-US" baseline="0" dirty="0"/>
              <a:t> </a:t>
            </a:r>
            <a:r>
              <a:rPr lang="en-US" baseline="0" dirty="0" err="1"/>
              <a:t>chờ</a:t>
            </a:r>
            <a:r>
              <a:rPr lang="en-US" baseline="0" dirty="0"/>
              <a:t> server </a:t>
            </a:r>
            <a:r>
              <a:rPr lang="en-US" baseline="0" dirty="0" err="1"/>
              <a:t>trả</a:t>
            </a:r>
            <a:r>
              <a:rPr lang="en-US" baseline="0" dirty="0"/>
              <a:t> </a:t>
            </a:r>
            <a:r>
              <a:rPr lang="en-US" baseline="0" dirty="0" err="1"/>
              <a:t>lời</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24</a:t>
            </a:fld>
            <a:endParaRPr lang="vi-VN"/>
          </a:p>
        </p:txBody>
      </p:sp>
    </p:spTree>
    <p:extLst>
      <p:ext uri="{BB962C8B-B14F-4D97-AF65-F5344CB8AC3E}">
        <p14:creationId xmlns:p14="http://schemas.microsoft.com/office/powerpoint/2010/main" val="287195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90B73AC-AF5B-4466-B5F3-9A076177A217}" type="slidenum">
              <a:rPr lang="en-US"/>
              <a:pPr/>
              <a:t>25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err="1"/>
              <a:t>Không</a:t>
            </a:r>
            <a:r>
              <a:rPr lang="en-US" baseline="0" dirty="0"/>
              <a:t> </a:t>
            </a:r>
            <a:r>
              <a:rPr lang="en-US" baseline="0" dirty="0" err="1"/>
              <a:t>thể</a:t>
            </a:r>
            <a:r>
              <a:rPr lang="en-US" baseline="0" dirty="0"/>
              <a:t> </a:t>
            </a:r>
            <a:r>
              <a:rPr lang="en-US" baseline="0" dirty="0" err="1"/>
              <a:t>phân</a:t>
            </a:r>
            <a:r>
              <a:rPr lang="en-US" baseline="0" dirty="0"/>
              <a:t> </a:t>
            </a:r>
            <a:r>
              <a:rPr lang="en-US" baseline="0" dirty="0" err="1"/>
              <a:t>biệt</a:t>
            </a:r>
            <a:r>
              <a:rPr lang="en-US" baseline="0" dirty="0"/>
              <a:t> client </a:t>
            </a:r>
            <a:r>
              <a:rPr lang="en-US" baseline="0" dirty="0" err="1"/>
              <a:t>và</a:t>
            </a:r>
            <a:r>
              <a:rPr lang="en-US" baseline="0" dirty="0"/>
              <a:t> server (</a:t>
            </a:r>
            <a:r>
              <a:rPr lang="en-US" baseline="0" dirty="0" err="1"/>
              <a:t>vd</a:t>
            </a:r>
            <a:r>
              <a:rPr lang="en-US" baseline="0" dirty="0"/>
              <a:t>: </a:t>
            </a:r>
            <a:r>
              <a:rPr lang="en-US" baseline="0" dirty="0" err="1"/>
              <a:t>một</a:t>
            </a:r>
            <a:r>
              <a:rPr lang="en-US" baseline="0" dirty="0"/>
              <a:t> server </a:t>
            </a:r>
            <a:r>
              <a:rPr lang="en-US" baseline="0" dirty="0" err="1"/>
              <a:t>trong</a:t>
            </a:r>
            <a:r>
              <a:rPr lang="en-US" baseline="0" dirty="0"/>
              <a:t> </a:t>
            </a:r>
            <a:r>
              <a:rPr lang="en-US" baseline="0" dirty="0" err="1"/>
              <a:t>hệ</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phân</a:t>
            </a:r>
            <a:r>
              <a:rPr lang="en-US" baseline="0" dirty="0"/>
              <a:t> </a:t>
            </a:r>
            <a:r>
              <a:rPr lang="en-US" baseline="0" dirty="0" err="1"/>
              <a:t>tán</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đóng</a:t>
            </a:r>
            <a:r>
              <a:rPr lang="en-US" baseline="0" dirty="0"/>
              <a:t> </a:t>
            </a:r>
            <a:r>
              <a:rPr lang="en-US" baseline="0" dirty="0" err="1"/>
              <a:t>vai</a:t>
            </a:r>
            <a:r>
              <a:rPr lang="en-US" baseline="0" dirty="0"/>
              <a:t> </a:t>
            </a:r>
            <a:r>
              <a:rPr lang="en-US" baseline="0" dirty="0" err="1"/>
              <a:t>trò</a:t>
            </a:r>
            <a:r>
              <a:rPr lang="en-US" baseline="0" dirty="0"/>
              <a:t> </a:t>
            </a:r>
            <a:r>
              <a:rPr lang="en-US" baseline="0" dirty="0" err="1"/>
              <a:t>là</a:t>
            </a:r>
            <a:r>
              <a:rPr lang="en-US" baseline="0" dirty="0"/>
              <a:t> client </a:t>
            </a:r>
            <a:r>
              <a:rPr lang="en-US" baseline="0" dirty="0" err="1"/>
              <a:t>khi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server </a:t>
            </a:r>
            <a:r>
              <a:rPr lang="en-US" baseline="0" dirty="0" err="1"/>
              <a:t>khác</a:t>
            </a:r>
            <a:r>
              <a:rPr lang="en-US" baseline="0" dirty="0"/>
              <a:t>).</a:t>
            </a:r>
          </a:p>
          <a:p>
            <a:pPr eaLnBrk="1" hangingPunct="1"/>
            <a:r>
              <a:rPr lang="en-US" baseline="0" dirty="0" err="1"/>
              <a:t>Trái</a:t>
            </a:r>
            <a:r>
              <a:rPr lang="en-US" baseline="0" dirty="0"/>
              <a:t> </a:t>
            </a:r>
            <a:r>
              <a:rPr lang="en-US" baseline="0" dirty="0" err="1"/>
              <a:t>lại</a:t>
            </a:r>
            <a:r>
              <a:rPr lang="en-US" baseline="0" dirty="0"/>
              <a:t>, </a:t>
            </a:r>
            <a:r>
              <a:rPr lang="en-US" baseline="0" dirty="0" err="1"/>
              <a:t>những</a:t>
            </a:r>
            <a:r>
              <a:rPr lang="en-US" baseline="0" dirty="0"/>
              <a:t> </a:t>
            </a:r>
            <a:r>
              <a:rPr lang="en-US" baseline="0" dirty="0" err="1"/>
              <a:t>ứng</a:t>
            </a:r>
            <a:r>
              <a:rPr lang="en-US" baseline="0" dirty="0"/>
              <a:t> </a:t>
            </a:r>
            <a:r>
              <a:rPr lang="en-US" baseline="0" dirty="0" err="1"/>
              <a:t>dụng</a:t>
            </a:r>
            <a:r>
              <a:rPr lang="en-US" baseline="0" dirty="0"/>
              <a:t> client-server </a:t>
            </a:r>
            <a:r>
              <a:rPr lang="en-US" baseline="0" dirty="0" err="1"/>
              <a:t>đều</a:t>
            </a:r>
            <a:r>
              <a:rPr lang="en-US" baseline="0" dirty="0"/>
              <a:t> </a:t>
            </a:r>
            <a:r>
              <a:rPr lang="en-US" baseline="0" dirty="0" err="1"/>
              <a:t>hướng</a:t>
            </a:r>
            <a:r>
              <a:rPr lang="en-US" baseline="0" dirty="0"/>
              <a:t> </a:t>
            </a:r>
            <a:r>
              <a:rPr lang="en-US" baseline="0" dirty="0" err="1"/>
              <a:t>đến</a:t>
            </a:r>
            <a:r>
              <a:rPr lang="en-US" baseline="0" dirty="0"/>
              <a:t> </a:t>
            </a:r>
            <a:r>
              <a:rPr lang="en-US" baseline="0" dirty="0" err="1"/>
              <a:t>trợ</a:t>
            </a:r>
            <a:r>
              <a:rPr lang="en-US" baseline="0" dirty="0"/>
              <a:t> </a:t>
            </a:r>
            <a:r>
              <a:rPr lang="en-US" baseline="0" dirty="0" err="1"/>
              <a:t>giúp</a:t>
            </a:r>
            <a:r>
              <a:rPr lang="en-US" baseline="0" dirty="0"/>
              <a:t> </a:t>
            </a:r>
            <a:r>
              <a:rPr lang="en-US" baseline="0" dirty="0" err="1"/>
              <a:t>cho</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truy</a:t>
            </a:r>
            <a:r>
              <a:rPr lang="en-US" baseline="0" dirty="0"/>
              <a:t> </a:t>
            </a:r>
            <a:r>
              <a:rPr lang="en-US" baseline="0" dirty="0" err="1"/>
              <a:t>cập</a:t>
            </a:r>
            <a:r>
              <a:rPr lang="en-US" baseline="0" dirty="0"/>
              <a:t> </a:t>
            </a:r>
            <a:r>
              <a:rPr lang="en-US" baseline="0" dirty="0" err="1"/>
              <a:t>vào</a:t>
            </a:r>
            <a:r>
              <a:rPr lang="en-US" baseline="0" dirty="0"/>
              <a:t> </a:t>
            </a:r>
            <a:r>
              <a:rPr lang="en-US" baseline="0" dirty="0" err="1"/>
              <a:t>csdl</a:t>
            </a:r>
            <a:r>
              <a:rPr lang="en-US" baseline="0" dirty="0"/>
              <a:t>.</a:t>
            </a:r>
          </a:p>
          <a:p>
            <a:pPr eaLnBrk="1" hangingPunct="1">
              <a:buFont typeface="Wingdings" pitchFamily="2" charset="2"/>
              <a:buChar char="à"/>
            </a:pP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a:t>
            </a:r>
          </a:p>
          <a:p>
            <a:pPr eaLnBrk="1" hangingPunct="1">
              <a:buFont typeface="Wingdings" pitchFamily="2" charset="2"/>
              <a:buChar char="à"/>
            </a:pPr>
            <a:endParaRPr lang="en-US" baseline="0" dirty="0">
              <a:sym typeface="Wingdings" pitchFamily="2" charset="2"/>
            </a:endParaRPr>
          </a:p>
          <a:p>
            <a:pPr eaLnBrk="1" hangingPunct="1">
              <a:buFont typeface="Wingdings" pitchFamily="2" charset="2"/>
              <a:buNone/>
            </a:pP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client-server </a:t>
            </a:r>
            <a:r>
              <a:rPr lang="en-US" baseline="0" dirty="0" err="1">
                <a:sym typeface="Wingdings" pitchFamily="2" charset="2"/>
              </a:rPr>
              <a:t>duoc</a:t>
            </a:r>
            <a:r>
              <a:rPr lang="en-US" baseline="0" dirty="0">
                <a:sym typeface="Wingdings" pitchFamily="2" charset="2"/>
              </a:rPr>
              <a:t> </a:t>
            </a:r>
            <a:r>
              <a:rPr lang="en-US" baseline="0" dirty="0" err="1">
                <a:sym typeface="Wingdings" pitchFamily="2" charset="2"/>
              </a:rPr>
              <a:t>chia</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3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chính</a:t>
            </a:r>
            <a:endParaRPr lang="en-US" baseline="0" dirty="0">
              <a:sym typeface="Wingdings" pitchFamily="2" charset="2"/>
            </a:endParaRPr>
          </a:p>
          <a:p>
            <a:pPr eaLnBrk="1" hangingPunct="1">
              <a:buFontTx/>
              <a:buChar char="-"/>
            </a:pPr>
            <a:r>
              <a:rPr lang="en-US" baseline="0" dirty="0">
                <a:sym typeface="Wingdings" pitchFamily="2" charset="2"/>
              </a:rPr>
              <a:t>User-interface level: </a:t>
            </a:r>
            <a:r>
              <a:rPr lang="en-US" baseline="0" dirty="0" err="1">
                <a:sym typeface="Wingdings" pitchFamily="2" charset="2"/>
              </a:rPr>
              <a:t>Quản</a:t>
            </a:r>
            <a:r>
              <a:rPr lang="en-US" baseline="0" dirty="0">
                <a:sym typeface="Wingdings" pitchFamily="2" charset="2"/>
              </a:rPr>
              <a:t> </a:t>
            </a:r>
            <a:r>
              <a:rPr lang="en-US" baseline="0" dirty="0" err="1">
                <a:sym typeface="Wingdings" pitchFamily="2" charset="2"/>
              </a:rPr>
              <a:t>lý</a:t>
            </a:r>
            <a:r>
              <a:rPr lang="en-US" baseline="0" dirty="0">
                <a:sym typeface="Wingdings" pitchFamily="2" charset="2"/>
              </a:rPr>
              <a:t> </a:t>
            </a:r>
            <a:r>
              <a:rPr lang="en-US" baseline="0" dirty="0" err="1">
                <a:sym typeface="Wingdings" pitchFamily="2" charset="2"/>
              </a:rPr>
              <a:t>trực</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(e.g. </a:t>
            </a:r>
            <a:r>
              <a:rPr lang="en-US" baseline="0" dirty="0" err="1">
                <a:sym typeface="Wingdings" pitchFamily="2" charset="2"/>
              </a:rPr>
              <a:t>quản</a:t>
            </a:r>
            <a:r>
              <a:rPr lang="en-US" baseline="0" dirty="0">
                <a:sym typeface="Wingdings" pitchFamily="2" charset="2"/>
              </a:rPr>
              <a:t> </a:t>
            </a:r>
            <a:r>
              <a:rPr lang="en-US" baseline="0" dirty="0" err="1">
                <a:sym typeface="Wingdings" pitchFamily="2" charset="2"/>
              </a:rPr>
              <a:t>lý</a:t>
            </a:r>
            <a:r>
              <a:rPr lang="en-US" baseline="0" dirty="0">
                <a:sym typeface="Wingdings" pitchFamily="2" charset="2"/>
              </a:rPr>
              <a:t> </a:t>
            </a:r>
            <a:r>
              <a:rPr lang="en-US" baseline="0" dirty="0" err="1">
                <a:sym typeface="Wingdings" pitchFamily="2" charset="2"/>
              </a:rPr>
              <a:t>hiển</a:t>
            </a:r>
            <a:r>
              <a:rPr lang="en-US" baseline="0" dirty="0">
                <a:sym typeface="Wingdings" pitchFamily="2" charset="2"/>
              </a:rPr>
              <a:t> </a:t>
            </a:r>
            <a:r>
              <a:rPr lang="en-US" baseline="0" dirty="0" err="1">
                <a:sym typeface="Wingdings" pitchFamily="2" charset="2"/>
              </a:rPr>
              <a:t>thị</a:t>
            </a:r>
            <a:r>
              <a:rPr lang="en-US" baseline="0" dirty="0">
                <a:sym typeface="Wingdings" pitchFamily="2" charset="2"/>
              </a:rPr>
              <a:t> </a:t>
            </a:r>
            <a:r>
              <a:rPr lang="en-US" baseline="0" dirty="0" err="1">
                <a:sym typeface="Wingdings" pitchFamily="2" charset="2"/>
              </a:rPr>
              <a:t>màn</a:t>
            </a:r>
            <a:r>
              <a:rPr lang="en-US" baseline="0" dirty="0">
                <a:sym typeface="Wingdings" pitchFamily="2" charset="2"/>
              </a:rPr>
              <a:t> </a:t>
            </a:r>
            <a:r>
              <a:rPr lang="en-US" baseline="0" dirty="0" err="1">
                <a:sym typeface="Wingdings" pitchFamily="2" charset="2"/>
              </a:rPr>
              <a:t>hình</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cung</a:t>
            </a:r>
            <a:r>
              <a:rPr lang="en-US" baseline="0" dirty="0">
                <a:sym typeface="Wingdings" pitchFamily="2" charset="2"/>
              </a:rPr>
              <a:t> </a:t>
            </a:r>
            <a:r>
              <a:rPr lang="en-US" baseline="0" dirty="0" err="1">
                <a:sym typeface="Wingdings" pitchFamily="2" charset="2"/>
              </a:rPr>
              <a:t>cấp</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phép</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cuối</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nhau</a:t>
            </a:r>
            <a:r>
              <a:rPr lang="en-US" baseline="0" dirty="0">
                <a:sym typeface="Wingdings" pitchFamily="2" charset="2"/>
              </a:rPr>
              <a:t> </a:t>
            </a:r>
            <a:r>
              <a:rPr lang="en-US" baseline="0" dirty="0" err="1">
                <a:sym typeface="Wingdings" pitchFamily="2" charset="2"/>
              </a:rPr>
              <a:t>bởi</a:t>
            </a:r>
            <a:r>
              <a:rPr lang="en-US" baseline="0" dirty="0">
                <a:sym typeface="Wingdings" pitchFamily="2" charset="2"/>
              </a:rPr>
              <a:t> </a:t>
            </a:r>
            <a:r>
              <a:rPr lang="en-US" baseline="0" dirty="0" err="1">
                <a:sym typeface="Wingdings" pitchFamily="2" charset="2"/>
              </a:rPr>
              <a:t>sự</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a:t>
            </a:r>
          </a:p>
          <a:p>
            <a:pPr eaLnBrk="1" hangingPunct="1">
              <a:buFontTx/>
              <a:buNone/>
            </a:pPr>
            <a:r>
              <a:rPr lang="en-US" baseline="0" dirty="0" err="1">
                <a:sym typeface="Wingdings" pitchFamily="2" charset="2"/>
              </a:rPr>
              <a:t>Đơn</a:t>
            </a:r>
            <a:r>
              <a:rPr lang="en-US" baseline="0" dirty="0">
                <a:sym typeface="Wingdings" pitchFamily="2" charset="2"/>
              </a:rPr>
              <a:t> </a:t>
            </a:r>
            <a:r>
              <a:rPr lang="en-US" baseline="0" dirty="0" err="1">
                <a:sym typeface="Wingdings" pitchFamily="2" charset="2"/>
              </a:rPr>
              <a:t>giản</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dựa</a:t>
            </a:r>
            <a:r>
              <a:rPr lang="en-US" baseline="0" dirty="0">
                <a:sym typeface="Wingdings" pitchFamily="2" charset="2"/>
              </a:rPr>
              <a:t> </a:t>
            </a:r>
            <a:r>
              <a:rPr lang="en-US" baseline="0" dirty="0" err="1">
                <a:sym typeface="Wingdings" pitchFamily="2" charset="2"/>
              </a:rPr>
              <a:t>trên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ký</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a:t>
            </a:r>
            <a:r>
              <a:rPr lang="en-US" baseline="0" dirty="0" err="1">
                <a:sym typeface="Wingdings" pitchFamily="2" charset="2"/>
              </a:rPr>
              <a:t>Chủ</a:t>
            </a:r>
            <a:r>
              <a:rPr lang="en-US" baseline="0" dirty="0">
                <a:sym typeface="Wingdings" pitchFamily="2" charset="2"/>
              </a:rPr>
              <a:t> </a:t>
            </a:r>
            <a:r>
              <a:rPr lang="en-US" baseline="0" dirty="0" err="1">
                <a:sym typeface="Wingdings" pitchFamily="2" charset="2"/>
              </a:rPr>
              <a:t>yếu</a:t>
            </a:r>
            <a:r>
              <a:rPr lang="en-US" baseline="0" dirty="0">
                <a:sym typeface="Wingdings" pitchFamily="2" charset="2"/>
              </a:rPr>
              <a:t> </a:t>
            </a:r>
            <a:r>
              <a:rPr lang="en-US" baseline="0" dirty="0" err="1">
                <a:sym typeface="Wingdings" pitchFamily="2" charset="2"/>
              </a:rPr>
              <a:t>dành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lớn</a:t>
            </a:r>
            <a:r>
              <a:rPr lang="en-US" baseline="0" dirty="0">
                <a:sym typeface="Wingdings" pitchFamily="2" charset="2"/>
              </a:rPr>
              <a:t> (mainframe). </a:t>
            </a:r>
            <a:r>
              <a:rPr lang="en-US" baseline="0" dirty="0" err="1">
                <a:sym typeface="Wingdings" pitchFamily="2" charset="2"/>
              </a:rPr>
              <a:t>Ngoài</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hỗ</a:t>
            </a:r>
            <a:r>
              <a:rPr lang="en-US" baseline="0" dirty="0">
                <a:sym typeface="Wingdings" pitchFamily="2" charset="2"/>
              </a:rPr>
              <a:t> </a:t>
            </a:r>
            <a:r>
              <a:rPr lang="en-US" baseline="0" dirty="0" err="1">
                <a:sym typeface="Wingdings" pitchFamily="2" charset="2"/>
              </a:rPr>
              <a:t>trợ</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đồ</a:t>
            </a:r>
            <a:r>
              <a:rPr lang="en-US" baseline="0" dirty="0">
                <a:sym typeface="Wingdings" pitchFamily="2" charset="2"/>
              </a:rPr>
              <a:t> </a:t>
            </a:r>
            <a:r>
              <a:rPr lang="en-US" baseline="0" dirty="0" err="1">
                <a:sym typeface="Wingdings" pitchFamily="2" charset="2"/>
              </a:rPr>
              <a:t>họa</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cuối</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PC (X-Windows). </a:t>
            </a:r>
          </a:p>
          <a:p>
            <a:pPr eaLnBrk="1" hangingPunct="1">
              <a:buFontTx/>
              <a:buNone/>
            </a:pPr>
            <a:endParaRPr lang="en-US" baseline="0" dirty="0">
              <a:sym typeface="Wingdings" pitchFamily="2" charset="2"/>
            </a:endParaRPr>
          </a:p>
          <a:p>
            <a:pPr eaLnBrk="1" hangingPunct="1">
              <a:buFontTx/>
              <a:buChar char="-"/>
            </a:pPr>
            <a:r>
              <a:rPr lang="en-US" baseline="0" dirty="0">
                <a:sym typeface="Wingdings" pitchFamily="2" charset="2"/>
              </a:rPr>
              <a:t>Processing level: </a:t>
            </a:r>
            <a:r>
              <a:rPr lang="en-US" baseline="0" dirty="0" err="1">
                <a:sym typeface="Wingdings" pitchFamily="2" charset="2"/>
              </a:rPr>
              <a:t>chứa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chức</a:t>
            </a:r>
            <a:r>
              <a:rPr lang="en-US" baseline="0" dirty="0">
                <a:sym typeface="Wingdings" pitchFamily="2" charset="2"/>
              </a:rPr>
              <a:t> </a:t>
            </a:r>
            <a:r>
              <a:rPr lang="en-US" baseline="0" dirty="0" err="1">
                <a:sym typeface="Wingdings" pitchFamily="2" charset="2"/>
              </a:rPr>
              <a:t>năng</a:t>
            </a:r>
            <a:r>
              <a:rPr lang="en-US" baseline="0" dirty="0">
                <a:sym typeface="Wingdings" pitchFamily="2" charset="2"/>
              </a:rPr>
              <a:t> </a:t>
            </a:r>
            <a:r>
              <a:rPr lang="en-US" baseline="0" dirty="0" err="1">
                <a:sym typeface="Wingdings" pitchFamily="2" charset="2"/>
              </a:rPr>
              <a:t>chính</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ví</a:t>
            </a:r>
            <a:r>
              <a:rPr lang="en-US" baseline="0" dirty="0">
                <a:sym typeface="Wingdings" pitchFamily="2" charset="2"/>
              </a:rPr>
              <a:t> </a:t>
            </a:r>
            <a:r>
              <a:rPr lang="en-US" baseline="0" dirty="0" err="1">
                <a:sym typeface="Wingdings" pitchFamily="2" charset="2"/>
              </a:rPr>
              <a:t>dụ</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tầng</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tìm</a:t>
            </a:r>
            <a:r>
              <a:rPr lang="en-US" baseline="0" dirty="0">
                <a:sym typeface="Wingdings" pitchFamily="2" charset="2"/>
              </a:rPr>
              <a:t> </a:t>
            </a:r>
            <a:r>
              <a:rPr lang="en-US" baseline="0" dirty="0" err="1">
                <a:sym typeface="Wingdings" pitchFamily="2" charset="2"/>
              </a:rPr>
              <a:t>kiếm</a:t>
            </a:r>
            <a:r>
              <a:rPr lang="en-US" baseline="0" dirty="0">
                <a:sym typeface="Wingdings" pitchFamily="2" charset="2"/>
              </a:rPr>
              <a:t> ở slide </a:t>
            </a:r>
            <a:r>
              <a:rPr lang="en-US" baseline="0" dirty="0" err="1">
                <a:sym typeface="Wingdings" pitchFamily="2" charset="2"/>
              </a:rPr>
              <a:t>sau</a:t>
            </a:r>
            <a:r>
              <a:rPr lang="en-US" baseline="0" dirty="0">
                <a:sym typeface="Wingdings" pitchFamily="2" charset="2"/>
              </a:rPr>
              <a:t>)</a:t>
            </a:r>
          </a:p>
          <a:p>
            <a:pPr algn="l" eaLnBrk="1" hangingPunct="1">
              <a:buFontTx/>
              <a:buChar char="-"/>
            </a:pPr>
            <a:endParaRPr lang="en-US" baseline="0" dirty="0">
              <a:sym typeface="Wingdings" pitchFamily="2" charset="2"/>
            </a:endParaRPr>
          </a:p>
          <a:p>
            <a:pPr algn="l" eaLnBrk="1" hangingPunct="1">
              <a:buFontTx/>
              <a:buChar char="-"/>
            </a:pPr>
            <a:r>
              <a:rPr lang="en-US" baseline="0" dirty="0">
                <a:sym typeface="Wingdings" pitchFamily="2" charset="2"/>
              </a:rPr>
              <a:t>Data level: </a:t>
            </a:r>
            <a:r>
              <a:rPr lang="en-US" baseline="0" dirty="0" err="1">
                <a:sym typeface="Wingdings" pitchFamily="2" charset="2"/>
              </a:rPr>
              <a:t>duy</a:t>
            </a:r>
            <a:r>
              <a:rPr lang="en-US" baseline="0" dirty="0">
                <a:sym typeface="Wingdings" pitchFamily="2" charset="2"/>
              </a:rPr>
              <a:t> </a:t>
            </a:r>
            <a:r>
              <a:rPr lang="en-US" baseline="0" dirty="0" err="1">
                <a:sym typeface="Wingdings" pitchFamily="2" charset="2"/>
              </a:rPr>
              <a:t>trì</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Đặc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trọng</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giữ</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bền</a:t>
            </a:r>
            <a:r>
              <a:rPr lang="en-US" baseline="0" dirty="0">
                <a:sym typeface="Wingdings" pitchFamily="2" charset="2"/>
              </a:rPr>
              <a:t> </a:t>
            </a:r>
            <a:r>
              <a:rPr lang="en-US" baseline="0" dirty="0" err="1">
                <a:sym typeface="Wingdings" pitchFamily="2" charset="2"/>
              </a:rPr>
              <a:t>vững</a:t>
            </a:r>
            <a:r>
              <a:rPr lang="en-US" baseline="0" dirty="0">
                <a:sym typeface="Wingdings" pitchFamily="2" charset="2"/>
              </a:rPr>
              <a:t> (</a:t>
            </a:r>
            <a:r>
              <a:rPr lang="en-US" baseline="0" dirty="0" err="1">
                <a:sym typeface="Wingdings" pitchFamily="2" charset="2"/>
              </a:rPr>
              <a:t>dù</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nhưng</a:t>
            </a:r>
            <a:r>
              <a:rPr lang="en-US" baseline="0" dirty="0">
                <a:sym typeface="Wingdings" pitchFamily="2" charset="2"/>
              </a:rPr>
              <a:t> </a:t>
            </a:r>
            <a:r>
              <a:rPr lang="en-US" baseline="0" dirty="0" err="1">
                <a:sym typeface="Wingdings" pitchFamily="2" charset="2"/>
              </a:rPr>
              <a:t>vẫn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trữ</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lần</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p>
        </p:txBody>
      </p:sp>
    </p:spTree>
    <p:extLst>
      <p:ext uri="{BB962C8B-B14F-4D97-AF65-F5344CB8AC3E}">
        <p14:creationId xmlns:p14="http://schemas.microsoft.com/office/powerpoint/2010/main" val="74283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4A65FD7-273F-4C7E-8CF1-3B7F1C124FF6}" type="slidenum">
              <a:rPr lang="en-US"/>
              <a:pPr/>
              <a:t>26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a:t>Ở</a:t>
            </a:r>
            <a:r>
              <a:rPr lang="en-US" baseline="0" dirty="0"/>
              <a:t> </a:t>
            </a:r>
            <a:r>
              <a:rPr lang="en-US" baseline="0" dirty="0" err="1"/>
              <a:t>tầng</a:t>
            </a:r>
            <a:r>
              <a:rPr lang="en-US" baseline="0" dirty="0"/>
              <a:t> user-interface, </a:t>
            </a:r>
            <a:r>
              <a:rPr lang="en-US" baseline="0" dirty="0" err="1"/>
              <a:t>các</a:t>
            </a:r>
            <a:r>
              <a:rPr lang="en-US" baseline="0" dirty="0"/>
              <a:t> clients implements </a:t>
            </a:r>
            <a:r>
              <a:rPr lang="en-US" baseline="0" dirty="0" err="1"/>
              <a:t>các</a:t>
            </a:r>
            <a:r>
              <a:rPr lang="en-US" baseline="0" dirty="0"/>
              <a:t> user-interfaces, </a:t>
            </a:r>
            <a:r>
              <a:rPr lang="en-US" baseline="0" dirty="0" err="1"/>
              <a:t>nó</a:t>
            </a:r>
            <a:r>
              <a:rPr lang="en-US" baseline="0" dirty="0"/>
              <a:t> </a:t>
            </a:r>
            <a:r>
              <a:rPr lang="en-US" baseline="0" dirty="0" err="1"/>
              <a:t>bao</a:t>
            </a:r>
            <a:r>
              <a:rPr lang="en-US" baseline="0" dirty="0"/>
              <a:t> </a:t>
            </a:r>
            <a:r>
              <a:rPr lang="en-US" baseline="0" dirty="0" err="1"/>
              <a:t>gồm</a:t>
            </a:r>
            <a:r>
              <a:rPr lang="en-US" baseline="0" dirty="0"/>
              <a:t> </a:t>
            </a:r>
            <a:r>
              <a:rPr lang="en-US" baseline="0" dirty="0" err="1"/>
              <a:t>các</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cho</a:t>
            </a:r>
            <a:r>
              <a:rPr lang="en-US" baseline="0" dirty="0"/>
              <a:t> </a:t>
            </a:r>
            <a:r>
              <a:rPr lang="en-US" baseline="0" dirty="0" err="1"/>
              <a:t>phép</a:t>
            </a:r>
            <a:r>
              <a:rPr lang="en-US" baseline="0" dirty="0"/>
              <a:t> user </a:t>
            </a:r>
            <a:r>
              <a:rPr lang="en-US" baseline="0" dirty="0" err="1"/>
              <a:t>tương</a:t>
            </a:r>
            <a:r>
              <a:rPr lang="en-US" baseline="0" dirty="0"/>
              <a:t> </a:t>
            </a:r>
            <a:r>
              <a:rPr lang="en-US" baseline="0" dirty="0" err="1"/>
              <a:t>tác</a:t>
            </a:r>
            <a:r>
              <a:rPr lang="en-US" baseline="0" dirty="0"/>
              <a:t> </a:t>
            </a:r>
            <a:r>
              <a:rPr lang="en-US" baseline="0" dirty="0" err="1"/>
              <a:t>với</a:t>
            </a:r>
            <a:r>
              <a:rPr lang="en-US" baseline="0" dirty="0"/>
              <a:t> </a:t>
            </a:r>
            <a:r>
              <a:rPr lang="en-US" baseline="0" dirty="0" err="1"/>
              <a:t>ứng</a:t>
            </a:r>
            <a:r>
              <a:rPr lang="en-US" baseline="0" dirty="0"/>
              <a:t> </a:t>
            </a:r>
            <a:r>
              <a:rPr lang="en-US" baseline="0" dirty="0" err="1"/>
              <a:t>dụng</a:t>
            </a:r>
            <a:r>
              <a:rPr lang="en-US" baseline="0" dirty="0"/>
              <a:t>. </a:t>
            </a:r>
          </a:p>
          <a:p>
            <a:pPr eaLnBrk="1" hangingPunct="1"/>
            <a:r>
              <a:rPr lang="en-US" baseline="0" dirty="0"/>
              <a:t>VD: </a:t>
            </a:r>
            <a:r>
              <a:rPr lang="en-US" baseline="0" dirty="0" err="1"/>
              <a:t>giao</a:t>
            </a:r>
            <a:r>
              <a:rPr lang="en-US" baseline="0" dirty="0"/>
              <a:t> </a:t>
            </a:r>
            <a:r>
              <a:rPr lang="en-US" baseline="0" dirty="0" err="1"/>
              <a:t>diện</a:t>
            </a:r>
            <a:r>
              <a:rPr lang="en-US" baseline="0" dirty="0"/>
              <a:t> </a:t>
            </a:r>
            <a:r>
              <a:rPr lang="en-US" baseline="0" dirty="0" err="1"/>
              <a:t>dòng</a:t>
            </a:r>
            <a:r>
              <a:rPr lang="en-US" baseline="0" dirty="0"/>
              <a:t> </a:t>
            </a:r>
            <a:r>
              <a:rPr lang="en-US" baseline="0" dirty="0" err="1"/>
              <a:t>lệnh</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đồ</a:t>
            </a:r>
            <a:r>
              <a:rPr lang="en-US" baseline="0" dirty="0"/>
              <a:t> </a:t>
            </a:r>
            <a:r>
              <a:rPr lang="en-US" baseline="0" dirty="0" err="1"/>
              <a:t>họa</a:t>
            </a:r>
            <a:r>
              <a:rPr lang="en-US" baseline="0" dirty="0"/>
              <a:t> </a:t>
            </a:r>
            <a:r>
              <a:rPr lang="en-US" baseline="0" dirty="0" err="1"/>
              <a:t>cửa</a:t>
            </a:r>
            <a:r>
              <a:rPr lang="en-US" baseline="0" dirty="0"/>
              <a:t> </a:t>
            </a:r>
            <a:r>
              <a:rPr lang="en-US" baseline="0" dirty="0" err="1"/>
              <a:t>sổ</a:t>
            </a:r>
            <a:endParaRPr lang="en-US" baseline="0" dirty="0"/>
          </a:p>
          <a:p>
            <a:pPr eaLnBrk="1" hangingPunct="1"/>
            <a:endParaRPr lang="en-US" baseline="0" dirty="0"/>
          </a:p>
          <a:p>
            <a:pPr eaLnBrk="1" hangingPunct="1"/>
            <a:endParaRPr lang="en-US" baseline="0" dirty="0"/>
          </a:p>
          <a:p>
            <a:pPr eaLnBrk="1" hangingPunct="1"/>
            <a:endParaRPr lang="en-US" baseline="0" dirty="0"/>
          </a:p>
          <a:p>
            <a:pPr eaLnBrk="1" hangingPunct="1"/>
            <a:endParaRPr lang="vi-VN" dirty="0"/>
          </a:p>
        </p:txBody>
      </p:sp>
    </p:spTree>
    <p:extLst>
      <p:ext uri="{BB962C8B-B14F-4D97-AF65-F5344CB8AC3E}">
        <p14:creationId xmlns:p14="http://schemas.microsoft.com/office/powerpoint/2010/main" val="10470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699F5E7-F87B-4F2B-8F07-DD5CE5644FB1}" type="slidenum">
              <a:rPr lang="en-US"/>
              <a:pPr/>
              <a:t>27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normAutofit fontScale="92500" lnSpcReduction="20000"/>
          </a:bodyPr>
          <a:lstStyle/>
          <a:p>
            <a:pPr eaLnBrk="1" hangingPunct="1"/>
            <a:r>
              <a:rPr lang="en-US" dirty="0" err="1"/>
              <a:t>Mô</a:t>
            </a:r>
            <a:r>
              <a:rPr lang="en-US" baseline="0" dirty="0"/>
              <a:t> </a:t>
            </a:r>
            <a:r>
              <a:rPr lang="en-US" baseline="0" dirty="0" err="1"/>
              <a:t>hình</a:t>
            </a:r>
            <a:r>
              <a:rPr lang="en-US" baseline="0" dirty="0"/>
              <a:t> 3 </a:t>
            </a:r>
            <a:r>
              <a:rPr lang="en-US" baseline="0" dirty="0" err="1"/>
              <a:t>tầng</a:t>
            </a:r>
            <a:r>
              <a:rPr lang="en-US" baseline="0" dirty="0"/>
              <a:t> ở slide </a:t>
            </a:r>
            <a:r>
              <a:rPr lang="en-US" baseline="0" dirty="0" err="1"/>
              <a:t>trước</a:t>
            </a:r>
            <a:r>
              <a:rPr lang="en-US" baseline="0" dirty="0"/>
              <a:t> </a:t>
            </a:r>
            <a:r>
              <a:rPr lang="en-US" baseline="0" dirty="0" err="1"/>
              <a:t>cho</a:t>
            </a:r>
            <a:r>
              <a:rPr lang="en-US" baseline="0" dirty="0"/>
              <a:t> </a:t>
            </a:r>
            <a:r>
              <a:rPr lang="en-US" baseline="0" dirty="0" err="1"/>
              <a:t>chúng</a:t>
            </a:r>
            <a:r>
              <a:rPr lang="en-US" baseline="0" dirty="0"/>
              <a:t> </a:t>
            </a:r>
            <a:r>
              <a:rPr lang="en-US" baseline="0" dirty="0" err="1"/>
              <a:t>ta</a:t>
            </a:r>
            <a:r>
              <a:rPr lang="en-US" baseline="0" dirty="0"/>
              <a:t> </a:t>
            </a:r>
            <a:r>
              <a:rPr lang="en-US" baseline="0" dirty="0" err="1"/>
              <a:t>nhiều</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để</a:t>
            </a:r>
            <a:r>
              <a:rPr lang="en-US" baseline="0" dirty="0"/>
              <a:t> </a:t>
            </a:r>
            <a:r>
              <a:rPr lang="en-US" baseline="0" dirty="0" err="1"/>
              <a:t>phân</a:t>
            </a:r>
            <a:r>
              <a:rPr lang="en-US" baseline="0" dirty="0"/>
              <a:t> </a:t>
            </a:r>
            <a:r>
              <a:rPr lang="en-US" baseline="0" dirty="0" err="1"/>
              <a:t>tán</a:t>
            </a:r>
            <a:r>
              <a:rPr lang="en-US" baseline="0" dirty="0"/>
              <a:t> </a:t>
            </a:r>
            <a:r>
              <a:rPr lang="en-US" baseline="0" dirty="0" err="1"/>
              <a:t>ứng</a:t>
            </a:r>
            <a:r>
              <a:rPr lang="en-US" baseline="0" dirty="0"/>
              <a:t> </a:t>
            </a:r>
            <a:r>
              <a:rPr lang="en-US" baseline="0" dirty="0" err="1"/>
              <a:t>dụng</a:t>
            </a:r>
            <a:r>
              <a:rPr lang="en-US" baseline="0" dirty="0"/>
              <a:t> client-server </a:t>
            </a:r>
            <a:r>
              <a:rPr lang="en-US" baseline="0" dirty="0" err="1"/>
              <a:t>vào</a:t>
            </a:r>
            <a:r>
              <a:rPr lang="en-US" baseline="0" dirty="0"/>
              <a:t> </a:t>
            </a:r>
            <a:r>
              <a:rPr lang="en-US" baseline="0" dirty="0" err="1"/>
              <a:t>nhiều</a:t>
            </a:r>
            <a:r>
              <a:rPr lang="en-US" baseline="0" dirty="0"/>
              <a:t> </a:t>
            </a:r>
            <a:r>
              <a:rPr lang="en-US" baseline="0" dirty="0" err="1"/>
              <a:t>máy</a:t>
            </a:r>
            <a:r>
              <a:rPr lang="en-US" baseline="0" dirty="0"/>
              <a:t> </a:t>
            </a:r>
            <a:r>
              <a:rPr lang="en-US" baseline="0" dirty="0" err="1"/>
              <a:t>khác</a:t>
            </a:r>
            <a:r>
              <a:rPr lang="en-US" baseline="0" dirty="0"/>
              <a:t> </a:t>
            </a:r>
            <a:r>
              <a:rPr lang="en-US" baseline="0" dirty="0" err="1"/>
              <a:t>nhau</a:t>
            </a:r>
            <a:r>
              <a:rPr lang="en-US" baseline="0" dirty="0"/>
              <a:t>. </a:t>
            </a:r>
          </a:p>
          <a:p>
            <a:pPr eaLnBrk="1" hangingPunct="1"/>
            <a:r>
              <a:rPr lang="en-US" baseline="0" dirty="0" err="1"/>
              <a:t>Cách</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hơn</a:t>
            </a:r>
            <a:r>
              <a:rPr lang="en-US" baseline="0" dirty="0"/>
              <a:t> </a:t>
            </a:r>
            <a:r>
              <a:rPr lang="en-US" baseline="0" dirty="0" err="1"/>
              <a:t>là</a:t>
            </a:r>
            <a:r>
              <a:rPr lang="en-US" baseline="0" dirty="0"/>
              <a:t> </a:t>
            </a:r>
            <a:r>
              <a:rPr lang="en-US" baseline="0" dirty="0" err="1"/>
              <a:t>chỉ</a:t>
            </a:r>
            <a:r>
              <a:rPr lang="en-US" baseline="0" dirty="0"/>
              <a:t> </a:t>
            </a:r>
            <a:r>
              <a:rPr lang="en-US" baseline="0" dirty="0" err="1"/>
              <a:t>phân</a:t>
            </a:r>
            <a:r>
              <a:rPr lang="en-US" baseline="0" dirty="0"/>
              <a:t> </a:t>
            </a:r>
            <a:r>
              <a:rPr lang="en-US" baseline="0" dirty="0" err="1"/>
              <a:t>làm</a:t>
            </a:r>
            <a:r>
              <a:rPr lang="en-US" baseline="0" dirty="0"/>
              <a:t> 2 </a:t>
            </a:r>
            <a:r>
              <a:rPr lang="en-US" baseline="0" dirty="0" err="1"/>
              <a:t>kiểu</a:t>
            </a:r>
            <a:r>
              <a:rPr lang="en-US" baseline="0" dirty="0"/>
              <a:t> </a:t>
            </a:r>
            <a:r>
              <a:rPr lang="en-US" baseline="0" dirty="0" err="1"/>
              <a:t>máy</a:t>
            </a:r>
            <a:r>
              <a:rPr lang="en-US" baseline="0" dirty="0"/>
              <a:t> </a:t>
            </a:r>
            <a:r>
              <a:rPr lang="en-US" baseline="0" dirty="0" err="1"/>
              <a:t>tính</a:t>
            </a:r>
            <a:r>
              <a:rPr lang="en-US" baseline="0" dirty="0"/>
              <a:t>:</a:t>
            </a:r>
          </a:p>
          <a:p>
            <a:pPr eaLnBrk="1" hangingPunct="1"/>
            <a:r>
              <a:rPr lang="en-US" baseline="0" dirty="0"/>
              <a:t>+ </a:t>
            </a:r>
            <a:r>
              <a:rPr lang="en-US" baseline="0" dirty="0" err="1"/>
              <a:t>máy</a:t>
            </a:r>
            <a:r>
              <a:rPr lang="en-US" baseline="0" dirty="0"/>
              <a:t> client: </a:t>
            </a:r>
            <a:r>
              <a:rPr lang="en-US" baseline="0" dirty="0" err="1"/>
              <a:t>chỉ</a:t>
            </a:r>
            <a:r>
              <a:rPr lang="en-US" baseline="0" dirty="0"/>
              <a:t> </a:t>
            </a:r>
            <a:r>
              <a:rPr lang="en-US" baseline="0" dirty="0" err="1"/>
              <a:t>chứa</a:t>
            </a:r>
            <a:r>
              <a:rPr lang="en-US" baseline="0" dirty="0"/>
              <a:t> </a:t>
            </a:r>
            <a:r>
              <a:rPr lang="en-US" baseline="0" dirty="0" err="1"/>
              <a:t>các</a:t>
            </a:r>
            <a:r>
              <a:rPr lang="en-US" baseline="0" dirty="0"/>
              <a:t> </a:t>
            </a:r>
            <a:r>
              <a:rPr lang="en-US" baseline="0" dirty="0" err="1"/>
              <a:t>chương</a:t>
            </a:r>
            <a:r>
              <a:rPr lang="en-US" baseline="0" dirty="0"/>
              <a:t> </a:t>
            </a:r>
            <a:r>
              <a:rPr lang="en-US" baseline="0" dirty="0" err="1"/>
              <a:t>trinh</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các</a:t>
            </a:r>
            <a:r>
              <a:rPr lang="en-US" baseline="0" dirty="0"/>
              <a:t> user-interface level</a:t>
            </a:r>
          </a:p>
          <a:p>
            <a:pPr eaLnBrk="1" hangingPunct="1"/>
            <a:r>
              <a:rPr lang="en-US" baseline="0" dirty="0"/>
              <a:t>+ </a:t>
            </a:r>
            <a:r>
              <a:rPr lang="en-US" baseline="0" dirty="0" err="1"/>
              <a:t>máy</a:t>
            </a:r>
            <a:r>
              <a:rPr lang="en-US" baseline="0" dirty="0"/>
              <a:t> server: </a:t>
            </a:r>
            <a:r>
              <a:rPr lang="en-US" baseline="0" dirty="0" err="1"/>
              <a:t>chưa</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tầng</a:t>
            </a:r>
            <a:r>
              <a:rPr lang="en-US" baseline="0" dirty="0"/>
              <a:t> processing </a:t>
            </a:r>
            <a:r>
              <a:rPr lang="en-US" baseline="0" dirty="0" err="1"/>
              <a:t>và</a:t>
            </a:r>
            <a:r>
              <a:rPr lang="en-US" baseline="0" dirty="0"/>
              <a:t> data.</a:t>
            </a:r>
          </a:p>
          <a:p>
            <a:pPr eaLnBrk="1" hangingPunct="1"/>
            <a:endParaRPr lang="en-US" dirty="0"/>
          </a:p>
          <a:p>
            <a:pPr eaLnBrk="1" hangingPunct="1"/>
            <a:r>
              <a:rPr lang="en-US" dirty="0" err="1"/>
              <a:t>Hình</a:t>
            </a:r>
            <a:r>
              <a:rPr lang="en-US" baseline="0" dirty="0"/>
              <a:t> a: </a:t>
            </a:r>
            <a:r>
              <a:rPr lang="en-US" baseline="0" dirty="0" err="1"/>
              <a:t>để</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phụ</a:t>
            </a:r>
            <a:r>
              <a:rPr lang="en-US" baseline="0" dirty="0"/>
              <a:t> </a:t>
            </a:r>
            <a:r>
              <a:rPr lang="en-US" baseline="0" dirty="0" err="1"/>
              <a:t>thuộc</a:t>
            </a:r>
            <a:r>
              <a:rPr lang="en-US" baseline="0" dirty="0"/>
              <a:t> terminal ở </a:t>
            </a:r>
            <a:r>
              <a:rPr lang="en-US" baseline="0" dirty="0" err="1"/>
              <a:t>máy</a:t>
            </a:r>
            <a:r>
              <a:rPr lang="en-US" baseline="0" dirty="0"/>
              <a:t> client. </a:t>
            </a:r>
            <a:r>
              <a:rPr lang="en-US" baseline="0" dirty="0" err="1"/>
              <a:t>Và</a:t>
            </a:r>
            <a:r>
              <a:rPr lang="en-US" baseline="0" dirty="0"/>
              <a:t> </a:t>
            </a:r>
            <a:r>
              <a:rPr lang="en-US" baseline="0" dirty="0" err="1"/>
              <a:t>cho</a:t>
            </a:r>
            <a:r>
              <a:rPr lang="en-US" baseline="0" dirty="0"/>
              <a:t> </a:t>
            </a:r>
            <a:r>
              <a:rPr lang="en-US" baseline="0" dirty="0" err="1"/>
              <a:t>quyền</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từ</a:t>
            </a:r>
            <a:r>
              <a:rPr lang="en-US" baseline="0" dirty="0"/>
              <a:t> </a:t>
            </a:r>
            <a:r>
              <a:rPr lang="en-US" baseline="0" dirty="0" err="1"/>
              <a:t>xa</a:t>
            </a:r>
            <a:r>
              <a:rPr lang="en-US" baseline="0" dirty="0"/>
              <a:t> </a:t>
            </a:r>
            <a:r>
              <a:rPr lang="en-US" baseline="0" dirty="0" err="1"/>
              <a:t>trên</a:t>
            </a:r>
            <a:r>
              <a:rPr lang="en-US" baseline="0" dirty="0"/>
              <a:t> </a:t>
            </a:r>
            <a:r>
              <a:rPr lang="en-US" baseline="0" dirty="0" err="1"/>
              <a:t>sự</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của</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chúng</a:t>
            </a:r>
            <a:endParaRPr lang="en-US" baseline="0" dirty="0"/>
          </a:p>
          <a:p>
            <a:pPr eaLnBrk="1" hangingPunct="1"/>
            <a:r>
              <a:rPr lang="en-US" baseline="0" dirty="0" err="1"/>
              <a:t>Hình</a:t>
            </a:r>
            <a:r>
              <a:rPr lang="en-US" baseline="0" dirty="0"/>
              <a:t> b: </a:t>
            </a:r>
            <a:r>
              <a:rPr lang="en-US" baseline="0" dirty="0" err="1"/>
              <a:t>chia</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đồ</a:t>
            </a:r>
            <a:r>
              <a:rPr lang="en-US" baseline="0" dirty="0"/>
              <a:t> </a:t>
            </a:r>
            <a:r>
              <a:rPr lang="en-US" baseline="0" dirty="0" err="1"/>
              <a:t>họa</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với</a:t>
            </a:r>
            <a:r>
              <a:rPr lang="en-US" baseline="0" dirty="0"/>
              <a:t> </a:t>
            </a:r>
            <a:r>
              <a:rPr lang="en-US" baseline="0" dirty="0" err="1"/>
              <a:t>phần</a:t>
            </a:r>
            <a:r>
              <a:rPr lang="en-US" baseline="0" dirty="0"/>
              <a:t> </a:t>
            </a:r>
            <a:r>
              <a:rPr lang="en-US" baseline="0" dirty="0" err="1"/>
              <a:t>còn</a:t>
            </a:r>
            <a:r>
              <a:rPr lang="en-US" baseline="0" dirty="0"/>
              <a:t> </a:t>
            </a:r>
            <a:r>
              <a:rPr lang="en-US" baseline="0" dirty="0" err="1"/>
              <a:t>lại</a:t>
            </a:r>
            <a:r>
              <a:rPr lang="en-US" baseline="0" dirty="0"/>
              <a:t> (</a:t>
            </a:r>
            <a:r>
              <a:rPr lang="en-US" baseline="0" dirty="0" err="1"/>
              <a:t>máy</a:t>
            </a:r>
            <a:r>
              <a:rPr lang="en-US" baseline="0" dirty="0"/>
              <a:t> server) </a:t>
            </a:r>
            <a:r>
              <a:rPr lang="en-US" baseline="0" dirty="0" err="1"/>
              <a:t>bằng</a:t>
            </a:r>
            <a:r>
              <a:rPr lang="en-US" baseline="0" dirty="0"/>
              <a:t> </a:t>
            </a:r>
            <a:r>
              <a:rPr lang="en-US" baseline="0" dirty="0" err="1"/>
              <a:t>các</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ở </a:t>
            </a:r>
            <a:r>
              <a:rPr lang="en-US" baseline="0" dirty="0" err="1"/>
              <a:t>phần</a:t>
            </a:r>
            <a:r>
              <a:rPr lang="en-US" baseline="0" dirty="0"/>
              <a:t> </a:t>
            </a:r>
            <a:r>
              <a:rPr lang="en-US" baseline="0" dirty="0" err="1"/>
              <a:t>mềm</a:t>
            </a:r>
            <a:r>
              <a:rPr lang="en-US" baseline="0" dirty="0"/>
              <a:t> client </a:t>
            </a:r>
            <a:r>
              <a:rPr lang="en-US" baseline="0" dirty="0" err="1"/>
              <a:t>chỉ</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ứng</a:t>
            </a:r>
            <a:r>
              <a:rPr lang="en-US" baseline="0" dirty="0"/>
              <a:t> </a:t>
            </a:r>
            <a:r>
              <a:rPr lang="en-US" baseline="0" dirty="0" err="1"/>
              <a:t>dụng</a:t>
            </a:r>
            <a:r>
              <a:rPr lang="en-US" baseline="0" dirty="0"/>
              <a:t>.</a:t>
            </a:r>
          </a:p>
          <a:p>
            <a:pPr eaLnBrk="1" hangingPunct="1"/>
            <a:r>
              <a:rPr lang="en-US" baseline="0" dirty="0" err="1"/>
              <a:t>Hình</a:t>
            </a:r>
            <a:r>
              <a:rPr lang="en-US" baseline="0" dirty="0"/>
              <a:t> c: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khi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ng</a:t>
            </a:r>
            <a:r>
              <a:rPr lang="en-US" baseline="0" dirty="0"/>
              <a:t> </a:t>
            </a:r>
            <a:r>
              <a:rPr lang="en-US" baseline="0" dirty="0" err="1"/>
              <a:t>dùng</a:t>
            </a:r>
            <a:r>
              <a:rPr lang="en-US" baseline="0" dirty="0"/>
              <a:t> </a:t>
            </a:r>
            <a:r>
              <a:rPr lang="en-US" baseline="0" dirty="0" err="1"/>
              <a:t>nhập</a:t>
            </a:r>
            <a:r>
              <a:rPr lang="en-US" baseline="0" dirty="0"/>
              <a:t> </a:t>
            </a:r>
            <a:r>
              <a:rPr lang="en-US" baseline="0" dirty="0" err="1"/>
              <a:t>đầy</a:t>
            </a:r>
            <a:r>
              <a:rPr lang="en-US" baseline="0" dirty="0"/>
              <a:t> </a:t>
            </a:r>
            <a:r>
              <a:rPr lang="en-US" baseline="0" dirty="0" err="1"/>
              <a:t>đủ</a:t>
            </a:r>
            <a:r>
              <a:rPr lang="en-US" baseline="0" dirty="0"/>
              <a:t> </a:t>
            </a:r>
            <a:r>
              <a:rPr lang="en-US" baseline="0" dirty="0" err="1"/>
              <a:t>và</a:t>
            </a:r>
            <a:r>
              <a:rPr lang="en-US" baseline="0" dirty="0"/>
              <a:t> </a:t>
            </a:r>
            <a:r>
              <a:rPr lang="en-US" baseline="0" dirty="0" err="1"/>
              <a:t>chính</a:t>
            </a:r>
            <a:r>
              <a:rPr lang="en-US" baseline="0" dirty="0"/>
              <a:t> </a:t>
            </a:r>
            <a:r>
              <a:rPr lang="en-US" baseline="0" dirty="0" err="1"/>
              <a:t>xác</a:t>
            </a:r>
            <a:r>
              <a:rPr lang="en-US" baseline="0" dirty="0"/>
              <a:t> 1 form </a:t>
            </a:r>
            <a:r>
              <a:rPr lang="en-US" baseline="0" dirty="0" err="1"/>
              <a:t>rồi</a:t>
            </a:r>
            <a:r>
              <a:rPr lang="en-US" baseline="0" dirty="0"/>
              <a:t> </a:t>
            </a:r>
            <a:r>
              <a:rPr lang="en-US" baseline="0" dirty="0" err="1"/>
              <a:t>mới</a:t>
            </a:r>
            <a:r>
              <a:rPr lang="en-US" baseline="0" dirty="0"/>
              <a:t> </a:t>
            </a:r>
            <a:r>
              <a:rPr lang="en-US" baseline="0" dirty="0" err="1"/>
              <a:t>đem</a:t>
            </a:r>
            <a:r>
              <a:rPr lang="en-US" baseline="0" dirty="0"/>
              <a:t> </a:t>
            </a:r>
            <a:r>
              <a:rPr lang="en-US" baseline="0" dirty="0" err="1"/>
              <a:t>vào</a:t>
            </a:r>
            <a:r>
              <a:rPr lang="en-US" baseline="0" dirty="0"/>
              <a:t> </a:t>
            </a:r>
            <a:r>
              <a:rPr lang="en-US" baseline="0" dirty="0" err="1"/>
              <a:t>xử</a:t>
            </a:r>
            <a:r>
              <a:rPr lang="en-US" baseline="0" dirty="0"/>
              <a:t> </a:t>
            </a:r>
            <a:r>
              <a:rPr lang="en-US" baseline="0" dirty="0" err="1"/>
              <a:t>lý</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nữa</a:t>
            </a:r>
            <a:r>
              <a:rPr lang="en-US" baseline="0" dirty="0"/>
              <a:t> </a:t>
            </a:r>
            <a:r>
              <a:rPr lang="en-US" baseline="0" dirty="0" err="1"/>
              <a:t>là</a:t>
            </a:r>
            <a:r>
              <a:rPr lang="en-US" baseline="0" dirty="0"/>
              <a:t> </a:t>
            </a:r>
            <a:r>
              <a:rPr lang="en-US" baseline="0" dirty="0" err="1"/>
              <a:t>chữa</a:t>
            </a:r>
            <a:r>
              <a:rPr lang="en-US" baseline="0" dirty="0"/>
              <a:t> </a:t>
            </a:r>
            <a:r>
              <a:rPr lang="en-US" baseline="0" dirty="0" err="1"/>
              <a:t>lỗi</a:t>
            </a:r>
            <a:r>
              <a:rPr lang="en-US" baseline="0" dirty="0"/>
              <a:t> </a:t>
            </a:r>
            <a:r>
              <a:rPr lang="en-US" baseline="0" dirty="0" err="1"/>
              <a:t>chính</a:t>
            </a:r>
            <a:r>
              <a:rPr lang="en-US" baseline="0" dirty="0"/>
              <a:t> </a:t>
            </a:r>
            <a:r>
              <a:rPr lang="en-US" baseline="0" dirty="0" err="1"/>
              <a:t>tả</a:t>
            </a:r>
            <a:r>
              <a:rPr lang="en-US" baseline="0" dirty="0"/>
              <a:t>, </a:t>
            </a:r>
            <a:r>
              <a:rPr lang="en-US" baseline="0" dirty="0" err="1"/>
              <a:t>ngữ</a:t>
            </a:r>
            <a:r>
              <a:rPr lang="en-US" baseline="0" dirty="0"/>
              <a:t> </a:t>
            </a:r>
            <a:r>
              <a:rPr lang="en-US" baseline="0" dirty="0" err="1"/>
              <a:t>pháp</a:t>
            </a:r>
            <a:r>
              <a:rPr lang="en-US" baseline="0" dirty="0"/>
              <a:t> </a:t>
            </a:r>
            <a:r>
              <a:rPr lang="en-US" baseline="0" dirty="0" err="1"/>
              <a:t>ngay</a:t>
            </a:r>
            <a:r>
              <a:rPr lang="en-US" baseline="0" dirty="0"/>
              <a:t> </a:t>
            </a:r>
            <a:r>
              <a:rPr lang="en-US" baseline="0" dirty="0" err="1"/>
              <a:t>khi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gõ</a:t>
            </a:r>
            <a:r>
              <a:rPr lang="en-US" baseline="0" dirty="0"/>
              <a:t> </a:t>
            </a:r>
            <a:r>
              <a:rPr lang="en-US" baseline="0" dirty="0" err="1"/>
              <a:t>vào</a:t>
            </a:r>
            <a:r>
              <a:rPr lang="en-US" baseline="0" dirty="0"/>
              <a:t>. </a:t>
            </a:r>
          </a:p>
          <a:p>
            <a:pPr eaLnBrk="1" hangingPunct="1"/>
            <a:r>
              <a:rPr lang="en-US" baseline="0" dirty="0" err="1"/>
              <a:t>Hình</a:t>
            </a:r>
            <a:r>
              <a:rPr lang="en-US" baseline="0" dirty="0"/>
              <a:t> d </a:t>
            </a:r>
            <a:r>
              <a:rPr lang="en-US" baseline="0" dirty="0" err="1"/>
              <a:t>và</a:t>
            </a:r>
            <a:r>
              <a:rPr lang="en-US" baseline="0" dirty="0"/>
              <a:t> e: 2 </a:t>
            </a:r>
            <a:r>
              <a:rPr lang="en-US" baseline="0"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rất</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Ví</a:t>
            </a:r>
            <a:r>
              <a:rPr lang="en-US" baseline="0" dirty="0"/>
              <a:t> </a:t>
            </a:r>
            <a:r>
              <a:rPr lang="en-US" baseline="0" dirty="0" err="1"/>
              <a:t>dụ</a:t>
            </a:r>
            <a:r>
              <a:rPr lang="en-US" baseline="0" dirty="0"/>
              <a:t> </a:t>
            </a:r>
            <a:r>
              <a:rPr lang="en-US" baseline="0" dirty="0" err="1"/>
              <a:t>máy</a:t>
            </a:r>
            <a:r>
              <a:rPr lang="en-US" baseline="0" dirty="0"/>
              <a:t> client PC </a:t>
            </a:r>
            <a:r>
              <a:rPr lang="en-US" baseline="0" dirty="0" err="1"/>
              <a:t>kết</a:t>
            </a:r>
            <a:r>
              <a:rPr lang="en-US" baseline="0" dirty="0"/>
              <a:t> </a:t>
            </a:r>
            <a:r>
              <a:rPr lang="en-US" baseline="0" dirty="0" err="1"/>
              <a:t>nối</a:t>
            </a:r>
            <a:r>
              <a:rPr lang="en-US" baseline="0" dirty="0"/>
              <a:t> qua 1 </a:t>
            </a:r>
            <a:r>
              <a:rPr lang="en-US" baseline="0" dirty="0" err="1"/>
              <a:t>mạng</a:t>
            </a:r>
            <a:r>
              <a:rPr lang="en-US" baseline="0" dirty="0"/>
              <a:t> </a:t>
            </a:r>
            <a:r>
              <a:rPr lang="en-US" baseline="0" dirty="0" err="1"/>
              <a:t>máy</a:t>
            </a:r>
            <a:r>
              <a:rPr lang="en-US" baseline="0" dirty="0"/>
              <a:t> </a:t>
            </a:r>
            <a:r>
              <a:rPr lang="en-US" baseline="0" dirty="0" err="1"/>
              <a:t>tính</a:t>
            </a:r>
            <a:r>
              <a:rPr lang="en-US" baseline="0" dirty="0"/>
              <a:t> </a:t>
            </a:r>
            <a:r>
              <a:rPr lang="en-US" baseline="0" dirty="0" err="1"/>
              <a:t>tới</a:t>
            </a:r>
            <a:r>
              <a:rPr lang="en-US" baseline="0" dirty="0"/>
              <a:t> </a:t>
            </a:r>
            <a:r>
              <a:rPr lang="en-US" baseline="0" dirty="0" err="1"/>
              <a:t>một</a:t>
            </a:r>
            <a:r>
              <a:rPr lang="en-US" baseline="0" dirty="0"/>
              <a:t> HT file </a:t>
            </a:r>
            <a:r>
              <a:rPr lang="en-US" baseline="0" dirty="0" err="1"/>
              <a:t>phân</a:t>
            </a:r>
            <a:r>
              <a:rPr lang="en-US" baseline="0" dirty="0"/>
              <a:t> </a:t>
            </a:r>
            <a:r>
              <a:rPr lang="en-US" baseline="0" dirty="0" err="1"/>
              <a:t>tán</a:t>
            </a:r>
            <a:r>
              <a:rPr lang="en-US" baseline="0" dirty="0"/>
              <a:t> </a:t>
            </a:r>
            <a:r>
              <a:rPr lang="en-US" baseline="0" dirty="0" err="1"/>
              <a:t>hoặc</a:t>
            </a:r>
            <a:r>
              <a:rPr lang="en-US" baseline="0" dirty="0"/>
              <a:t> </a:t>
            </a:r>
            <a:r>
              <a:rPr lang="en-US" baseline="0" dirty="0" err="1"/>
              <a:t>một</a:t>
            </a:r>
            <a:r>
              <a:rPr lang="en-US" baseline="0" dirty="0"/>
              <a:t> CSDL. </a:t>
            </a:r>
            <a:r>
              <a:rPr lang="en-US" baseline="0" dirty="0" err="1"/>
              <a:t>Phần</a:t>
            </a:r>
            <a:r>
              <a:rPr lang="en-US" baseline="0" dirty="0"/>
              <a:t> </a:t>
            </a:r>
            <a:r>
              <a:rPr lang="en-US" baseline="0" dirty="0" err="1"/>
              <a:t>lớn</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chạy</a:t>
            </a:r>
            <a:r>
              <a:rPr lang="en-US" baseline="0" dirty="0"/>
              <a:t> ở </a:t>
            </a:r>
            <a:r>
              <a:rPr lang="en-US" baseline="0" dirty="0" err="1"/>
              <a:t>máy</a:t>
            </a:r>
            <a:r>
              <a:rPr lang="en-US" baseline="0" dirty="0"/>
              <a:t> client </a:t>
            </a:r>
            <a:r>
              <a:rPr lang="en-US" baseline="0" dirty="0" err="1"/>
              <a:t>nhưng</a:t>
            </a:r>
            <a:r>
              <a:rPr lang="en-US" baseline="0" dirty="0"/>
              <a:t> </a:t>
            </a:r>
            <a:r>
              <a:rPr lang="en-US" baseline="0" dirty="0" err="1"/>
              <a:t>các</a:t>
            </a:r>
            <a:r>
              <a:rPr lang="en-US" baseline="0" dirty="0"/>
              <a:t> </a:t>
            </a:r>
            <a:r>
              <a:rPr lang="en-US" baseline="0" dirty="0" err="1"/>
              <a:t>thao</a:t>
            </a:r>
            <a:r>
              <a:rPr lang="en-US" baseline="0" dirty="0"/>
              <a:t> </a:t>
            </a:r>
            <a:r>
              <a:rPr lang="en-US" baseline="0" dirty="0" err="1"/>
              <a:t>tác</a:t>
            </a:r>
            <a:r>
              <a:rPr lang="en-US" baseline="0" dirty="0"/>
              <a:t> </a:t>
            </a:r>
            <a:r>
              <a:rPr lang="en-US" baseline="0" dirty="0" err="1"/>
              <a:t>với</a:t>
            </a:r>
            <a:r>
              <a:rPr lang="en-US" baseline="0" dirty="0"/>
              <a:t> CSDL </a:t>
            </a:r>
            <a:r>
              <a:rPr lang="en-US" baseline="0" dirty="0" err="1"/>
              <a:t>thì</a:t>
            </a:r>
            <a:r>
              <a:rPr lang="en-US" baseline="0" dirty="0"/>
              <a:t> </a:t>
            </a:r>
            <a:r>
              <a:rPr lang="en-US" baseline="0" dirty="0" err="1"/>
              <a:t>chạy</a:t>
            </a:r>
            <a:r>
              <a:rPr lang="en-US" baseline="0" dirty="0"/>
              <a:t> ở </a:t>
            </a:r>
            <a:r>
              <a:rPr lang="en-US" baseline="0" dirty="0" err="1"/>
              <a:t>máy</a:t>
            </a:r>
            <a:r>
              <a:rPr lang="en-US" baseline="0" dirty="0"/>
              <a:t> server. </a:t>
            </a:r>
            <a:r>
              <a:rPr lang="en-US" baseline="0" dirty="0" err="1"/>
              <a:t>Ví</a:t>
            </a:r>
            <a:r>
              <a:rPr lang="en-US" baseline="0" dirty="0"/>
              <a:t> </a:t>
            </a:r>
            <a:r>
              <a:rPr lang="en-US" baseline="0" dirty="0" err="1"/>
              <a:t>dụ</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với</a:t>
            </a:r>
            <a:r>
              <a:rPr lang="en-US" baseline="0" dirty="0"/>
              <a:t> </a:t>
            </a:r>
            <a:r>
              <a:rPr lang="en-US" baseline="0" dirty="0" err="1"/>
              <a:t>ngân</a:t>
            </a:r>
            <a:r>
              <a:rPr lang="en-US" baseline="0" dirty="0"/>
              <a:t> </a:t>
            </a:r>
            <a:r>
              <a:rPr lang="en-US" baseline="0" dirty="0" err="1"/>
              <a:t>hàng</a:t>
            </a:r>
            <a:r>
              <a:rPr lang="en-US" baseline="0" dirty="0"/>
              <a:t>, </a:t>
            </a:r>
            <a:r>
              <a:rPr lang="en-US" baseline="0" dirty="0" err="1"/>
              <a:t>máy</a:t>
            </a:r>
            <a:r>
              <a:rPr lang="en-US" baseline="0" dirty="0"/>
              <a:t> client </a:t>
            </a:r>
            <a:r>
              <a:rPr lang="en-US" baseline="0" dirty="0" err="1"/>
              <a:t>chuẩn</a:t>
            </a:r>
            <a:r>
              <a:rPr lang="en-US" baseline="0" dirty="0"/>
              <a:t> </a:t>
            </a:r>
            <a:r>
              <a:rPr lang="en-US" baseline="0" dirty="0" err="1"/>
              <a:t>bị</a:t>
            </a:r>
            <a:r>
              <a:rPr lang="en-US" baseline="0" dirty="0"/>
              <a:t> </a:t>
            </a:r>
            <a:r>
              <a:rPr lang="en-US" baseline="0" dirty="0" err="1"/>
              <a:t>truoc</a:t>
            </a:r>
            <a:r>
              <a:rPr lang="en-US" baseline="0" dirty="0"/>
              <a:t> </a:t>
            </a:r>
            <a:r>
              <a:rPr lang="en-US" baseline="0" dirty="0" err="1"/>
              <a:t>các</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sau</a:t>
            </a:r>
            <a:r>
              <a:rPr lang="en-US" baseline="0" dirty="0"/>
              <a:t> </a:t>
            </a:r>
            <a:r>
              <a:rPr lang="en-US" baseline="0" dirty="0" err="1"/>
              <a:t>đó</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thì</a:t>
            </a:r>
            <a:r>
              <a:rPr lang="en-US" baseline="0" dirty="0"/>
              <a:t> </a:t>
            </a:r>
            <a:r>
              <a:rPr lang="en-US" baseline="0" dirty="0" err="1"/>
              <a:t>gửi</a:t>
            </a:r>
            <a:r>
              <a:rPr lang="en-US" baseline="0" dirty="0"/>
              <a:t> </a:t>
            </a:r>
            <a:r>
              <a:rPr lang="en-US" baseline="0" dirty="0" err="1"/>
              <a:t>thông</a:t>
            </a:r>
            <a:r>
              <a:rPr lang="en-US" baseline="0" dirty="0"/>
              <a:t> tin </a:t>
            </a:r>
            <a:r>
              <a:rPr lang="en-US" baseline="0" dirty="0" err="1"/>
              <a:t>đó</a:t>
            </a:r>
            <a:r>
              <a:rPr lang="en-US" baseline="0" dirty="0"/>
              <a:t> </a:t>
            </a:r>
            <a:r>
              <a:rPr lang="en-US" baseline="0" dirty="0" err="1"/>
              <a:t>len</a:t>
            </a:r>
            <a:r>
              <a:rPr lang="en-US" baseline="0" dirty="0"/>
              <a:t> </a:t>
            </a:r>
            <a:r>
              <a:rPr lang="en-US" baseline="0" dirty="0" err="1"/>
              <a:t>cho</a:t>
            </a:r>
            <a:r>
              <a:rPr lang="en-US" baseline="0" dirty="0"/>
              <a:t> server. </a:t>
            </a:r>
            <a:r>
              <a:rPr lang="en-US" baseline="0" dirty="0" err="1"/>
              <a:t>Hình</a:t>
            </a:r>
            <a:r>
              <a:rPr lang="en-US" baseline="0" dirty="0"/>
              <a:t> e </a:t>
            </a:r>
            <a:r>
              <a:rPr lang="en-US" baseline="0" dirty="0" err="1"/>
              <a:t>thể</a:t>
            </a:r>
            <a:r>
              <a:rPr lang="en-US" baseline="0" dirty="0"/>
              <a:t> </a:t>
            </a:r>
            <a:r>
              <a:rPr lang="en-US" baseline="0" dirty="0" err="1"/>
              <a:t>hiện</a:t>
            </a:r>
            <a:r>
              <a:rPr lang="en-US" baseline="0" dirty="0"/>
              <a:t> </a:t>
            </a:r>
            <a:r>
              <a:rPr lang="en-US" baseline="0" dirty="0" err="1"/>
              <a:t>việc</a:t>
            </a:r>
            <a:r>
              <a:rPr lang="en-US" baseline="0" dirty="0"/>
              <a:t> </a:t>
            </a:r>
            <a:r>
              <a:rPr lang="en-US" baseline="0" dirty="0" err="1"/>
              <a:t>máy</a:t>
            </a:r>
            <a:r>
              <a:rPr lang="en-US" baseline="0" dirty="0"/>
              <a:t> </a:t>
            </a:r>
            <a:r>
              <a:rPr lang="en-US" baseline="0" dirty="0" err="1"/>
              <a:t>của</a:t>
            </a:r>
            <a:r>
              <a:rPr lang="en-US" baseline="0" dirty="0"/>
              <a:t> </a:t>
            </a:r>
            <a:r>
              <a:rPr lang="en-US" baseline="0" dirty="0" err="1"/>
              <a:t>ng</a:t>
            </a:r>
            <a:r>
              <a:rPr lang="en-US" baseline="0" dirty="0"/>
              <a:t> </a:t>
            </a:r>
            <a:r>
              <a:rPr lang="en-US" baseline="0" dirty="0" err="1"/>
              <a:t>dùng</a:t>
            </a:r>
            <a:r>
              <a:rPr lang="en-US" baseline="0" dirty="0"/>
              <a:t> </a:t>
            </a:r>
            <a:r>
              <a:rPr lang="en-US" baseline="0" dirty="0" err="1"/>
              <a:t>cũng</a:t>
            </a:r>
            <a:r>
              <a:rPr lang="en-US" baseline="0" dirty="0"/>
              <a:t> </a:t>
            </a:r>
            <a:r>
              <a:rPr lang="en-US" baseline="0" dirty="0" err="1"/>
              <a:t>có</a:t>
            </a:r>
            <a:r>
              <a:rPr lang="en-US" baseline="0" dirty="0"/>
              <a:t> 1 </a:t>
            </a:r>
            <a:r>
              <a:rPr lang="en-US" baseline="0" dirty="0" err="1"/>
              <a:t>phần</a:t>
            </a:r>
            <a:r>
              <a:rPr lang="en-US" baseline="0" dirty="0"/>
              <a:t> </a:t>
            </a:r>
            <a:r>
              <a:rPr lang="en-US" baseline="0" dirty="0" err="1"/>
              <a:t>thông</a:t>
            </a:r>
            <a:r>
              <a:rPr lang="en-US" baseline="0" dirty="0"/>
              <a:t> tin </a:t>
            </a:r>
            <a:r>
              <a:rPr lang="en-US" baseline="0" dirty="0" err="1"/>
              <a:t>dữ</a:t>
            </a:r>
            <a:r>
              <a:rPr lang="en-US" baseline="0" dirty="0"/>
              <a:t> </a:t>
            </a:r>
            <a:r>
              <a:rPr lang="en-US" baseline="0" dirty="0" err="1"/>
              <a:t>liệu</a:t>
            </a:r>
            <a:r>
              <a:rPr lang="en-US" baseline="0" dirty="0"/>
              <a:t> (</a:t>
            </a:r>
            <a:r>
              <a:rPr lang="en-US" baseline="0" dirty="0" err="1"/>
              <a:t>với</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cache).</a:t>
            </a:r>
          </a:p>
          <a:p>
            <a:pPr eaLnBrk="1" hangingPunct="1"/>
            <a:endParaRPr lang="en-US" baseline="0" dirty="0"/>
          </a:p>
          <a:p>
            <a:pPr eaLnBrk="1" hangingPunct="1"/>
            <a:r>
              <a:rPr lang="en-US" baseline="0" dirty="0" err="1"/>
              <a:t>Xu</a:t>
            </a:r>
            <a:r>
              <a:rPr lang="en-US" baseline="0" dirty="0"/>
              <a:t> </a:t>
            </a:r>
            <a:r>
              <a:rPr lang="en-US" baseline="0" dirty="0" err="1"/>
              <a:t>hướng</a:t>
            </a:r>
            <a:r>
              <a:rPr lang="en-US" baseline="0" dirty="0"/>
              <a:t> </a:t>
            </a:r>
            <a:r>
              <a:rPr lang="en-US" baseline="0" dirty="0" err="1"/>
              <a:t>chung</a:t>
            </a:r>
            <a:r>
              <a:rPr lang="en-US" baseline="0" dirty="0"/>
              <a:t>: </a:t>
            </a:r>
            <a:r>
              <a:rPr lang="en-US" baseline="0" dirty="0" err="1"/>
              <a:t>ko</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d </a:t>
            </a:r>
            <a:r>
              <a:rPr lang="en-US" baseline="0" dirty="0" err="1"/>
              <a:t>và</a:t>
            </a:r>
            <a:r>
              <a:rPr lang="en-US" baseline="0" dirty="0"/>
              <a:t> e </a:t>
            </a:r>
            <a:r>
              <a:rPr lang="en-US" baseline="0" dirty="0" err="1"/>
              <a:t>nữa</a:t>
            </a:r>
            <a:r>
              <a:rPr lang="en-US" baseline="0" dirty="0"/>
              <a:t>, </a:t>
            </a:r>
            <a:r>
              <a:rPr lang="en-US" baseline="0" dirty="0" err="1"/>
              <a:t>tiến</a:t>
            </a:r>
            <a:r>
              <a:rPr lang="en-US" baseline="0" dirty="0"/>
              <a:t> </a:t>
            </a:r>
            <a:r>
              <a:rPr lang="en-US" baseline="0" dirty="0" err="1"/>
              <a:t>tới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mô</a:t>
            </a:r>
            <a:r>
              <a:rPr lang="en-US" baseline="0" dirty="0"/>
              <a:t> </a:t>
            </a:r>
            <a:r>
              <a:rPr lang="en-US" baseline="0" dirty="0" err="1"/>
              <a:t>hình</a:t>
            </a:r>
            <a:r>
              <a:rPr lang="en-US" baseline="0" dirty="0"/>
              <a:t> </a:t>
            </a:r>
            <a:r>
              <a:rPr lang="en-US" baseline="0" dirty="0" err="1"/>
              <a:t>a,b,c</a:t>
            </a:r>
            <a:r>
              <a:rPr lang="en-US" baseline="0" dirty="0"/>
              <a:t>. </a:t>
            </a:r>
            <a:r>
              <a:rPr lang="en-US" baseline="0" dirty="0" err="1"/>
              <a:t>Vì</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thao</a:t>
            </a:r>
            <a:r>
              <a:rPr lang="en-US" baseline="0" dirty="0"/>
              <a:t> </a:t>
            </a:r>
            <a:r>
              <a:rPr lang="en-US" baseline="0" dirty="0" err="1"/>
              <a:t>tác</a:t>
            </a:r>
            <a:r>
              <a:rPr lang="en-US" baseline="0" dirty="0"/>
              <a:t> ở </a:t>
            </a:r>
            <a:r>
              <a:rPr lang="en-US" baseline="0" dirty="0" err="1"/>
              <a:t>máy</a:t>
            </a:r>
            <a:r>
              <a:rPr lang="en-US" baseline="0" dirty="0"/>
              <a:t> client </a:t>
            </a:r>
            <a:r>
              <a:rPr lang="en-US" baseline="0" dirty="0" err="1"/>
              <a:t>rất</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Càng</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nhiều</a:t>
            </a:r>
            <a:r>
              <a:rPr lang="en-US" baseline="0" dirty="0"/>
              <a:t> </a:t>
            </a:r>
            <a:r>
              <a:rPr lang="en-US" baseline="0" dirty="0" err="1"/>
              <a:t>công</a:t>
            </a:r>
            <a:r>
              <a:rPr lang="en-US" baseline="0" dirty="0"/>
              <a:t> </a:t>
            </a:r>
            <a:r>
              <a:rPr lang="en-US" baseline="0" dirty="0" err="1"/>
              <a:t>việc</a:t>
            </a:r>
            <a:r>
              <a:rPr lang="en-US" baseline="0" dirty="0"/>
              <a:t> ở client </a:t>
            </a:r>
            <a:r>
              <a:rPr lang="en-US" baseline="0" dirty="0" err="1"/>
              <a:t>càng</a:t>
            </a:r>
            <a:r>
              <a:rPr lang="en-US" baseline="0" dirty="0"/>
              <a:t> </a:t>
            </a:r>
            <a:r>
              <a:rPr lang="en-US" baseline="0" dirty="0" err="1"/>
              <a:t>khiến</a:t>
            </a:r>
            <a:r>
              <a:rPr lang="en-US" baseline="0" dirty="0"/>
              <a:t> </a:t>
            </a:r>
            <a:r>
              <a:rPr lang="en-US" baseline="0" dirty="0" err="1"/>
              <a:t>cho</a:t>
            </a:r>
            <a:r>
              <a:rPr lang="en-US" baseline="0" dirty="0"/>
              <a:t> </a:t>
            </a:r>
            <a:r>
              <a:rPr lang="en-US" baseline="0" dirty="0" err="1"/>
              <a:t>phần</a:t>
            </a:r>
            <a:r>
              <a:rPr lang="en-US" baseline="0" dirty="0"/>
              <a:t> </a:t>
            </a:r>
            <a:r>
              <a:rPr lang="en-US" baseline="0" dirty="0" err="1"/>
              <a:t>mềm</a:t>
            </a:r>
            <a:r>
              <a:rPr lang="en-US" baseline="0" dirty="0"/>
              <a:t> ở client </a:t>
            </a:r>
            <a:r>
              <a:rPr lang="en-US" baseline="0" dirty="0" err="1"/>
              <a:t>dễ</a:t>
            </a:r>
            <a:r>
              <a:rPr lang="en-US" baseline="0" dirty="0"/>
              <a:t> </a:t>
            </a:r>
            <a:r>
              <a:rPr lang="en-US" baseline="0" dirty="0" err="1"/>
              <a:t>gặp</a:t>
            </a:r>
            <a:r>
              <a:rPr lang="en-US" baseline="0" dirty="0"/>
              <a:t> </a:t>
            </a:r>
            <a:r>
              <a:rPr lang="en-US" baseline="0" dirty="0" err="1"/>
              <a:t>lỗi</a:t>
            </a:r>
            <a:r>
              <a:rPr lang="en-US" baseline="0" dirty="0"/>
              <a:t> </a:t>
            </a:r>
            <a:r>
              <a:rPr lang="en-US" baseline="0" dirty="0" err="1"/>
              <a:t>và</a:t>
            </a:r>
            <a:r>
              <a:rPr lang="en-US" baseline="0" dirty="0"/>
              <a:t> </a:t>
            </a:r>
            <a:r>
              <a:rPr lang="en-US" baseline="0" dirty="0" err="1"/>
              <a:t>càng</a:t>
            </a:r>
            <a:r>
              <a:rPr lang="en-US" baseline="0" dirty="0"/>
              <a:t> </a:t>
            </a:r>
            <a:r>
              <a:rPr lang="en-US" baseline="0" dirty="0" err="1"/>
              <a:t>phải</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platform </a:t>
            </a:r>
            <a:r>
              <a:rPr lang="en-US" baseline="0" dirty="0" err="1"/>
              <a:t>của</a:t>
            </a:r>
            <a:r>
              <a:rPr lang="en-US" baseline="0" dirty="0"/>
              <a:t> client. </a:t>
            </a:r>
          </a:p>
          <a:p>
            <a:pPr eaLnBrk="1" hangingPunct="1"/>
            <a:endParaRPr lang="en-US" baseline="0" dirty="0"/>
          </a:p>
          <a:p>
            <a:pPr eaLnBrk="1" hangingPunct="1"/>
            <a:r>
              <a:rPr lang="en-US" baseline="0" dirty="0"/>
              <a:t>Tu </a:t>
            </a:r>
            <a:r>
              <a:rPr lang="en-US" baseline="0" dirty="0" err="1"/>
              <a:t>nhiên</a:t>
            </a:r>
            <a:r>
              <a:rPr lang="en-US" baseline="0" dirty="0"/>
              <a:t> </a:t>
            </a:r>
            <a:r>
              <a:rPr lang="en-US" baseline="0" dirty="0" err="1"/>
              <a:t>việc</a:t>
            </a:r>
            <a:r>
              <a:rPr lang="en-US" baseline="0" dirty="0"/>
              <a:t> </a:t>
            </a:r>
            <a:r>
              <a:rPr lang="en-US" baseline="0" dirty="0" err="1"/>
              <a:t>chuyển</a:t>
            </a:r>
            <a:r>
              <a:rPr lang="en-US" baseline="0" dirty="0"/>
              <a:t> </a:t>
            </a:r>
            <a:r>
              <a:rPr lang="en-US" baseline="0" dirty="0" err="1"/>
              <a:t>hướng</a:t>
            </a:r>
            <a:r>
              <a:rPr lang="en-US" baseline="0" dirty="0"/>
              <a:t> sang </a:t>
            </a:r>
            <a:r>
              <a:rPr lang="en-US" baseline="0" dirty="0" err="1"/>
              <a:t>hoạt</a:t>
            </a:r>
            <a:r>
              <a:rPr lang="en-US" baseline="0" dirty="0"/>
              <a:t> </a:t>
            </a:r>
            <a:r>
              <a:rPr lang="en-US" baseline="0" dirty="0" err="1"/>
              <a:t>động</a:t>
            </a:r>
            <a:r>
              <a:rPr lang="en-US" baseline="0" dirty="0"/>
              <a:t> </a:t>
            </a:r>
            <a:r>
              <a:rPr lang="en-US" baseline="0" dirty="0" err="1"/>
              <a:t>của</a:t>
            </a:r>
            <a:r>
              <a:rPr lang="en-US" baseline="0" dirty="0"/>
              <a:t> server </a:t>
            </a:r>
            <a:r>
              <a:rPr lang="en-US" baseline="0" dirty="0" err="1"/>
              <a:t>không</a:t>
            </a:r>
            <a:r>
              <a:rPr lang="en-US" baseline="0" dirty="0"/>
              <a:t> </a:t>
            </a:r>
            <a:r>
              <a:rPr lang="en-US" baseline="0" dirty="0" err="1"/>
              <a:t>có</a:t>
            </a:r>
            <a:r>
              <a:rPr lang="en-US" baseline="0" dirty="0"/>
              <a:t> </a:t>
            </a:r>
            <a:r>
              <a:rPr lang="en-US" baseline="0" dirty="0" err="1"/>
              <a:t>nghĩa</a:t>
            </a:r>
            <a:r>
              <a:rPr lang="en-US" baseline="0" dirty="0"/>
              <a:t> </a:t>
            </a:r>
            <a:r>
              <a:rPr lang="en-US" baseline="0" dirty="0" err="1"/>
              <a:t>là</a:t>
            </a:r>
            <a:r>
              <a:rPr lang="en-US" baseline="0" dirty="0"/>
              <a:t> </a:t>
            </a:r>
            <a:r>
              <a:rPr lang="en-US" baseline="0" dirty="0" err="1"/>
              <a:t>không</a:t>
            </a:r>
            <a:r>
              <a:rPr lang="en-US" baseline="0" dirty="0"/>
              <a:t> </a:t>
            </a:r>
            <a:r>
              <a:rPr lang="en-US" baseline="0" dirty="0" err="1"/>
              <a:t>dùng</a:t>
            </a:r>
            <a:r>
              <a:rPr lang="en-US" baseline="0" dirty="0"/>
              <a:t> </a:t>
            </a:r>
            <a:r>
              <a:rPr lang="en-US" baseline="0" dirty="0" err="1"/>
              <a:t>khái</a:t>
            </a:r>
            <a:r>
              <a:rPr lang="en-US" baseline="0" dirty="0"/>
              <a:t> </a:t>
            </a:r>
            <a:r>
              <a:rPr lang="en-US" baseline="0" dirty="0" err="1"/>
              <a:t>niệm</a:t>
            </a:r>
            <a:r>
              <a:rPr lang="en-US" baseline="0" dirty="0"/>
              <a:t> HPT </a:t>
            </a:r>
            <a:r>
              <a:rPr lang="en-US" baseline="0" dirty="0" err="1"/>
              <a:t>nữa</a:t>
            </a:r>
            <a:r>
              <a:rPr lang="en-US" baseline="0" dirty="0"/>
              <a:t>, </a:t>
            </a:r>
            <a:r>
              <a:rPr lang="en-US" baseline="0" dirty="0" err="1"/>
              <a:t>trái</a:t>
            </a:r>
            <a:r>
              <a:rPr lang="en-US" baseline="0" dirty="0"/>
              <a:t> </a:t>
            </a:r>
            <a:r>
              <a:rPr lang="en-US" baseline="0" dirty="0" err="1"/>
              <a:t>lại</a:t>
            </a:r>
            <a:r>
              <a:rPr lang="en-US" baseline="0" dirty="0"/>
              <a:t> </a:t>
            </a:r>
            <a:r>
              <a:rPr lang="en-US" baseline="0" dirty="0" err="1"/>
              <a:t>khái</a:t>
            </a:r>
            <a:r>
              <a:rPr lang="en-US" baseline="0" dirty="0"/>
              <a:t> </a:t>
            </a:r>
            <a:r>
              <a:rPr lang="en-US" baseline="0" dirty="0" err="1"/>
              <a:t>niệm</a:t>
            </a:r>
            <a:r>
              <a:rPr lang="en-US" baseline="0" dirty="0"/>
              <a:t> HPT </a:t>
            </a:r>
            <a:r>
              <a:rPr lang="en-US" baseline="0" dirty="0" err="1"/>
              <a:t>vẫn</a:t>
            </a:r>
            <a:r>
              <a:rPr lang="en-US" baseline="0" dirty="0"/>
              <a:t> </a:t>
            </a:r>
            <a:r>
              <a:rPr lang="en-US" baseline="0" dirty="0" err="1"/>
              <a:t>được</a:t>
            </a:r>
            <a:r>
              <a:rPr lang="en-US" baseline="0" dirty="0"/>
              <a:t> </a:t>
            </a:r>
            <a:r>
              <a:rPr lang="en-US" baseline="0" dirty="0" err="1"/>
              <a:t>áp</a:t>
            </a:r>
            <a:r>
              <a:rPr lang="en-US" baseline="0" dirty="0"/>
              <a:t> </a:t>
            </a:r>
            <a:r>
              <a:rPr lang="en-US" baseline="0" dirty="0" err="1"/>
              <a:t>dụng</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với</a:t>
            </a:r>
            <a:r>
              <a:rPr lang="en-US" baseline="0" dirty="0"/>
              <a:t> </a:t>
            </a:r>
            <a:r>
              <a:rPr lang="en-US" baseline="0" dirty="0" err="1"/>
              <a:t>việc</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phân</a:t>
            </a:r>
            <a:r>
              <a:rPr lang="en-US" baseline="0" dirty="0"/>
              <a:t> </a:t>
            </a:r>
            <a:r>
              <a:rPr lang="en-US" baseline="0" dirty="0" err="1"/>
              <a:t>tán</a:t>
            </a:r>
            <a:r>
              <a:rPr lang="en-US" baseline="0" dirty="0"/>
              <a:t> </a:t>
            </a:r>
            <a:r>
              <a:rPr lang="en-US" baseline="0" dirty="0" err="1"/>
              <a:t>tài</a:t>
            </a:r>
            <a:r>
              <a:rPr lang="en-US" baseline="0" dirty="0"/>
              <a:t> </a:t>
            </a:r>
            <a:r>
              <a:rPr lang="en-US" baseline="0" dirty="0" err="1"/>
              <a:t>nguyên</a:t>
            </a:r>
            <a:r>
              <a:rPr lang="en-US" baseline="0" dirty="0"/>
              <a:t>, </a:t>
            </a:r>
            <a:r>
              <a:rPr lang="en-US" baseline="0" dirty="0" err="1"/>
              <a:t>công</a:t>
            </a:r>
            <a:r>
              <a:rPr lang="en-US" baseline="0" dirty="0"/>
              <a:t> </a:t>
            </a:r>
            <a:r>
              <a:rPr lang="en-US" baseline="0" dirty="0" err="1"/>
              <a:t>việc</a:t>
            </a:r>
            <a:r>
              <a:rPr lang="en-US" baseline="0" dirty="0"/>
              <a:t> </a:t>
            </a:r>
            <a:r>
              <a:rPr lang="en-US" baseline="0" dirty="0" err="1"/>
              <a:t>cho</a:t>
            </a:r>
            <a:r>
              <a:rPr lang="en-US" baseline="0" dirty="0"/>
              <a:t> </a:t>
            </a:r>
            <a:r>
              <a:rPr lang="en-US" baseline="0" dirty="0" err="1"/>
              <a:t>các</a:t>
            </a:r>
            <a:r>
              <a:rPr lang="en-US" baseline="0" dirty="0"/>
              <a:t> servers.</a:t>
            </a:r>
          </a:p>
          <a:p>
            <a:pPr eaLnBrk="1" hangingPunct="1"/>
            <a:r>
              <a:rPr lang="en-US" baseline="0" dirty="0"/>
              <a:t> </a:t>
            </a:r>
          </a:p>
          <a:p>
            <a:pPr eaLnBrk="1" hangingPunct="1"/>
            <a:endParaRPr lang="vi-VN" dirty="0"/>
          </a:p>
        </p:txBody>
      </p:sp>
    </p:spTree>
    <p:extLst>
      <p:ext uri="{BB962C8B-B14F-4D97-AF65-F5344CB8AC3E}">
        <p14:creationId xmlns:p14="http://schemas.microsoft.com/office/powerpoint/2010/main" val="135097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HT</a:t>
            </a:r>
            <a:r>
              <a:rPr lang="en-US" baseline="0" dirty="0"/>
              <a:t> </a:t>
            </a:r>
            <a:r>
              <a:rPr lang="en-US" baseline="0" dirty="0" err="1"/>
              <a:t>phân</a:t>
            </a:r>
            <a:r>
              <a:rPr lang="en-US" baseline="0" dirty="0"/>
              <a:t> </a:t>
            </a:r>
            <a:r>
              <a:rPr lang="en-US" baseline="0" dirty="0" err="1"/>
              <a:t>tầng</a:t>
            </a:r>
            <a:r>
              <a:rPr lang="en-US" baseline="0" dirty="0"/>
              <a:t> </a:t>
            </a:r>
            <a:r>
              <a:rPr lang="en-US" baseline="0" dirty="0" err="1"/>
              <a:t>theo</a:t>
            </a:r>
            <a:r>
              <a:rPr lang="en-US" baseline="0" dirty="0"/>
              <a:t> </a:t>
            </a:r>
            <a:r>
              <a:rPr lang="en-US" baseline="0" dirty="0" err="1"/>
              <a:t>chiều</a:t>
            </a:r>
            <a:r>
              <a:rPr lang="en-US" baseline="0" dirty="0"/>
              <a:t> </a:t>
            </a:r>
            <a:r>
              <a:rPr lang="en-US" baseline="0" dirty="0" err="1"/>
              <a:t>ngang</a:t>
            </a:r>
            <a:r>
              <a:rPr lang="en-US" baseline="0" dirty="0"/>
              <a:t> </a:t>
            </a:r>
            <a:r>
              <a:rPr lang="en-US" baseline="0" dirty="0">
                <a:sym typeface="Wingdings" pitchFamily="2" charset="2"/>
              </a:rPr>
              <a:t> </a:t>
            </a:r>
            <a:r>
              <a:rPr lang="en-US" baseline="0" dirty="0" err="1">
                <a:sym typeface="Wingdings" pitchFamily="2" charset="2"/>
              </a:rPr>
              <a:t>cân</a:t>
            </a:r>
            <a:r>
              <a:rPr lang="en-US" baseline="0" dirty="0">
                <a:sym typeface="Wingdings" pitchFamily="2" charset="2"/>
              </a:rPr>
              <a:t> </a:t>
            </a:r>
            <a:r>
              <a:rPr lang="en-US" baseline="0" dirty="0" err="1">
                <a:sym typeface="Wingdings" pitchFamily="2" charset="2"/>
              </a:rPr>
              <a:t>bằng</a:t>
            </a:r>
            <a:r>
              <a:rPr lang="en-US" baseline="0" dirty="0">
                <a:sym typeface="Wingdings" pitchFamily="2" charset="2"/>
              </a:rPr>
              <a:t> </a:t>
            </a:r>
            <a:r>
              <a:rPr lang="en-US" baseline="0" dirty="0" err="1">
                <a:sym typeface="Wingdings" pitchFamily="2" charset="2"/>
              </a:rPr>
              <a:t>tải</a:t>
            </a:r>
            <a:r>
              <a:rPr lang="en-US" baseline="0" dirty="0">
                <a:sym typeface="Wingdings" pitchFamily="2" charset="2"/>
              </a:rPr>
              <a:t>. </a:t>
            </a:r>
            <a:r>
              <a:rPr lang="en-US" baseline="0" dirty="0" err="1">
                <a:sym typeface="Wingdings" pitchFamily="2" charset="2"/>
              </a:rPr>
              <a:t>Vd</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ngang</a:t>
            </a:r>
            <a:r>
              <a:rPr lang="en-US" baseline="0" dirty="0">
                <a:sym typeface="Wingdings" pitchFamily="2" charset="2"/>
              </a:rPr>
              <a:t> </a:t>
            </a:r>
            <a:r>
              <a:rPr lang="en-US" baseline="0" dirty="0" err="1">
                <a:sym typeface="Wingdings" pitchFamily="2" charset="2"/>
              </a:rPr>
              <a:t>hàng</a:t>
            </a:r>
            <a:r>
              <a:rPr lang="en-US" baseline="0" dirty="0">
                <a:sym typeface="Wingdings" pitchFamily="2" charset="2"/>
              </a:rPr>
              <a:t> P2P</a:t>
            </a:r>
          </a:p>
          <a:p>
            <a:endParaRPr lang="en-US" baseline="0" dirty="0">
              <a:sym typeface="Wingdings" pitchFamily="2" charset="2"/>
            </a:endParaRPr>
          </a:p>
          <a:p>
            <a:r>
              <a:rPr lang="en-US" baseline="0" dirty="0" err="1">
                <a:sym typeface="Wingdings" pitchFamily="2" charset="2"/>
              </a:rPr>
              <a:t>Mã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applet, </a:t>
            </a:r>
            <a:r>
              <a:rPr lang="en-US" baseline="0" dirty="0" err="1">
                <a:sym typeface="Wingdings" pitchFamily="2" charset="2"/>
              </a:rPr>
              <a:t>javascript</a:t>
            </a:r>
            <a:endParaRPr lang="en-US" baseline="0" dirty="0">
              <a:sym typeface="Wingdings" pitchFamily="2" charset="2"/>
            </a:endParaRPr>
          </a:p>
          <a:p>
            <a:endParaRPr lang="en-US" baseline="0" dirty="0">
              <a:sym typeface="Wingdings" pitchFamily="2" charset="2"/>
            </a:endParaRPr>
          </a:p>
          <a:p>
            <a:r>
              <a:rPr lang="en-US" baseline="0" dirty="0">
                <a:sym typeface="Wingdings" pitchFamily="2" charset="2"/>
              </a:rPr>
              <a:t>Mobile agent: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phận</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mềm</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a:t>
            </a:r>
            <a:r>
              <a:rPr lang="en-US" baseline="0" dirty="0" err="1">
                <a:sym typeface="Wingdings" pitchFamily="2" charset="2"/>
              </a:rPr>
              <a:t>từ</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cách</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tục</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a:t>
            </a:r>
            <a:r>
              <a:rPr lang="en-US" baseline="0" dirty="0" err="1">
                <a:sym typeface="Wingdings" pitchFamily="2" charset="2"/>
              </a:rPr>
              <a:t>trên</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đích</a:t>
            </a:r>
            <a:r>
              <a:rPr lang="en-US" baseline="0" dirty="0">
                <a:sym typeface="Wingdings" pitchFamily="2" charset="2"/>
              </a:rPr>
              <a:t>.</a:t>
            </a:r>
          </a:p>
          <a:p>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mobile code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mobile agent </a:t>
            </a:r>
            <a:r>
              <a:rPr lang="en-US" baseline="0" dirty="0" err="1">
                <a:sym typeface="Wingdings" pitchFamily="2" charset="2"/>
              </a:rPr>
              <a:t>chủ</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quá</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 </a:t>
            </a:r>
            <a:r>
              <a:rPr lang="en-US" baseline="0" dirty="0" err="1">
                <a:sym typeface="Wingdings" pitchFamily="2" charset="2"/>
              </a:rPr>
              <a:t>cơ</a:t>
            </a:r>
            <a:r>
              <a:rPr lang="en-US" baseline="0" dirty="0">
                <a:sym typeface="Wingdings" pitchFamily="2" charset="2"/>
              </a:rPr>
              <a:t> </a:t>
            </a:r>
            <a:r>
              <a:rPr lang="en-US" baseline="0" dirty="0" err="1">
                <a:sym typeface="Wingdings" pitchFamily="2" charset="2"/>
              </a:rPr>
              <a:t>động</a:t>
            </a:r>
            <a:r>
              <a:rPr lang="en-US" baseline="0" dirty="0">
                <a:sym typeface="Wingdings" pitchFamily="2" charset="2"/>
              </a:rPr>
              <a:t> </a:t>
            </a:r>
            <a:r>
              <a:rPr lang="en-US" baseline="0" dirty="0" err="1">
                <a:sym typeface="Wingdings" pitchFamily="2" charset="2"/>
              </a:rPr>
              <a:t>hơn</a:t>
            </a:r>
            <a:r>
              <a:rPr lang="en-US" baseline="0" dirty="0">
                <a:sym typeface="Wingdings" pitchFamily="2" charset="2"/>
              </a:rPr>
              <a:t>, </a:t>
            </a:r>
            <a:r>
              <a:rPr lang="en-US" baseline="0" dirty="0" err="1">
                <a:sym typeface="Wingdings" pitchFamily="2" charset="2"/>
              </a:rPr>
              <a:t>thích</a:t>
            </a:r>
            <a:r>
              <a:rPr lang="en-US" baseline="0" dirty="0">
                <a:sym typeface="Wingdings" pitchFamily="2" charset="2"/>
              </a:rPr>
              <a:t>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tán</a:t>
            </a:r>
            <a:endParaRPr lang="en-US" baseline="0" dirty="0">
              <a:sym typeface="Wingdings" pitchFamily="2" charset="2"/>
            </a:endParaRPr>
          </a:p>
          <a:p>
            <a:r>
              <a:rPr lang="vi-VN" baseline="0" dirty="0">
                <a:sym typeface="Wingdings" pitchFamily="2" charset="2"/>
              </a:rPr>
              <a:t>Ư</a:t>
            </a:r>
            <a:r>
              <a:rPr lang="en-US" baseline="0" dirty="0">
                <a:sym typeface="Wingdings" pitchFamily="2" charset="2"/>
              </a:rPr>
              <a:t>u </a:t>
            </a:r>
            <a:r>
              <a:rPr lang="en-US" baseline="0" dirty="0" err="1">
                <a:sym typeface="Wingdings" pitchFamily="2" charset="2"/>
              </a:rPr>
              <a:t>điểm</a:t>
            </a:r>
            <a:r>
              <a:rPr lang="en-US" baseline="0" dirty="0">
                <a:sym typeface="Wingdings" pitchFamily="2" charset="2"/>
              </a:rPr>
              <a:t>:</a:t>
            </a:r>
          </a:p>
          <a:p>
            <a:r>
              <a:rPr lang="en-US" baseline="0" dirty="0">
                <a:sym typeface="Wingdings" pitchFamily="2" charset="2"/>
              </a:rPr>
              <a:t>+ </a:t>
            </a:r>
            <a:r>
              <a:rPr lang="en-US" baseline="0" dirty="0" err="1">
                <a:sym typeface="Wingdings" pitchFamily="2" charset="2"/>
              </a:rPr>
              <a:t>giảm</a:t>
            </a:r>
            <a:r>
              <a:rPr lang="en-US" baseline="0" dirty="0">
                <a:sym typeface="Wingdings" pitchFamily="2" charset="2"/>
              </a:rPr>
              <a:t> chi </a:t>
            </a:r>
            <a:r>
              <a:rPr lang="en-US" baseline="0" dirty="0" err="1">
                <a:sym typeface="Wingdings" pitchFamily="2" charset="2"/>
              </a:rPr>
              <a:t>phí</a:t>
            </a:r>
            <a:r>
              <a:rPr lang="en-US" baseline="0" dirty="0">
                <a:sym typeface="Wingdings" pitchFamily="2" charset="2"/>
              </a:rPr>
              <a:t> </a:t>
            </a:r>
            <a:r>
              <a:rPr lang="en-US" baseline="0" dirty="0" err="1">
                <a:sym typeface="Wingdings" pitchFamily="2" charset="2"/>
              </a:rPr>
              <a:t>truyền</a:t>
            </a:r>
            <a:r>
              <a:rPr lang="en-US" baseline="0" dirty="0">
                <a:sym typeface="Wingdings" pitchFamily="2" charset="2"/>
              </a:rPr>
              <a:t> </a:t>
            </a:r>
            <a:r>
              <a:rPr lang="en-US" baseline="0" dirty="0" err="1">
                <a:sym typeface="Wingdings" pitchFamily="2" charset="2"/>
              </a:rPr>
              <a:t>thông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tán</a:t>
            </a:r>
            <a:r>
              <a:rPr lang="en-US" baseline="0" dirty="0">
                <a:sym typeface="Wingdings" pitchFamily="2" charset="2"/>
              </a:rPr>
              <a:t> </a:t>
            </a:r>
            <a:r>
              <a:rPr lang="en-US" baseline="0" dirty="0" err="1">
                <a:sym typeface="Wingdings" pitchFamily="2" charset="2"/>
              </a:rPr>
              <a:t>yêu</a:t>
            </a:r>
            <a:r>
              <a:rPr lang="en-US" baseline="0" dirty="0">
                <a:sym typeface="Wingdings" pitchFamily="2" charset="2"/>
              </a:rPr>
              <a:t> </a:t>
            </a:r>
            <a:r>
              <a:rPr lang="en-US" baseline="0" dirty="0" err="1">
                <a:sym typeface="Wingdings" pitchFamily="2" charset="2"/>
              </a:rPr>
              <a:t>cầu</a:t>
            </a:r>
            <a:r>
              <a:rPr lang="en-US" baseline="0" dirty="0">
                <a:sym typeface="Wingdings" pitchFamily="2" charset="2"/>
              </a:rPr>
              <a:t> </a:t>
            </a:r>
            <a:r>
              <a:rPr lang="en-US" baseline="0" dirty="0" err="1">
                <a:sym typeface="Wingdings" pitchFamily="2" charset="2"/>
              </a:rPr>
              <a:t>sự</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trao</a:t>
            </a:r>
            <a:r>
              <a:rPr lang="en-US" baseline="0" dirty="0">
                <a:sym typeface="Wingdings" pitchFamily="2" charset="2"/>
              </a:rPr>
              <a:t> </a:t>
            </a:r>
            <a:r>
              <a:rPr lang="en-US" baseline="0" dirty="0" err="1">
                <a:sym typeface="Wingdings" pitchFamily="2" charset="2"/>
              </a:rPr>
              <a:t>đổi</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giữa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mobile agent,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1 </a:t>
            </a:r>
            <a:r>
              <a:rPr lang="en-US" baseline="0" dirty="0" err="1">
                <a:sym typeface="Wingdings" pitchFamily="2" charset="2"/>
              </a:rPr>
              <a:t>máy</a:t>
            </a:r>
            <a:r>
              <a:rPr lang="en-US" baseline="0" dirty="0">
                <a:sym typeface="Wingdings" pitchFamily="2" charset="2"/>
              </a:rPr>
              <a:t> (client)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(server)  </a:t>
            </a:r>
            <a:r>
              <a:rPr lang="en-US" baseline="0" dirty="0" err="1">
                <a:sym typeface="Wingdings" pitchFamily="2" charset="2"/>
              </a:rPr>
              <a:t>giảm</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tiêu</a:t>
            </a:r>
            <a:r>
              <a:rPr lang="en-US" baseline="0" dirty="0">
                <a:sym typeface="Wingdings" pitchFamily="2" charset="2"/>
              </a:rPr>
              <a:t> </a:t>
            </a:r>
            <a:r>
              <a:rPr lang="en-US" baseline="0" dirty="0" err="1">
                <a:sym typeface="Wingdings" pitchFamily="2" charset="2"/>
              </a:rPr>
              <a:t>thụ</a:t>
            </a:r>
            <a:r>
              <a:rPr lang="en-US" baseline="0" dirty="0">
                <a:sym typeface="Wingdings" pitchFamily="2" charset="2"/>
              </a:rPr>
              <a:t> </a:t>
            </a:r>
            <a:r>
              <a:rPr lang="en-US" baseline="0" dirty="0" err="1">
                <a:sym typeface="Wingdings" pitchFamily="2" charset="2"/>
              </a:rPr>
              <a:t>tài</a:t>
            </a:r>
            <a:r>
              <a:rPr lang="en-US" baseline="0" dirty="0">
                <a:sym typeface="Wingdings" pitchFamily="2" charset="2"/>
              </a:rPr>
              <a:t> </a:t>
            </a:r>
            <a:r>
              <a:rPr lang="en-US" baseline="0" dirty="0" err="1">
                <a:sym typeface="Wingdings" pitchFamily="2" charset="2"/>
              </a:rPr>
              <a:t>nguyên</a:t>
            </a:r>
            <a:r>
              <a:rPr lang="en-US" baseline="0" dirty="0">
                <a:sym typeface="Wingdings" pitchFamily="2" charset="2"/>
              </a:rPr>
              <a:t> </a:t>
            </a:r>
            <a:r>
              <a:rPr lang="en-US" baseline="0" dirty="0" err="1">
                <a:sym typeface="Wingdings" pitchFamily="2" charset="2"/>
              </a:rPr>
              <a:t>mạng</a:t>
            </a:r>
            <a:endParaRPr lang="en-US" baseline="0" dirty="0">
              <a:sym typeface="Wingdings" pitchFamily="2" charset="2"/>
            </a:endParaRPr>
          </a:p>
          <a:p>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thi</a:t>
            </a:r>
            <a:r>
              <a:rPr lang="en-US" baseline="0" dirty="0">
                <a:sym typeface="Wingdings" pitchFamily="2" charset="2"/>
              </a:rPr>
              <a:t> </a:t>
            </a:r>
            <a:r>
              <a:rPr lang="en-US" baseline="0" dirty="0" err="1">
                <a:sym typeface="Wingdings" pitchFamily="2" charset="2"/>
              </a:rPr>
              <a:t>bất</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dù</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nguồn</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tắt</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bị</a:t>
            </a:r>
            <a:r>
              <a:rPr lang="en-US" baseline="0" dirty="0">
                <a:sym typeface="Wingdings" pitchFamily="2" charset="2"/>
              </a:rPr>
              <a:t> </a:t>
            </a:r>
            <a:r>
              <a:rPr lang="en-US" baseline="0" dirty="0" err="1">
                <a:sym typeface="Wingdings" pitchFamily="2" charset="2"/>
              </a:rPr>
              <a:t>đứt</a:t>
            </a:r>
            <a:r>
              <a:rPr lang="en-US" baseline="0" dirty="0">
                <a:sym typeface="Wingdings" pitchFamily="2" charset="2"/>
              </a:rPr>
              <a:t> </a:t>
            </a:r>
            <a:r>
              <a:rPr lang="en-US" baseline="0" dirty="0" err="1">
                <a:sym typeface="Wingdings" pitchFamily="2" charset="2"/>
              </a:rPr>
              <a:t>giữa</a:t>
            </a:r>
            <a:r>
              <a:rPr lang="en-US" baseline="0" dirty="0">
                <a:sym typeface="Wingdings" pitchFamily="2" charset="2"/>
              </a:rPr>
              <a:t> 2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chạy</a:t>
            </a:r>
            <a:r>
              <a:rPr lang="en-US" baseline="0" dirty="0">
                <a:sym typeface="Wingdings" pitchFamily="2" charset="2"/>
              </a:rPr>
              <a:t> </a:t>
            </a:r>
            <a:r>
              <a:rPr lang="en-US" baseline="0" dirty="0" err="1">
                <a:sym typeface="Wingdings" pitchFamily="2" charset="2"/>
              </a:rPr>
              <a:t>chương</a:t>
            </a:r>
            <a:r>
              <a:rPr lang="en-US" baseline="0" dirty="0">
                <a:sym typeface="Wingdings" pitchFamily="2" charset="2"/>
              </a:rPr>
              <a:t> </a:t>
            </a:r>
            <a:r>
              <a:rPr lang="en-US" baseline="0" dirty="0" err="1">
                <a:sym typeface="Wingdings" pitchFamily="2" charset="2"/>
              </a:rPr>
              <a:t>trình</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hề</a:t>
            </a:r>
            <a:r>
              <a:rPr lang="en-US" baseline="0" dirty="0">
                <a:sym typeface="Wingdings" pitchFamily="2" charset="2"/>
              </a:rPr>
              <a:t> </a:t>
            </a:r>
            <a:r>
              <a:rPr lang="en-US" baseline="0" dirty="0" err="1">
                <a:sym typeface="Wingdings" pitchFamily="2" charset="2"/>
              </a:rPr>
              <a:t>bị</a:t>
            </a:r>
            <a:r>
              <a:rPr lang="en-US" baseline="0" dirty="0">
                <a:sym typeface="Wingdings" pitchFamily="2" charset="2"/>
              </a:rPr>
              <a:t> </a:t>
            </a:r>
            <a:r>
              <a:rPr lang="en-US" baseline="0" dirty="0" err="1">
                <a:sym typeface="Wingdings" pitchFamily="2" charset="2"/>
              </a:rPr>
              <a:t>gián</a:t>
            </a:r>
            <a:r>
              <a:rPr lang="en-US" baseline="0" dirty="0">
                <a:sym typeface="Wingdings" pitchFamily="2" charset="2"/>
              </a:rPr>
              <a:t> </a:t>
            </a:r>
            <a:r>
              <a:rPr lang="en-US" baseline="0" dirty="0" err="1">
                <a:sym typeface="Wingdings" pitchFamily="2" charset="2"/>
              </a:rPr>
              <a:t>đoạn</a:t>
            </a:r>
            <a:r>
              <a:rPr lang="en-US" baseline="0" dirty="0">
                <a:sym typeface="Wingdings" pitchFamily="2" charset="2"/>
              </a:rPr>
              <a:t>.</a:t>
            </a:r>
          </a:p>
          <a:p>
            <a:r>
              <a:rPr lang="en-US" baseline="0" dirty="0">
                <a:sym typeface="Wingdings" pitchFamily="2" charset="2"/>
              </a:rPr>
              <a:t>+ </a:t>
            </a:r>
            <a:r>
              <a:rPr lang="en-US" baseline="0" dirty="0" err="1">
                <a:sym typeface="Wingdings" pitchFamily="2" charset="2"/>
              </a:rPr>
              <a:t>thao</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điều</a:t>
            </a:r>
            <a:r>
              <a:rPr lang="en-US" baseline="0" dirty="0">
                <a:sym typeface="Wingdings" pitchFamily="2" charset="2"/>
              </a:rPr>
              <a:t> </a:t>
            </a:r>
            <a:r>
              <a:rPr lang="en-US" baseline="0" dirty="0" err="1">
                <a:sym typeface="Wingdings" pitchFamily="2" charset="2"/>
              </a:rPr>
              <a:t>khiển</a:t>
            </a:r>
            <a:r>
              <a:rPr lang="en-US" baseline="0" dirty="0">
                <a:sym typeface="Wingdings" pitchFamily="2" charset="2"/>
              </a:rPr>
              <a:t> </a:t>
            </a:r>
            <a:r>
              <a:rPr lang="en-US" baseline="0" dirty="0" err="1">
                <a:sym typeface="Wingdings" pitchFamily="2" charset="2"/>
              </a:rPr>
              <a:t>trực</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đã</a:t>
            </a:r>
            <a:r>
              <a:rPr lang="en-US" baseline="0" dirty="0">
                <a:sym typeface="Wingdings" pitchFamily="2" charset="2"/>
              </a:rPr>
              <a:t> </a:t>
            </a:r>
            <a:r>
              <a:rPr lang="en-US" baseline="0" dirty="0" err="1">
                <a:sym typeface="Wingdings" pitchFamily="2" charset="2"/>
              </a:rPr>
              <a:t>di</a:t>
            </a:r>
            <a:r>
              <a:rPr lang="en-US" baseline="0" dirty="0">
                <a:sym typeface="Wingdings" pitchFamily="2" charset="2"/>
              </a:rPr>
              <a:t> </a:t>
            </a:r>
            <a:r>
              <a:rPr lang="en-US" baseline="0" dirty="0" err="1">
                <a:sym typeface="Wingdings" pitchFamily="2" charset="2"/>
              </a:rPr>
              <a:t>trú</a:t>
            </a:r>
            <a:r>
              <a:rPr lang="en-US" baseline="0" dirty="0">
                <a:sym typeface="Wingdings" pitchFamily="2" charset="2"/>
              </a:rPr>
              <a:t> sang 1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mobile agent </a:t>
            </a:r>
            <a:r>
              <a:rPr lang="en-US" baseline="0" dirty="0" err="1">
                <a:sym typeface="Wingdings" pitchFamily="2" charset="2"/>
              </a:rPr>
              <a:t>chạy</a:t>
            </a:r>
            <a:r>
              <a:rPr lang="en-US" baseline="0" dirty="0">
                <a:sym typeface="Wingdings" pitchFamily="2" charset="2"/>
              </a:rPr>
              <a:t> 1 </a:t>
            </a:r>
            <a:r>
              <a:rPr lang="en-US" baseline="0" dirty="0" err="1">
                <a:sym typeface="Wingdings" pitchFamily="2" charset="2"/>
              </a:rPr>
              <a:t>cách</a:t>
            </a:r>
            <a:r>
              <a:rPr lang="en-US" baseline="0" dirty="0">
                <a:sym typeface="Wingdings" pitchFamily="2" charset="2"/>
              </a:rPr>
              <a:t> </a:t>
            </a:r>
            <a:r>
              <a:rPr lang="en-US" baseline="0" dirty="0" err="1">
                <a:sym typeface="Wingdings" pitchFamily="2" charset="2"/>
              </a:rPr>
              <a:t>cục</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mà</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ghé</a:t>
            </a:r>
            <a:r>
              <a:rPr lang="en-US" baseline="0" dirty="0">
                <a:sym typeface="Wingdings" pitchFamily="2" charset="2"/>
              </a:rPr>
              <a:t> </a:t>
            </a:r>
            <a:r>
              <a:rPr lang="en-US" baseline="0" dirty="0" err="1">
                <a:sym typeface="Wingdings" pitchFamily="2" charset="2"/>
              </a:rPr>
              <a:t>thăm</a:t>
            </a:r>
            <a:r>
              <a:rPr lang="en-US" baseline="0" dirty="0">
                <a:sym typeface="Wingdings" pitchFamily="2" charset="2"/>
              </a:rPr>
              <a:t> </a:t>
            </a:r>
          </a:p>
          <a:p>
            <a:endParaRPr lang="en-US" baseline="0" dirty="0">
              <a:sym typeface="Wingdings" pitchFamily="2" charset="2"/>
            </a:endParaRPr>
          </a:p>
          <a:p>
            <a:r>
              <a:rPr lang="en-US" baseline="0" dirty="0">
                <a:sym typeface="Wingdings" pitchFamily="2" charset="2"/>
              </a:rPr>
              <a:t>Thin client: </a:t>
            </a:r>
            <a:r>
              <a:rPr lang="en-US" baseline="0" dirty="0" err="1">
                <a:sym typeface="Wingdings" pitchFamily="2" charset="2"/>
              </a:rPr>
              <a:t>xu</a:t>
            </a:r>
            <a:r>
              <a:rPr lang="en-US" baseline="0" dirty="0">
                <a:sym typeface="Wingdings" pitchFamily="2" charset="2"/>
              </a:rPr>
              <a:t> </a:t>
            </a:r>
            <a:r>
              <a:rPr lang="en-US" baseline="0" dirty="0" err="1">
                <a:sym typeface="Wingdings" pitchFamily="2" charset="2"/>
              </a:rPr>
              <a:t>hướng</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chuyển</a:t>
            </a:r>
            <a:r>
              <a:rPr lang="en-US" baseline="0" dirty="0">
                <a:sym typeface="Wingdings" pitchFamily="2" charset="2"/>
              </a:rPr>
              <a:t> </a:t>
            </a:r>
            <a:r>
              <a:rPr lang="en-US" baseline="0" dirty="0" err="1">
                <a:sym typeface="Wingdings" pitchFamily="2" charset="2"/>
              </a:rPr>
              <a:t>hết</a:t>
            </a:r>
            <a:r>
              <a:rPr lang="en-US" baseline="0" dirty="0">
                <a:sym typeface="Wingdings" pitchFamily="2" charset="2"/>
              </a:rPr>
              <a:t> </a:t>
            </a:r>
            <a:r>
              <a:rPr lang="en-US" baseline="0" dirty="0" err="1">
                <a:sym typeface="Wingdings" pitchFamily="2" charset="2"/>
              </a:rPr>
              <a:t>công</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khỏi</a:t>
            </a:r>
            <a:r>
              <a:rPr lang="en-US" baseline="0" dirty="0">
                <a:sym typeface="Wingdings" pitchFamily="2" charset="2"/>
              </a:rPr>
              <a:t> client, </a:t>
            </a:r>
            <a:r>
              <a:rPr lang="en-US" baseline="0" dirty="0" err="1">
                <a:sym typeface="Wingdings" pitchFamily="2" charset="2"/>
              </a:rPr>
              <a:t>chuyển</a:t>
            </a:r>
            <a:r>
              <a:rPr lang="en-US" baseline="0" dirty="0">
                <a:sym typeface="Wingdings" pitchFamily="2" charset="2"/>
              </a:rPr>
              <a:t> </a:t>
            </a:r>
            <a:r>
              <a:rPr lang="en-US" baseline="0" dirty="0" err="1">
                <a:sym typeface="Wingdings" pitchFamily="2" charset="2"/>
              </a:rPr>
              <a:t>lên</a:t>
            </a:r>
            <a:r>
              <a:rPr lang="en-US" baseline="0" dirty="0">
                <a:sym typeface="Wingdings" pitchFamily="2" charset="2"/>
              </a:rPr>
              <a:t> cloud, </a:t>
            </a:r>
            <a:r>
              <a:rPr lang="en-US" baseline="0" dirty="0" err="1">
                <a:sym typeface="Wingdings" pitchFamily="2" charset="2"/>
              </a:rPr>
              <a:t>như</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mô</a:t>
            </a:r>
            <a:r>
              <a:rPr lang="en-US" baseline="0" dirty="0">
                <a:sym typeface="Wingdings" pitchFamily="2" charset="2"/>
              </a:rPr>
              <a:t> </a:t>
            </a:r>
            <a:r>
              <a:rPr lang="en-US" baseline="0" dirty="0" err="1">
                <a:sym typeface="Wingdings" pitchFamily="2" charset="2"/>
              </a:rPr>
              <a:t>hình</a:t>
            </a:r>
            <a:r>
              <a:rPr lang="en-US" baseline="0" dirty="0">
                <a:sym typeface="Wingdings" pitchFamily="2" charset="2"/>
              </a:rPr>
              <a:t> 3 </a:t>
            </a:r>
            <a:r>
              <a:rPr lang="en-US" baseline="0" dirty="0" err="1">
                <a:sym typeface="Wingdings" pitchFamily="2" charset="2"/>
              </a:rPr>
              <a:t>bên</a:t>
            </a:r>
            <a:r>
              <a:rPr lang="en-US" baseline="0" dirty="0">
                <a:sym typeface="Wingdings" pitchFamily="2" charset="2"/>
              </a:rPr>
              <a:t>. Cho </a:t>
            </a:r>
            <a:r>
              <a:rPr lang="en-US" baseline="0" dirty="0" err="1">
                <a:sym typeface="Wingdings" pitchFamily="2" charset="2"/>
              </a:rPr>
              <a:t>phép</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cập</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dịch</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Nghĩa</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client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cửa</a:t>
            </a:r>
            <a:r>
              <a:rPr lang="en-US" baseline="0" dirty="0">
                <a:sym typeface="Wingdings" pitchFamily="2" charset="2"/>
              </a:rPr>
              <a:t> </a:t>
            </a:r>
            <a:r>
              <a:rPr lang="en-US" baseline="0" dirty="0" err="1">
                <a:sym typeface="Wingdings" pitchFamily="2" charset="2"/>
              </a:rPr>
              <a:t>sổ</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còn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thao</a:t>
            </a:r>
            <a:r>
              <a:rPr lang="en-US" baseline="0" dirty="0">
                <a:sym typeface="Wingdings" pitchFamily="2" charset="2"/>
              </a:rPr>
              <a:t>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dịch</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cung</a:t>
            </a:r>
            <a:r>
              <a:rPr lang="en-US" baseline="0" dirty="0">
                <a:sym typeface="Wingdings" pitchFamily="2" charset="2"/>
              </a:rPr>
              <a:t> </a:t>
            </a:r>
            <a:r>
              <a:rPr lang="en-US" baseline="0" dirty="0" err="1">
                <a:sym typeface="Wingdings" pitchFamily="2" charset="2"/>
              </a:rPr>
              <a:t>cấp</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đặc</a:t>
            </a:r>
            <a:r>
              <a:rPr lang="en-US" baseline="0" dirty="0">
                <a:sym typeface="Wingdings" pitchFamily="2" charset="2"/>
              </a:rPr>
              <a:t> ở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máy</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a:t>
            </a:r>
          </a:p>
          <a:p>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yếu</a:t>
            </a:r>
            <a:r>
              <a:rPr lang="en-US" baseline="0" dirty="0">
                <a:sym typeface="Wingdings" pitchFamily="2" charset="2"/>
              </a:rPr>
              <a:t> </a:t>
            </a:r>
            <a:r>
              <a:rPr lang="en-US" baseline="0" dirty="0" err="1">
                <a:sym typeface="Wingdings" pitchFamily="2" charset="2"/>
              </a:rPr>
              <a:t>duy</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hệ</a:t>
            </a:r>
            <a:r>
              <a:rPr lang="en-US" baseline="0" dirty="0">
                <a:sym typeface="Wingdings" pitchFamily="2" charset="2"/>
              </a:rPr>
              <a:t> </a:t>
            </a:r>
            <a:r>
              <a:rPr lang="en-US" baseline="0" dirty="0" err="1">
                <a:sym typeface="Wingdings" pitchFamily="2" charset="2"/>
              </a:rPr>
              <a:t>thống</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đồ</a:t>
            </a:r>
            <a:r>
              <a:rPr lang="en-US" baseline="0" dirty="0">
                <a:sym typeface="Wingdings" pitchFamily="2" charset="2"/>
              </a:rPr>
              <a:t> </a:t>
            </a:r>
            <a:r>
              <a:rPr lang="en-US" baseline="0" dirty="0" err="1">
                <a:sym typeface="Wingdings" pitchFamily="2" charset="2"/>
              </a:rPr>
              <a:t>họa</a:t>
            </a:r>
            <a:r>
              <a:rPr lang="en-US" baseline="0" dirty="0">
                <a:sym typeface="Wingdings" pitchFamily="2" charset="2"/>
              </a:rPr>
              <a:t> </a:t>
            </a:r>
            <a:r>
              <a:rPr lang="en-US" baseline="0" dirty="0" err="1">
                <a:sym typeface="Wingdings" pitchFamily="2" charset="2"/>
              </a:rPr>
              <a:t>phức</a:t>
            </a:r>
            <a:r>
              <a:rPr lang="en-US" baseline="0" dirty="0">
                <a:sym typeface="Wingdings" pitchFamily="2" charset="2"/>
              </a:rPr>
              <a:t> </a:t>
            </a:r>
            <a:r>
              <a:rPr lang="en-US" baseline="0" dirty="0" err="1">
                <a:sym typeface="Wingdings" pitchFamily="2" charset="2"/>
              </a:rPr>
              <a:t>tạp</a:t>
            </a:r>
            <a:r>
              <a:rPr lang="en-US" baseline="0" dirty="0">
                <a:sym typeface="Wingdings" pitchFamily="2" charset="2"/>
              </a:rPr>
              <a:t>, </a:t>
            </a:r>
            <a:r>
              <a:rPr lang="en-US" baseline="0" dirty="0" err="1">
                <a:sym typeface="Wingdings" pitchFamily="2" charset="2"/>
              </a:rPr>
              <a:t>lúc</a:t>
            </a:r>
            <a:r>
              <a:rPr lang="en-US" baseline="0" dirty="0">
                <a:sym typeface="Wingdings" pitchFamily="2" charset="2"/>
              </a:rPr>
              <a:t>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cảm</a:t>
            </a:r>
            <a:r>
              <a:rPr lang="en-US" baseline="0" dirty="0">
                <a:sym typeface="Wingdings" pitchFamily="2" charset="2"/>
              </a:rPr>
              <a:t> </a:t>
            </a:r>
            <a:r>
              <a:rPr lang="en-US" baseline="0" dirty="0" err="1">
                <a:sym typeface="Wingdings" pitchFamily="2" charset="2"/>
              </a:rPr>
              <a:t>nhận</a:t>
            </a:r>
            <a:r>
              <a:rPr lang="en-US" baseline="0" dirty="0">
                <a:sym typeface="Wingdings" pitchFamily="2" charset="2"/>
              </a:rPr>
              <a:t> </a:t>
            </a:r>
            <a:r>
              <a:rPr lang="en-US" baseline="0" dirty="0" err="1">
                <a:sym typeface="Wingdings" pitchFamily="2" charset="2"/>
              </a:rPr>
              <a:t>rõ</a:t>
            </a:r>
            <a:r>
              <a:rPr lang="en-US" baseline="0" dirty="0">
                <a:sym typeface="Wingdings" pitchFamily="2" charset="2"/>
              </a:rPr>
              <a:t> </a:t>
            </a:r>
            <a:r>
              <a:rPr lang="en-US" baseline="0" dirty="0" err="1">
                <a:sym typeface="Wingdings" pitchFamily="2" charset="2"/>
              </a:rPr>
              <a:t>độ</a:t>
            </a:r>
            <a:r>
              <a:rPr lang="en-US" baseline="0" dirty="0">
                <a:sym typeface="Wingdings" pitchFamily="2" charset="2"/>
              </a:rPr>
              <a:t> </a:t>
            </a:r>
            <a:r>
              <a:rPr lang="en-US" baseline="0" dirty="0" err="1">
                <a:sym typeface="Wingdings" pitchFamily="2" charset="2"/>
              </a:rPr>
              <a:t>trễ</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p>
          <a:p>
            <a:endParaRPr lang="en-US" baseline="0" dirty="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30</a:t>
            </a:fld>
            <a:endParaRPr lang="vi-VN"/>
          </a:p>
        </p:txBody>
      </p:sp>
    </p:spTree>
    <p:extLst>
      <p:ext uri="{BB962C8B-B14F-4D97-AF65-F5344CB8AC3E}">
        <p14:creationId xmlns:p14="http://schemas.microsoft.com/office/powerpoint/2010/main" val="319848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Tx/>
              <a:buChar char="-"/>
            </a:pPr>
            <a:r>
              <a:rPr lang="en-US" dirty="0"/>
              <a:t>Client </a:t>
            </a:r>
            <a:r>
              <a:rPr lang="en-US" dirty="0" err="1"/>
              <a:t>và</a:t>
            </a:r>
            <a:r>
              <a:rPr lang="en-US" baseline="0" dirty="0"/>
              <a:t> server </a:t>
            </a:r>
            <a:r>
              <a:rPr lang="en-US" baseline="0" dirty="0" err="1"/>
              <a:t>ko</a:t>
            </a:r>
            <a:r>
              <a:rPr lang="en-US" baseline="0" dirty="0"/>
              <a:t> </a:t>
            </a:r>
            <a:r>
              <a:rPr lang="en-US" baseline="0" dirty="0" err="1"/>
              <a:t>phân</a:t>
            </a:r>
            <a:r>
              <a:rPr lang="en-US" baseline="0" dirty="0"/>
              <a:t> </a:t>
            </a:r>
            <a:r>
              <a:rPr lang="en-US" baseline="0" dirty="0" err="1"/>
              <a:t>biệt</a:t>
            </a:r>
            <a:r>
              <a:rPr lang="en-US" baseline="0" dirty="0"/>
              <a:t> </a:t>
            </a:r>
            <a:r>
              <a:rPr lang="en-US" baseline="0" dirty="0" err="1"/>
              <a:t>vai</a:t>
            </a:r>
            <a:r>
              <a:rPr lang="en-US" baseline="0" dirty="0"/>
              <a:t> </a:t>
            </a:r>
            <a:r>
              <a:rPr lang="en-US" baseline="0" dirty="0" err="1"/>
              <a:t>trò</a:t>
            </a:r>
            <a:r>
              <a:rPr lang="en-US" baseline="0" dirty="0"/>
              <a:t>: P2P</a:t>
            </a:r>
          </a:p>
          <a:p>
            <a:pPr>
              <a:buFontTx/>
              <a:buChar char="-"/>
            </a:pPr>
            <a:endParaRPr lang="en-US" baseline="0" dirty="0"/>
          </a:p>
          <a:p>
            <a:pPr>
              <a:buFontTx/>
              <a:buChar char="-"/>
            </a:pPr>
            <a:r>
              <a:rPr lang="en-US" baseline="0" dirty="0"/>
              <a:t>Overlay network: </a:t>
            </a:r>
            <a:r>
              <a:rPr lang="en-US" baseline="0" dirty="0" err="1"/>
              <a:t>là</a:t>
            </a:r>
            <a:r>
              <a:rPr lang="en-US" baseline="0" dirty="0"/>
              <a:t> 1 </a:t>
            </a:r>
            <a:r>
              <a:rPr lang="en-US" baseline="0" dirty="0" err="1"/>
              <a:t>mạng</a:t>
            </a:r>
            <a:r>
              <a:rPr lang="en-US" baseline="0" dirty="0"/>
              <a:t> </a:t>
            </a:r>
            <a:r>
              <a:rPr lang="en-US" baseline="0" dirty="0" err="1"/>
              <a:t>mà</a:t>
            </a:r>
            <a:r>
              <a:rPr lang="en-US" baseline="0" dirty="0"/>
              <a:t> </a:t>
            </a:r>
            <a:r>
              <a:rPr lang="en-US" baseline="0" dirty="0" err="1"/>
              <a:t>các</a:t>
            </a:r>
            <a:r>
              <a:rPr lang="en-US" baseline="0" dirty="0"/>
              <a:t> nodes </a:t>
            </a:r>
            <a:r>
              <a:rPr lang="en-US" baseline="0" dirty="0" err="1"/>
              <a:t>được</a:t>
            </a:r>
            <a:r>
              <a:rPr lang="en-US" baseline="0" dirty="0"/>
              <a:t> </a:t>
            </a:r>
            <a:r>
              <a:rPr lang="en-US" baseline="0" dirty="0" err="1"/>
              <a:t>tạo</a:t>
            </a:r>
            <a:r>
              <a:rPr lang="en-US" baseline="0" dirty="0"/>
              <a:t> </a:t>
            </a:r>
            <a:r>
              <a:rPr lang="en-US" baseline="0" dirty="0" err="1"/>
              <a:t>bởi</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và</a:t>
            </a:r>
            <a:r>
              <a:rPr lang="en-US" baseline="0" dirty="0"/>
              <a:t> </a:t>
            </a:r>
            <a:r>
              <a:rPr lang="en-US" baseline="0" dirty="0" err="1"/>
              <a:t>các</a:t>
            </a:r>
            <a:r>
              <a:rPr lang="en-US" baseline="0" dirty="0"/>
              <a:t> </a:t>
            </a:r>
            <a:r>
              <a:rPr lang="en-US" baseline="0" dirty="0" err="1"/>
              <a:t>đường</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các</a:t>
            </a:r>
            <a:r>
              <a:rPr lang="en-US" baseline="0" dirty="0"/>
              <a:t> </a:t>
            </a:r>
            <a:r>
              <a:rPr lang="en-US" baseline="0" dirty="0" err="1"/>
              <a:t>kênh</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như</a:t>
            </a:r>
            <a:r>
              <a:rPr lang="en-US" baseline="0" dirty="0"/>
              <a:t> </a:t>
            </a:r>
            <a:r>
              <a:rPr lang="en-US" baseline="0" dirty="0" err="1"/>
              <a:t>kết</a:t>
            </a:r>
            <a:r>
              <a:rPr lang="en-US" baseline="0" dirty="0"/>
              <a:t> </a:t>
            </a:r>
            <a:r>
              <a:rPr lang="en-US" baseline="0" dirty="0" err="1"/>
              <a:t>nối</a:t>
            </a:r>
            <a:r>
              <a:rPr lang="en-US" baseline="0" dirty="0"/>
              <a:t> TCP). </a:t>
            </a:r>
          </a:p>
          <a:p>
            <a:pPr>
              <a:buFontTx/>
              <a:buNone/>
            </a:pPr>
            <a:endParaRPr lang="en-US" baseline="0" dirty="0"/>
          </a:p>
          <a:p>
            <a:pPr>
              <a:buFontTx/>
              <a:buNone/>
            </a:pPr>
            <a:endParaRPr lang="en-US" baseline="0" dirty="0"/>
          </a:p>
          <a:p>
            <a:pPr>
              <a:buFontTx/>
              <a:buNone/>
            </a:pPr>
            <a:r>
              <a:rPr lang="en-US" b="1" baseline="0" dirty="0" err="1"/>
              <a:t>Mạng</a:t>
            </a:r>
            <a:r>
              <a:rPr lang="en-US" b="1" baseline="0" dirty="0"/>
              <a:t> </a:t>
            </a:r>
            <a:r>
              <a:rPr lang="en-US" b="1" baseline="0" dirty="0" err="1"/>
              <a:t>không</a:t>
            </a:r>
            <a:r>
              <a:rPr lang="en-US" b="1" baseline="0" dirty="0"/>
              <a:t> </a:t>
            </a:r>
            <a:r>
              <a:rPr lang="en-US" b="1" baseline="0" dirty="0" err="1"/>
              <a:t>có</a:t>
            </a:r>
            <a:r>
              <a:rPr lang="en-US" b="1" baseline="0" dirty="0"/>
              <a:t> </a:t>
            </a:r>
            <a:r>
              <a:rPr lang="en-US" b="1" baseline="0" dirty="0" err="1"/>
              <a:t>cấu</a:t>
            </a:r>
            <a:r>
              <a:rPr lang="en-US" b="1" baseline="0" dirty="0"/>
              <a:t> </a:t>
            </a:r>
            <a:r>
              <a:rPr lang="en-US" b="1" baseline="0" dirty="0" err="1"/>
              <a:t>trúc</a:t>
            </a:r>
            <a:r>
              <a:rPr lang="en-US" b="1" baseline="0" dirty="0"/>
              <a:t>: </a:t>
            </a:r>
          </a:p>
          <a:p>
            <a:pPr>
              <a:buFontTx/>
              <a:buNone/>
            </a:pPr>
            <a:r>
              <a:rPr lang="en-US" baseline="0" dirty="0"/>
              <a:t>- </a:t>
            </a:r>
            <a:r>
              <a:rPr lang="en-US" baseline="0" dirty="0" err="1"/>
              <a:t>Được</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các</a:t>
            </a:r>
            <a:r>
              <a:rPr lang="en-US" baseline="0" dirty="0"/>
              <a:t> </a:t>
            </a:r>
            <a:r>
              <a:rPr lang="en-US" baseline="0" dirty="0" err="1"/>
              <a:t>thuật</a:t>
            </a:r>
            <a:r>
              <a:rPr lang="en-US" baseline="0" dirty="0"/>
              <a:t> </a:t>
            </a:r>
            <a:r>
              <a:rPr lang="en-US" baseline="0" dirty="0" err="1"/>
              <a:t>toán</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lên</a:t>
            </a:r>
            <a:r>
              <a:rPr lang="en-US" baseline="0" dirty="0"/>
              <a:t> </a:t>
            </a:r>
            <a:r>
              <a:rPr lang="en-US" baseline="0" dirty="0" err="1"/>
              <a:t>các</a:t>
            </a:r>
            <a:r>
              <a:rPr lang="en-US" baseline="0" dirty="0"/>
              <a:t> overlay network. </a:t>
            </a:r>
            <a:r>
              <a:rPr lang="en-US" baseline="0" dirty="0" err="1"/>
              <a:t>Mỗi</a:t>
            </a:r>
            <a:r>
              <a:rPr lang="en-US" baseline="0" dirty="0"/>
              <a:t> node </a:t>
            </a:r>
            <a:r>
              <a:rPr lang="en-US" baseline="0" dirty="0" err="1"/>
              <a:t>có</a:t>
            </a:r>
            <a:r>
              <a:rPr lang="en-US" baseline="0" dirty="0"/>
              <a:t> 1 </a:t>
            </a:r>
            <a:r>
              <a:rPr lang="en-US" baseline="0" dirty="0" err="1"/>
              <a:t>danh</a:t>
            </a:r>
            <a:r>
              <a:rPr lang="en-US" baseline="0" dirty="0"/>
              <a:t> </a:t>
            </a:r>
            <a:r>
              <a:rPr lang="en-US" baseline="0" dirty="0" err="1"/>
              <a:t>sách</a:t>
            </a:r>
            <a:r>
              <a:rPr lang="en-US" baseline="0" dirty="0"/>
              <a:t> </a:t>
            </a:r>
            <a:r>
              <a:rPr lang="en-US" baseline="0" dirty="0" err="1"/>
              <a:t>các</a:t>
            </a:r>
            <a:r>
              <a:rPr lang="en-US" baseline="0" dirty="0"/>
              <a:t> node </a:t>
            </a:r>
            <a:r>
              <a:rPr lang="en-US" baseline="0" dirty="0" err="1"/>
              <a:t>hàng</a:t>
            </a:r>
            <a:r>
              <a:rPr lang="en-US" baseline="0" dirty="0"/>
              <a:t> </a:t>
            </a:r>
            <a:r>
              <a:rPr lang="en-US" baseline="0" dirty="0" err="1"/>
              <a:t>xóm</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được</a:t>
            </a:r>
            <a:r>
              <a:rPr lang="en-US" baseline="0" dirty="0"/>
              <a:t> </a:t>
            </a:r>
            <a:r>
              <a:rPr lang="en-US" baseline="0" dirty="0" err="1"/>
              <a:t>đưa</a:t>
            </a:r>
            <a:r>
              <a:rPr lang="en-US" baseline="0" dirty="0"/>
              <a:t> </a:t>
            </a:r>
            <a:r>
              <a:rPr lang="en-US" baseline="0" dirty="0" err="1"/>
              <a:t>vào</a:t>
            </a:r>
            <a:r>
              <a:rPr lang="en-US" baseline="0" dirty="0"/>
              <a:t> </a:t>
            </a:r>
            <a:r>
              <a:rPr lang="en-US" baseline="0" dirty="0" err="1"/>
              <a:t>mạng</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ngẫu</a:t>
            </a:r>
            <a:r>
              <a:rPr lang="en-US" baseline="0" dirty="0"/>
              <a:t> </a:t>
            </a:r>
            <a:r>
              <a:rPr lang="en-US" baseline="0" dirty="0" err="1"/>
              <a:t>nhiên</a:t>
            </a:r>
            <a:r>
              <a:rPr lang="en-US" baseline="0" dirty="0"/>
              <a:t>. </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muốn</a:t>
            </a:r>
            <a:r>
              <a:rPr lang="en-US" baseline="0" dirty="0">
                <a:sym typeface="Wingdings" pitchFamily="2" charset="2"/>
              </a:rPr>
              <a:t> </a:t>
            </a:r>
            <a:r>
              <a:rPr lang="en-US" baseline="0" dirty="0" err="1">
                <a:sym typeface="Wingdings" pitchFamily="2" charset="2"/>
              </a:rPr>
              <a:t>tìm</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nào</a:t>
            </a:r>
            <a:r>
              <a:rPr lang="en-US" baseline="0" dirty="0">
                <a:sym typeface="Wingdings" pitchFamily="2" charset="2"/>
              </a:rPr>
              <a:t>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vấn</a:t>
            </a:r>
            <a:r>
              <a:rPr lang="en-US" baseline="0" dirty="0">
                <a:sym typeface="Wingdings" pitchFamily="2" charset="2"/>
              </a:rPr>
              <a:t> </a:t>
            </a:r>
            <a:r>
              <a:rPr lang="en-US" baseline="0" dirty="0" err="1">
                <a:sym typeface="Wingdings" pitchFamily="2" charset="2"/>
              </a:rPr>
              <a:t>toàn</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mạng</a:t>
            </a:r>
            <a:r>
              <a:rPr lang="en-US" baseline="0" dirty="0">
                <a:sym typeface="Wingdings" pitchFamily="2" charset="2"/>
              </a:rPr>
              <a:t>. </a:t>
            </a:r>
            <a:endParaRPr lang="en-US" baseline="0" dirty="0"/>
          </a:p>
          <a:p>
            <a:pPr>
              <a:buFontTx/>
              <a:buNone/>
            </a:pPr>
            <a:endParaRPr lang="en-US" baseline="0" dirty="0"/>
          </a:p>
          <a:p>
            <a:pPr>
              <a:buFontTx/>
              <a:buNone/>
            </a:pPr>
            <a:r>
              <a:rPr lang="en-US" baseline="0" dirty="0" err="1"/>
              <a:t>Mạng</a:t>
            </a:r>
            <a:r>
              <a:rPr lang="en-US" baseline="0" dirty="0"/>
              <a:t> P2P:</a:t>
            </a:r>
          </a:p>
          <a:p>
            <a:pPr>
              <a:buFontTx/>
              <a:buChar char="-"/>
            </a:pPr>
            <a:r>
              <a:rPr lang="vi-VN" b="1" dirty="0"/>
              <a:t>Tracker:</a:t>
            </a:r>
            <a:r>
              <a:rPr lang="vi-VN" dirty="0"/>
              <a:t> là một website có chức năng quản lý các thông tin về việc down,up của các thành viên thành viên tham gia vào tracker đó. Khi một người có </a:t>
            </a:r>
            <a:r>
              <a:rPr lang="en-US" dirty="0" err="1"/>
              <a:t>dữ</a:t>
            </a:r>
            <a:r>
              <a:rPr lang="en-US" baseline="0" dirty="0"/>
              <a:t> </a:t>
            </a:r>
            <a:r>
              <a:rPr lang="en-US" baseline="0" dirty="0" err="1"/>
              <a:t>liệu</a:t>
            </a:r>
            <a:r>
              <a:rPr lang="en-US" baseline="0" dirty="0"/>
              <a:t> </a:t>
            </a:r>
            <a:r>
              <a:rPr lang="vi-VN" dirty="0"/>
              <a:t>muốn chia sẻ, họ upload thông tin của họ lên tracker (lưu trong file .torrent). Những thành viên khác khi muốn download, họ down file này về, trong đó có đầy đủ các thông tin như IP nào đang có film, có những mảnh nào. Sau đó chương trình utorrent trên máy sẽ tự tìm đến IP đó và download đúng những mảnh còn thiếu về máy mình, đồng thời cập nhật lại tin tức về cho tracker là mình đã down xong tới đâu, và IP của mình để chia sẻ cho những người khác. </a:t>
            </a:r>
            <a:br>
              <a:rPr lang="vi-VN" dirty="0"/>
            </a:br>
            <a:r>
              <a:rPr lang="vi-VN" b="1" dirty="0"/>
              <a:t>- Seeder:</a:t>
            </a:r>
            <a:r>
              <a:rPr lang="vi-VN" dirty="0"/>
              <a:t> Là người đã down đủ 100% </a:t>
            </a:r>
            <a:r>
              <a:rPr lang="en-US" dirty="0"/>
              <a:t>file </a:t>
            </a:r>
            <a:r>
              <a:rPr lang="en-US" dirty="0" err="1"/>
              <a:t>dữ</a:t>
            </a:r>
            <a:r>
              <a:rPr lang="en-US" baseline="0" dirty="0"/>
              <a:t> </a:t>
            </a:r>
            <a:r>
              <a:rPr lang="en-US" baseline="0" dirty="0" err="1"/>
              <a:t>liệu</a:t>
            </a:r>
            <a:r>
              <a:rPr lang="en-US" baseline="0" dirty="0"/>
              <a:t> </a:t>
            </a:r>
            <a:r>
              <a:rPr lang="vi-VN" dirty="0"/>
              <a:t>và đang mở máy để upload cho những người khác ( gọi là đang seed).</a:t>
            </a:r>
            <a:br>
              <a:rPr lang="vi-VN" dirty="0"/>
            </a:br>
            <a:r>
              <a:rPr lang="vi-VN" b="1" dirty="0"/>
              <a:t>- Leecher:</a:t>
            </a:r>
            <a:r>
              <a:rPr lang="vi-VN" dirty="0"/>
              <a:t> Là những người đang downlad ( gọi là đang leech) chưa có đủ 100% </a:t>
            </a:r>
            <a:r>
              <a:rPr lang="en-US" dirty="0"/>
              <a:t>file </a:t>
            </a:r>
            <a:r>
              <a:rPr lang="en-US" dirty="0" err="1"/>
              <a:t>dữ</a:t>
            </a:r>
            <a:r>
              <a:rPr lang="en-US" baseline="0" dirty="0"/>
              <a:t> </a:t>
            </a:r>
            <a:r>
              <a:rPr lang="en-US" baseline="0" dirty="0" err="1"/>
              <a:t>liệu</a:t>
            </a:r>
            <a:r>
              <a:rPr lang="vi-VN" dirty="0"/>
              <a:t>. Họ vừa down, nhưng cũng vừa upload những phần đã có cho các thành viên khác. Khi download đủ 100% ( leech đủ 100%) họ sẽ chuyển lên thành seeder và bắt đầu seed ( Upload khi đã có đủ 100%</a:t>
            </a:r>
            <a:r>
              <a:rPr lang="en-US" baseline="0" dirty="0"/>
              <a:t> file</a:t>
            </a:r>
            <a:r>
              <a:rPr lang="vi-VN" dirty="0"/>
              <a:t>).</a:t>
            </a:r>
            <a:br>
              <a:rPr lang="vi-VN" dirty="0"/>
            </a:br>
            <a:r>
              <a:rPr lang="vi-VN" b="1" dirty="0"/>
              <a:t>-Peer:</a:t>
            </a:r>
            <a:r>
              <a:rPr lang="vi-VN" dirty="0"/>
              <a:t> Từ dùng gọi chung cho cả seeder và leecher, Peer là những người đang mở uttorent kết nối với tracker, họ có thể là seeder, cũng có thể là leecher. Tổng số peer trên một torrent là tất cả những người đang trực tiếp tham gia down, up torrent đó.</a:t>
            </a:r>
            <a:br>
              <a:rPr lang="vi-VN" dirty="0"/>
            </a:br>
            <a:r>
              <a:rPr lang="en-US" dirty="0" err="1"/>
              <a:t>Liên</a:t>
            </a:r>
            <a:r>
              <a:rPr lang="en-US" baseline="0" dirty="0"/>
              <a:t> </a:t>
            </a:r>
            <a:r>
              <a:rPr lang="en-US" baseline="0" dirty="0" err="1"/>
              <a:t>quan</a:t>
            </a:r>
            <a:r>
              <a:rPr lang="en-US" baseline="0" dirty="0"/>
              <a:t> </a:t>
            </a:r>
            <a:r>
              <a:rPr lang="en-US" baseline="0" dirty="0" err="1"/>
              <a:t>đến</a:t>
            </a:r>
            <a:r>
              <a:rPr lang="en-US" baseline="0" dirty="0"/>
              <a:t> policy </a:t>
            </a:r>
            <a:r>
              <a:rPr lang="en-US" baseline="0" dirty="0" err="1"/>
              <a:t>của</a:t>
            </a:r>
            <a:r>
              <a:rPr lang="en-US" baseline="0" dirty="0"/>
              <a:t> tracker:</a:t>
            </a:r>
            <a:br>
              <a:rPr lang="vi-VN" b="1" dirty="0"/>
            </a:br>
            <a:r>
              <a:rPr lang="vi-VN" b="1" dirty="0"/>
              <a:t>- Ratio:</a:t>
            </a:r>
            <a:r>
              <a:rPr lang="vi-VN" dirty="0"/>
              <a:t> là tỉ lệ giữa dung lượng (MB, GB) upload / download. Có 2 khái niện ratio. Ratio trên từng torrent download, và ratio tổng. Ratio trên từng torrent là tỉ lệ upload/ down load tính riêng cho torrent đó. Ratio tổng là tỉ lệ giữa tổng số upload / download của bạn trên tất cả các torrent bạn đã down từ tracker. </a:t>
            </a:r>
            <a:endParaRPr lang="en-US" dirty="0"/>
          </a:p>
          <a:p>
            <a:pPr>
              <a:buFontTx/>
              <a:buChar char="-"/>
            </a:pPr>
            <a:r>
              <a:rPr lang="vi-VN" b="1" dirty="0"/>
              <a:t> Hit and run:</a:t>
            </a:r>
            <a:r>
              <a:rPr lang="vi-VN" dirty="0"/>
              <a:t> là từ dành cho những người download xong và stop ngay mà không upload lại cho ngững người khác.</a:t>
            </a:r>
            <a:endParaRPr lang="en-US" baseline="0" dirty="0"/>
          </a:p>
          <a:p>
            <a:pPr>
              <a:buFontTx/>
              <a:buChar char="-"/>
            </a:pP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31</a:t>
            </a:fld>
            <a:endParaRPr lang="vi-VN"/>
          </a:p>
        </p:txBody>
      </p:sp>
    </p:spTree>
    <p:extLst>
      <p:ext uri="{BB962C8B-B14F-4D97-AF65-F5344CB8AC3E}">
        <p14:creationId xmlns:p14="http://schemas.microsoft.com/office/powerpoint/2010/main" val="4057358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Là</a:t>
            </a:r>
            <a:r>
              <a:rPr lang="en-US" dirty="0"/>
              <a:t> </a:t>
            </a:r>
            <a:r>
              <a:rPr lang="en-US" dirty="0" err="1"/>
              <a:t>một</a:t>
            </a:r>
            <a:r>
              <a:rPr lang="en-US" dirty="0"/>
              <a:t> </a:t>
            </a:r>
            <a:r>
              <a:rPr lang="en-US" dirty="0" err="1"/>
              <a:t>mạng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bên</a:t>
            </a:r>
            <a:r>
              <a:rPr lang="en-US" dirty="0"/>
              <a:t> </a:t>
            </a:r>
            <a:r>
              <a:rPr lang="en-US" dirty="0" err="1"/>
              <a:t>trên</a:t>
            </a:r>
            <a:r>
              <a:rPr lang="en-US" dirty="0"/>
              <a:t> </a:t>
            </a:r>
            <a:r>
              <a:rPr lang="en-US" dirty="0" err="1"/>
              <a:t>một</a:t>
            </a:r>
            <a:r>
              <a:rPr lang="en-US" dirty="0"/>
              <a:t> </a:t>
            </a:r>
            <a:r>
              <a:rPr lang="en-US" dirty="0" err="1"/>
              <a:t>mạng</a:t>
            </a:r>
            <a:r>
              <a:rPr lang="en-US" dirty="0"/>
              <a:t> </a:t>
            </a:r>
            <a:r>
              <a:rPr lang="en-US" dirty="0" err="1"/>
              <a:t>khác</a:t>
            </a:r>
            <a:r>
              <a:rPr lang="en-US" dirty="0"/>
              <a:t>.</a:t>
            </a:r>
          </a:p>
          <a:p>
            <a:r>
              <a:rPr lang="en-US" dirty="0" err="1"/>
              <a:t>Các</a:t>
            </a:r>
            <a:r>
              <a:rPr lang="en-US" dirty="0"/>
              <a:t> nodes </a:t>
            </a:r>
            <a:r>
              <a:rPr lang="en-US" dirty="0" err="1"/>
              <a:t>trong</a:t>
            </a:r>
            <a:r>
              <a:rPr lang="en-US" dirty="0"/>
              <a:t> </a:t>
            </a:r>
            <a:r>
              <a:rPr lang="en-US" dirty="0" err="1"/>
              <a:t>mạng</a:t>
            </a:r>
            <a:r>
              <a:rPr lang="en-US" dirty="0"/>
              <a:t> overlay </a:t>
            </a:r>
            <a:r>
              <a:rPr lang="en-US" dirty="0" err="1"/>
              <a:t>được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bởi</a:t>
            </a:r>
            <a:r>
              <a:rPr lang="en-US" dirty="0"/>
              <a:t> </a:t>
            </a:r>
            <a:r>
              <a:rPr lang="en-US" dirty="0" err="1"/>
              <a:t>các</a:t>
            </a:r>
            <a:r>
              <a:rPr lang="en-US" dirty="0"/>
              <a:t> </a:t>
            </a:r>
            <a:r>
              <a:rPr lang="en-US" dirty="0" err="1"/>
              <a:t>đường</a:t>
            </a:r>
            <a:r>
              <a:rPr lang="en-US" dirty="0"/>
              <a:t> </a:t>
            </a:r>
            <a:r>
              <a:rPr lang="en-US" dirty="0" err="1"/>
              <a:t>dẫn</a:t>
            </a:r>
            <a:r>
              <a:rPr lang="en-US" dirty="0"/>
              <a:t> logic. </a:t>
            </a:r>
          </a:p>
          <a:p>
            <a:r>
              <a:rPr lang="en-US" dirty="0"/>
              <a:t>VD: </a:t>
            </a:r>
            <a:r>
              <a:rPr lang="en-US" dirty="0" err="1"/>
              <a:t>Trước</a:t>
            </a:r>
            <a:r>
              <a:rPr lang="en-US" dirty="0"/>
              <a:t> </a:t>
            </a:r>
            <a:r>
              <a:rPr lang="en-US" dirty="0" err="1"/>
              <a:t>đây</a:t>
            </a:r>
            <a:r>
              <a:rPr lang="en-US" dirty="0"/>
              <a:t>, Internet </a:t>
            </a:r>
            <a:r>
              <a:rPr lang="en-US" dirty="0" err="1"/>
              <a:t>coi</a:t>
            </a:r>
            <a:r>
              <a:rPr lang="en-US" dirty="0"/>
              <a:t> </a:t>
            </a:r>
            <a:r>
              <a:rPr lang="en-US" dirty="0" err="1"/>
              <a:t>là</a:t>
            </a:r>
            <a:r>
              <a:rPr lang="en-US" dirty="0"/>
              <a:t> </a:t>
            </a:r>
            <a:r>
              <a:rPr lang="en-US" dirty="0" err="1"/>
              <a:t>mạng</a:t>
            </a:r>
            <a:r>
              <a:rPr lang="en-US" dirty="0"/>
              <a:t> overlay </a:t>
            </a:r>
            <a:r>
              <a:rPr lang="en-US" dirty="0" err="1"/>
              <a:t>của</a:t>
            </a:r>
            <a:r>
              <a:rPr lang="en-US" dirty="0"/>
              <a:t> </a:t>
            </a:r>
            <a:r>
              <a:rPr lang="en-US" dirty="0" err="1"/>
              <a:t>mạng</a:t>
            </a:r>
            <a:r>
              <a:rPr lang="en-US" dirty="0"/>
              <a:t> </a:t>
            </a:r>
            <a:r>
              <a:rPr lang="en-US" dirty="0" err="1"/>
              <a:t>điện</a:t>
            </a:r>
            <a:r>
              <a:rPr lang="en-US" dirty="0"/>
              <a:t> </a:t>
            </a:r>
            <a:r>
              <a:rPr lang="en-US" dirty="0" err="1"/>
              <a:t>thoại</a:t>
            </a:r>
            <a:r>
              <a:rPr lang="en-US" dirty="0"/>
              <a:t>, </a:t>
            </a:r>
            <a:r>
              <a:rPr lang="en-US" dirty="0" err="1"/>
              <a:t>ngày</a:t>
            </a:r>
            <a:r>
              <a:rPr lang="en-US" dirty="0"/>
              <a:t> nay </a:t>
            </a:r>
            <a:r>
              <a:rPr lang="en-US" dirty="0" err="1"/>
              <a:t>mạng</a:t>
            </a:r>
            <a:r>
              <a:rPr lang="en-US" dirty="0"/>
              <a:t> </a:t>
            </a:r>
            <a:r>
              <a:rPr lang="en-US" dirty="0" err="1"/>
              <a:t>điện</a:t>
            </a:r>
            <a:r>
              <a:rPr lang="en-US" dirty="0"/>
              <a:t> </a:t>
            </a:r>
            <a:r>
              <a:rPr lang="en-US" dirty="0" err="1"/>
              <a:t>thoại</a:t>
            </a:r>
            <a:r>
              <a:rPr lang="en-US" dirty="0"/>
              <a:t> VoIP </a:t>
            </a:r>
            <a:r>
              <a:rPr lang="en-US" dirty="0" err="1"/>
              <a:t>là</a:t>
            </a:r>
            <a:r>
              <a:rPr lang="en-US" dirty="0"/>
              <a:t> </a:t>
            </a:r>
            <a:r>
              <a:rPr lang="en-US" dirty="0" err="1"/>
              <a:t>mạng</a:t>
            </a:r>
            <a:r>
              <a:rPr lang="en-US" dirty="0"/>
              <a:t> overlay </a:t>
            </a:r>
            <a:r>
              <a:rPr lang="en-US" dirty="0" err="1"/>
              <a:t>của</a:t>
            </a:r>
            <a:r>
              <a:rPr lang="en-US" dirty="0"/>
              <a:t> Internet.</a:t>
            </a:r>
          </a:p>
          <a:p>
            <a:pPr>
              <a:buNone/>
            </a:pPr>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32</a:t>
            </a:fld>
            <a:endParaRPr lang="vi-VN"/>
          </a:p>
        </p:txBody>
      </p:sp>
    </p:spTree>
    <p:extLst>
      <p:ext uri="{BB962C8B-B14F-4D97-AF65-F5344CB8AC3E}">
        <p14:creationId xmlns:p14="http://schemas.microsoft.com/office/powerpoint/2010/main" val="381554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baseline="0" dirty="0">
              <a:sym typeface="Wingdings" pitchFamily="2" charset="2"/>
            </a:endParaRPr>
          </a:p>
          <a:p>
            <a:endParaRPr lang="en-US" b="0" baseline="0" dirty="0">
              <a:sym typeface="Wingdings" pitchFamily="2" charset="2"/>
            </a:endParaRPr>
          </a:p>
          <a:p>
            <a:endParaRPr lang="en-US" baseline="0" dirty="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a:t>
            </a:fld>
            <a:endParaRPr lang="vi-VN"/>
          </a:p>
        </p:txBody>
      </p:sp>
    </p:spTree>
    <p:extLst>
      <p:ext uri="{BB962C8B-B14F-4D97-AF65-F5344CB8AC3E}">
        <p14:creationId xmlns:p14="http://schemas.microsoft.com/office/powerpoint/2010/main" val="240577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1" baseline="0" dirty="0" err="1"/>
              <a:t>Mạng</a:t>
            </a:r>
            <a:r>
              <a:rPr lang="en-US" b="1" baseline="0" dirty="0"/>
              <a:t> </a:t>
            </a:r>
            <a:r>
              <a:rPr lang="en-US" b="1" baseline="0" dirty="0" err="1"/>
              <a:t>có</a:t>
            </a:r>
            <a:r>
              <a:rPr lang="en-US" b="1" baseline="0" dirty="0"/>
              <a:t> </a:t>
            </a:r>
            <a:r>
              <a:rPr lang="en-US" b="1" baseline="0" dirty="0" err="1"/>
              <a:t>cấu</a:t>
            </a:r>
            <a:r>
              <a:rPr lang="en-US" b="1" baseline="0" dirty="0"/>
              <a:t> </a:t>
            </a:r>
            <a:r>
              <a:rPr lang="en-US" b="1" baseline="0" dirty="0" err="1"/>
              <a:t>trúc</a:t>
            </a:r>
            <a:r>
              <a:rPr lang="en-US" b="1" baseline="0" dirty="0"/>
              <a:t>:</a:t>
            </a:r>
          </a:p>
          <a:p>
            <a:pPr>
              <a:buFontTx/>
              <a:buNone/>
            </a:pPr>
            <a:r>
              <a:rPr lang="en-US" baseline="0" dirty="0"/>
              <a:t>+</a:t>
            </a:r>
            <a:r>
              <a:rPr lang="en-US" baseline="0" dirty="0" err="1"/>
              <a:t>Mạng</a:t>
            </a:r>
            <a:r>
              <a:rPr lang="en-US" baseline="0" dirty="0"/>
              <a:t> overlay </a:t>
            </a:r>
            <a:r>
              <a:rPr lang="en-US" baseline="0" dirty="0" err="1"/>
              <a:t>được</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một</a:t>
            </a:r>
            <a:r>
              <a:rPr lang="en-US" baseline="0" dirty="0"/>
              <a:t> </a:t>
            </a:r>
            <a:r>
              <a:rPr lang="en-US" baseline="0" dirty="0" err="1"/>
              <a:t>thủ</a:t>
            </a:r>
            <a:r>
              <a:rPr lang="en-US" baseline="0" dirty="0"/>
              <a:t> </a:t>
            </a:r>
            <a:r>
              <a:rPr lang="en-US" baseline="0" dirty="0" err="1"/>
              <a:t>tục</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trước</a:t>
            </a:r>
            <a:endParaRPr lang="en-US" baseline="0" dirty="0"/>
          </a:p>
          <a:p>
            <a:pPr>
              <a:buFontTx/>
              <a:buNone/>
            </a:pPr>
            <a:r>
              <a:rPr lang="en-US" baseline="0" dirty="0"/>
              <a:t>VD: DHT (Distributed hash table): </a:t>
            </a:r>
            <a:r>
              <a:rPr lang="en-US" baseline="0" dirty="0" err="1"/>
              <a:t>là</a:t>
            </a:r>
            <a:r>
              <a:rPr lang="en-US" baseline="0" dirty="0"/>
              <a:t> </a:t>
            </a:r>
            <a:r>
              <a:rPr lang="en-US" baseline="0" dirty="0" err="1"/>
              <a:t>một</a:t>
            </a:r>
            <a:r>
              <a:rPr lang="en-US" baseline="0" dirty="0"/>
              <a:t> </a:t>
            </a:r>
            <a:r>
              <a:rPr lang="en-US" baseline="0" dirty="0" err="1"/>
              <a:t>lớp</a:t>
            </a:r>
            <a:r>
              <a:rPr lang="en-US" baseline="0" dirty="0"/>
              <a:t> </a:t>
            </a:r>
            <a:r>
              <a:rPr lang="en-US" baseline="0" dirty="0" err="1"/>
              <a:t>của</a:t>
            </a:r>
            <a:r>
              <a:rPr lang="en-US" baseline="0" dirty="0"/>
              <a:t> HPT </a:t>
            </a:r>
            <a:r>
              <a:rPr lang="en-US" baseline="0" dirty="0" err="1"/>
              <a:t>không</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nó</a:t>
            </a:r>
            <a:r>
              <a:rPr lang="en-US" baseline="0" dirty="0"/>
              <a:t> </a:t>
            </a:r>
            <a:r>
              <a:rPr lang="en-US" baseline="0" dirty="0" err="1"/>
              <a:t>cung</a:t>
            </a:r>
            <a:r>
              <a:rPr lang="en-US" baseline="0" dirty="0"/>
              <a:t> </a:t>
            </a:r>
            <a:r>
              <a:rPr lang="en-US" baseline="0" dirty="0" err="1"/>
              <a:t>ứng</a:t>
            </a:r>
            <a:r>
              <a:rPr lang="en-US" baseline="0" dirty="0"/>
              <a:t> </a:t>
            </a:r>
            <a:r>
              <a:rPr lang="en-US" baseline="0" dirty="0" err="1"/>
              <a:t>một</a:t>
            </a:r>
            <a:r>
              <a:rPr lang="en-US" baseline="0" dirty="0"/>
              <a:t> </a:t>
            </a:r>
            <a:r>
              <a:rPr lang="en-US" baseline="0" dirty="0" err="1"/>
              <a:t>dịch</a:t>
            </a:r>
            <a:r>
              <a:rPr lang="en-US" baseline="0" dirty="0"/>
              <a:t> </a:t>
            </a:r>
            <a:r>
              <a:rPr lang="en-US" baseline="0" dirty="0" err="1"/>
              <a:t>vụ</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với</a:t>
            </a:r>
            <a:r>
              <a:rPr lang="en-US" baseline="0" dirty="0"/>
              <a:t> hash table, </a:t>
            </a:r>
            <a:r>
              <a:rPr lang="en-US" baseline="0" dirty="0" err="1"/>
              <a:t>sử</a:t>
            </a:r>
            <a:r>
              <a:rPr lang="en-US" baseline="0" dirty="0"/>
              <a:t> </a:t>
            </a:r>
            <a:r>
              <a:rPr lang="en-US" baseline="0" dirty="0" err="1"/>
              <a:t>dụng</a:t>
            </a:r>
            <a:r>
              <a:rPr lang="en-US" baseline="0" dirty="0"/>
              <a:t> </a:t>
            </a:r>
            <a:r>
              <a:rPr lang="en-US" baseline="0" dirty="0" err="1"/>
              <a:t>cặp</a:t>
            </a:r>
            <a:r>
              <a:rPr lang="en-US" baseline="0" dirty="0"/>
              <a:t> (key, value)</a:t>
            </a:r>
          </a:p>
          <a:p>
            <a:pPr>
              <a:buFontTx/>
              <a:buNone/>
            </a:pPr>
            <a:r>
              <a:rPr lang="en-US" baseline="0" dirty="0" err="1"/>
              <a:t>Khi</a:t>
            </a:r>
            <a:r>
              <a:rPr lang="en-US" baseline="0" dirty="0"/>
              <a:t> </a:t>
            </a:r>
            <a:r>
              <a:rPr lang="en-US" baseline="0" dirty="0" err="1"/>
              <a:t>muốn</a:t>
            </a:r>
            <a:r>
              <a:rPr lang="en-US" baseline="0" dirty="0"/>
              <a:t> </a:t>
            </a:r>
            <a:r>
              <a:rPr lang="en-US" baseline="0" dirty="0" err="1"/>
              <a:t>lưu</a:t>
            </a:r>
            <a:r>
              <a:rPr lang="en-US" baseline="0" dirty="0"/>
              <a:t> </a:t>
            </a:r>
            <a:r>
              <a:rPr lang="en-US" baseline="0" dirty="0" err="1"/>
              <a:t>trữ</a:t>
            </a:r>
            <a:r>
              <a:rPr lang="en-US" baseline="0" dirty="0"/>
              <a:t> data, filename </a:t>
            </a:r>
            <a:r>
              <a:rPr lang="en-US" baseline="0" dirty="0" err="1"/>
              <a:t>được</a:t>
            </a:r>
            <a:r>
              <a:rPr lang="en-US" baseline="0" dirty="0"/>
              <a:t> </a:t>
            </a:r>
            <a:r>
              <a:rPr lang="en-US" baseline="0" dirty="0" err="1"/>
              <a:t>băm</a:t>
            </a:r>
            <a:r>
              <a:rPr lang="en-US" baseline="0" dirty="0"/>
              <a:t> </a:t>
            </a:r>
            <a:r>
              <a:rPr lang="en-US" baseline="0" dirty="0" err="1"/>
              <a:t>bằng</a:t>
            </a:r>
            <a:r>
              <a:rPr lang="en-US" baseline="0" dirty="0"/>
              <a:t> </a:t>
            </a:r>
            <a:r>
              <a:rPr lang="en-US" baseline="0" dirty="0" err="1"/>
              <a:t>thuật</a:t>
            </a:r>
            <a:r>
              <a:rPr lang="en-US" baseline="0" dirty="0"/>
              <a:t> </a:t>
            </a:r>
            <a:r>
              <a:rPr lang="en-US" baseline="0" dirty="0" err="1"/>
              <a:t>toán</a:t>
            </a:r>
            <a:r>
              <a:rPr lang="en-US" baseline="0" dirty="0"/>
              <a:t> SHA-1, </a:t>
            </a:r>
            <a:r>
              <a:rPr lang="en-US" baseline="0" dirty="0" err="1"/>
              <a:t>tạo</a:t>
            </a:r>
            <a:r>
              <a:rPr lang="en-US" baseline="0" dirty="0"/>
              <a:t> </a:t>
            </a:r>
            <a:r>
              <a:rPr lang="en-US" baseline="0" dirty="0" err="1"/>
              <a:t>ra</a:t>
            </a:r>
            <a:r>
              <a:rPr lang="en-US" baseline="0" dirty="0"/>
              <a:t> 1 </a:t>
            </a:r>
            <a:r>
              <a:rPr lang="en-US" baseline="0" dirty="0" err="1"/>
              <a:t>khóa</a:t>
            </a:r>
            <a:r>
              <a:rPr lang="en-US" baseline="0" dirty="0"/>
              <a:t> 160bit k. </a:t>
            </a:r>
            <a:r>
              <a:rPr lang="en-US" baseline="0" dirty="0" err="1"/>
              <a:t>Dùng</a:t>
            </a:r>
            <a:r>
              <a:rPr lang="en-US" baseline="0" dirty="0"/>
              <a:t> </a:t>
            </a:r>
            <a:r>
              <a:rPr lang="en-US" baseline="0" dirty="0" err="1"/>
              <a:t>hàm</a:t>
            </a:r>
            <a:r>
              <a:rPr lang="en-US" baseline="0" dirty="0"/>
              <a:t> put(</a:t>
            </a:r>
            <a:r>
              <a:rPr lang="en-US" baseline="0" dirty="0" err="1"/>
              <a:t>k,data</a:t>
            </a:r>
            <a:r>
              <a:rPr lang="en-US" baseline="0" dirty="0"/>
              <a:t>). </a:t>
            </a:r>
            <a:r>
              <a:rPr lang="en-US" baseline="0" dirty="0" err="1"/>
              <a:t>Cặp</a:t>
            </a:r>
            <a:r>
              <a:rPr lang="en-US" baseline="0" dirty="0"/>
              <a:t> (</a:t>
            </a:r>
            <a:r>
              <a:rPr lang="en-US" baseline="0" dirty="0" err="1"/>
              <a:t>k,data</a:t>
            </a:r>
            <a:r>
              <a:rPr lang="en-US" baseline="0" dirty="0"/>
              <a:t>) </a:t>
            </a:r>
            <a:r>
              <a:rPr lang="en-US" baseline="0" dirty="0" err="1"/>
              <a:t>được</a:t>
            </a:r>
            <a:r>
              <a:rPr lang="en-US" baseline="0" dirty="0"/>
              <a:t> </a:t>
            </a:r>
            <a:r>
              <a:rPr lang="en-US" baseline="0" dirty="0" err="1"/>
              <a:t>truyền</a:t>
            </a:r>
            <a:r>
              <a:rPr lang="en-US" baseline="0" dirty="0"/>
              <a:t> </a:t>
            </a:r>
            <a:r>
              <a:rPr lang="en-US" baseline="0" dirty="0" err="1"/>
              <a:t>đi</a:t>
            </a:r>
            <a:r>
              <a:rPr lang="en-US" baseline="0" dirty="0"/>
              <a:t> </a:t>
            </a:r>
            <a:r>
              <a:rPr lang="en-US" baseline="0" dirty="0" err="1"/>
              <a:t>trong</a:t>
            </a:r>
            <a:r>
              <a:rPr lang="en-US" baseline="0" dirty="0"/>
              <a:t> </a:t>
            </a:r>
            <a:r>
              <a:rPr lang="en-US" baseline="0" dirty="0" err="1"/>
              <a:t>mạng</a:t>
            </a:r>
            <a:r>
              <a:rPr lang="en-US" baseline="0" dirty="0"/>
              <a:t> overlay </a:t>
            </a:r>
            <a:r>
              <a:rPr lang="en-US" baseline="0" dirty="0" err="1"/>
              <a:t>đó</a:t>
            </a:r>
            <a:r>
              <a:rPr lang="en-US" baseline="0" dirty="0"/>
              <a:t> </a:t>
            </a:r>
            <a:r>
              <a:rPr lang="en-US" baseline="0" dirty="0" err="1"/>
              <a:t>đến</a:t>
            </a:r>
            <a:r>
              <a:rPr lang="en-US" baseline="0" dirty="0"/>
              <a:t> </a:t>
            </a:r>
            <a:r>
              <a:rPr lang="en-US" baseline="0" dirty="0" err="1"/>
              <a:t>được</a:t>
            </a:r>
            <a:r>
              <a:rPr lang="en-US" baseline="0" dirty="0"/>
              <a:t> node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a:t>
            </a:r>
            <a:r>
              <a:rPr lang="en-US" baseline="0" dirty="0" err="1"/>
              <a:t>khóa</a:t>
            </a:r>
            <a:r>
              <a:rPr lang="en-US" baseline="0" dirty="0"/>
              <a:t> k </a:t>
            </a:r>
            <a:r>
              <a:rPr lang="en-US" baseline="0" dirty="0" err="1"/>
              <a:t>đó</a:t>
            </a:r>
            <a:r>
              <a:rPr lang="en-US" baseline="0" dirty="0"/>
              <a:t>, </a:t>
            </a:r>
            <a:r>
              <a:rPr lang="en-US" baseline="0" dirty="0" err="1"/>
              <a:t>và</a:t>
            </a:r>
            <a:r>
              <a:rPr lang="en-US" baseline="0" dirty="0"/>
              <a:t> </a:t>
            </a:r>
            <a:r>
              <a:rPr lang="en-US" baseline="0" dirty="0" err="1"/>
              <a:t>nó</a:t>
            </a:r>
            <a:r>
              <a:rPr lang="en-US" baseline="0" dirty="0"/>
              <a:t> </a:t>
            </a:r>
            <a:r>
              <a:rPr lang="en-US" baseline="0" dirty="0" err="1"/>
              <a:t>sẽ</a:t>
            </a:r>
            <a:r>
              <a:rPr lang="en-US" baseline="0" dirty="0"/>
              <a:t> </a:t>
            </a:r>
            <a:r>
              <a:rPr lang="en-US" baseline="0" dirty="0" err="1"/>
              <a:t>lưu</a:t>
            </a:r>
            <a:r>
              <a:rPr lang="en-US" baseline="0" dirty="0"/>
              <a:t> </a:t>
            </a:r>
            <a:r>
              <a:rPr lang="en-US" baseline="0" dirty="0" err="1"/>
              <a:t>trữ</a:t>
            </a:r>
            <a:r>
              <a:rPr lang="en-US" baseline="0" dirty="0"/>
              <a:t> </a:t>
            </a:r>
            <a:r>
              <a:rPr lang="en-US" baseline="0" dirty="0" err="1"/>
              <a:t>lại</a:t>
            </a:r>
            <a:r>
              <a:rPr lang="en-US" baseline="0" dirty="0"/>
              <a:t> k </a:t>
            </a:r>
            <a:r>
              <a:rPr lang="en-US" baseline="0" dirty="0" err="1"/>
              <a:t>và</a:t>
            </a:r>
            <a:r>
              <a:rPr lang="en-US" baseline="0" dirty="0"/>
              <a:t> data. </a:t>
            </a:r>
          </a:p>
          <a:p>
            <a:pPr>
              <a:buFontTx/>
              <a:buNone/>
            </a:pPr>
            <a:r>
              <a:rPr lang="en-US" baseline="0" dirty="0" err="1"/>
              <a:t>Để</a:t>
            </a:r>
            <a:r>
              <a:rPr lang="en-US" baseline="0" dirty="0"/>
              <a:t> </a:t>
            </a:r>
            <a:r>
              <a:rPr lang="en-US" baseline="0" dirty="0" err="1"/>
              <a:t>lấy</a:t>
            </a:r>
            <a:r>
              <a:rPr lang="en-US" baseline="0" dirty="0"/>
              <a:t> </a:t>
            </a:r>
            <a:r>
              <a:rPr lang="en-US" baseline="0" dirty="0" err="1"/>
              <a:t>thông</a:t>
            </a:r>
            <a:r>
              <a:rPr lang="en-US" baseline="0" dirty="0"/>
              <a:t> tin data, </a:t>
            </a:r>
            <a:r>
              <a:rPr lang="en-US" baseline="0" dirty="0" err="1"/>
              <a:t>lại</a:t>
            </a:r>
            <a:r>
              <a:rPr lang="en-US" baseline="0" dirty="0"/>
              <a:t> </a:t>
            </a:r>
            <a:r>
              <a:rPr lang="en-US" baseline="0" dirty="0" err="1"/>
              <a:t>băm</a:t>
            </a:r>
            <a:r>
              <a:rPr lang="en-US" baseline="0" dirty="0"/>
              <a:t> filename </a:t>
            </a:r>
            <a:r>
              <a:rPr lang="en-US" baseline="0" dirty="0" err="1"/>
              <a:t>để</a:t>
            </a:r>
            <a:r>
              <a:rPr lang="en-US" baseline="0" dirty="0"/>
              <a:t> </a:t>
            </a:r>
            <a:r>
              <a:rPr lang="en-US" baseline="0" dirty="0" err="1"/>
              <a:t>có</a:t>
            </a:r>
            <a:r>
              <a:rPr lang="en-US" baseline="0" dirty="0"/>
              <a:t> </a:t>
            </a:r>
            <a:r>
              <a:rPr lang="en-US" baseline="0" dirty="0" err="1"/>
              <a:t>duoc</a:t>
            </a:r>
            <a:r>
              <a:rPr lang="en-US" baseline="0" dirty="0"/>
              <a:t> </a:t>
            </a:r>
            <a:r>
              <a:rPr lang="en-US" baseline="0" dirty="0" err="1"/>
              <a:t>khóa</a:t>
            </a:r>
            <a:r>
              <a:rPr lang="en-US" baseline="0" dirty="0"/>
              <a:t> k </a:t>
            </a:r>
            <a:r>
              <a:rPr lang="en-US" baseline="0" dirty="0" err="1"/>
              <a:t>và</a:t>
            </a:r>
            <a:r>
              <a:rPr lang="en-US" baseline="0" dirty="0"/>
              <a:t> </a:t>
            </a:r>
            <a:r>
              <a:rPr lang="en-US" baseline="0" dirty="0" err="1"/>
              <a:t>gọi</a:t>
            </a:r>
            <a:r>
              <a:rPr lang="en-US" baseline="0" dirty="0"/>
              <a:t> </a:t>
            </a:r>
            <a:r>
              <a:rPr lang="en-US" baseline="0" dirty="0" err="1"/>
              <a:t>lệnh</a:t>
            </a:r>
            <a:r>
              <a:rPr lang="en-US" baseline="0" dirty="0"/>
              <a:t> get(k). </a:t>
            </a:r>
            <a:r>
              <a:rPr lang="en-US" baseline="0" dirty="0" err="1"/>
              <a:t>Lúc</a:t>
            </a:r>
            <a:r>
              <a:rPr lang="en-US" baseline="0" dirty="0"/>
              <a:t> </a:t>
            </a:r>
            <a:r>
              <a:rPr lang="en-US" baseline="0" dirty="0" err="1"/>
              <a:t>đó</a:t>
            </a:r>
            <a:r>
              <a:rPr lang="en-US" baseline="0" dirty="0"/>
              <a:t> message </a:t>
            </a:r>
            <a:r>
              <a:rPr lang="en-US" baseline="0" dirty="0" err="1"/>
              <a:t>sẽ</a:t>
            </a:r>
            <a:r>
              <a:rPr lang="en-US" baseline="0" dirty="0"/>
              <a:t> </a:t>
            </a:r>
            <a:r>
              <a:rPr lang="en-US" baseline="0" dirty="0" err="1"/>
              <a:t>truyền</a:t>
            </a:r>
            <a:r>
              <a:rPr lang="en-US" baseline="0" dirty="0"/>
              <a:t> </a:t>
            </a:r>
            <a:r>
              <a:rPr lang="en-US" baseline="0" dirty="0" err="1"/>
              <a:t>trong</a:t>
            </a:r>
            <a:r>
              <a:rPr lang="en-US" baseline="0" dirty="0"/>
              <a:t> </a:t>
            </a:r>
            <a:r>
              <a:rPr lang="en-US" baseline="0" dirty="0" err="1"/>
              <a:t>mạng</a:t>
            </a:r>
            <a:r>
              <a:rPr lang="en-US" baseline="0" dirty="0"/>
              <a:t> overlay </a:t>
            </a:r>
            <a:r>
              <a:rPr lang="en-US" baseline="0" dirty="0" err="1"/>
              <a:t>đến</a:t>
            </a:r>
            <a:r>
              <a:rPr lang="en-US" baseline="0" dirty="0"/>
              <a:t> </a:t>
            </a:r>
            <a:r>
              <a:rPr lang="en-US" baseline="0" dirty="0" err="1"/>
              <a:t>duoc</a:t>
            </a:r>
            <a:r>
              <a:rPr lang="en-US" baseline="0" dirty="0"/>
              <a:t> </a:t>
            </a:r>
            <a:r>
              <a:rPr lang="en-US" baseline="0" dirty="0" err="1"/>
              <a:t>với</a:t>
            </a:r>
            <a:r>
              <a:rPr lang="en-US" baseline="0" dirty="0"/>
              <a:t> node </a:t>
            </a:r>
            <a:r>
              <a:rPr lang="en-US" baseline="0" dirty="0" err="1"/>
              <a:t>phụ</a:t>
            </a:r>
            <a:r>
              <a:rPr lang="en-US" baseline="0" dirty="0"/>
              <a:t> </a:t>
            </a:r>
            <a:r>
              <a:rPr lang="en-US" baseline="0" dirty="0" err="1"/>
              <a:t>trách</a:t>
            </a:r>
            <a:r>
              <a:rPr lang="en-US" baseline="0" dirty="0"/>
              <a:t> </a:t>
            </a:r>
            <a:r>
              <a:rPr lang="en-US" baseline="0" dirty="0" err="1"/>
              <a:t>khóa</a:t>
            </a:r>
            <a:r>
              <a:rPr lang="en-US" baseline="0" dirty="0"/>
              <a:t> k </a:t>
            </a:r>
            <a:r>
              <a:rPr lang="en-US" baseline="0" dirty="0" err="1"/>
              <a:t>đó</a:t>
            </a:r>
            <a:r>
              <a:rPr lang="en-US" baseline="0" dirty="0"/>
              <a:t>.</a:t>
            </a:r>
          </a:p>
          <a:p>
            <a:pPr>
              <a:buFontTx/>
              <a:buNone/>
            </a:pPr>
            <a:r>
              <a:rPr lang="en-US" baseline="0" dirty="0" err="1"/>
              <a:t>Cần</a:t>
            </a:r>
            <a:r>
              <a:rPr lang="en-US" baseline="0" dirty="0"/>
              <a:t> </a:t>
            </a:r>
            <a:r>
              <a:rPr lang="en-US" baseline="0" dirty="0" err="1"/>
              <a:t>có</a:t>
            </a:r>
            <a:r>
              <a:rPr lang="en-US" baseline="0" dirty="0"/>
              <a:t> </a:t>
            </a:r>
            <a:r>
              <a:rPr lang="en-US" baseline="0" dirty="0" err="1"/>
              <a:t>thao</a:t>
            </a:r>
            <a:r>
              <a:rPr lang="en-US" baseline="0" dirty="0"/>
              <a:t> </a:t>
            </a:r>
            <a:r>
              <a:rPr lang="en-US" baseline="0" dirty="0" err="1"/>
              <a:t>tác</a:t>
            </a:r>
            <a:r>
              <a:rPr lang="en-US" baseline="0" dirty="0"/>
              <a:t> </a:t>
            </a:r>
            <a:r>
              <a:rPr lang="en-US" baseline="0" dirty="0" err="1"/>
              <a:t>keyspace</a:t>
            </a:r>
            <a:r>
              <a:rPr lang="en-US" baseline="0" dirty="0"/>
              <a:t> </a:t>
            </a:r>
            <a:r>
              <a:rPr lang="en-US" baseline="0" dirty="0" err="1"/>
              <a:t>paritioning</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mạng</a:t>
            </a:r>
            <a:r>
              <a:rPr lang="en-US" baseline="0" dirty="0"/>
              <a:t> overlay, </a:t>
            </a:r>
            <a:r>
              <a:rPr lang="en-US" baseline="0" dirty="0" err="1"/>
              <a:t>xác</a:t>
            </a:r>
            <a:r>
              <a:rPr lang="en-US" baseline="0" dirty="0"/>
              <a:t> </a:t>
            </a:r>
            <a:r>
              <a:rPr lang="en-US" baseline="0" dirty="0" err="1"/>
              <a:t>định</a:t>
            </a:r>
            <a:r>
              <a:rPr lang="en-US" baseline="0" dirty="0"/>
              <a:t> </a:t>
            </a:r>
            <a:r>
              <a:rPr lang="en-US" baseline="0" dirty="0" err="1"/>
              <a:t>các</a:t>
            </a:r>
            <a:r>
              <a:rPr lang="en-US" baseline="0" dirty="0"/>
              <a:t> node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a:t>
            </a:r>
            <a:r>
              <a:rPr lang="en-US" baseline="0" dirty="0" err="1"/>
              <a:t>các</a:t>
            </a:r>
            <a:r>
              <a:rPr lang="en-US" baseline="0" dirty="0"/>
              <a:t> </a:t>
            </a:r>
            <a:r>
              <a:rPr lang="en-US" baseline="0" dirty="0" err="1"/>
              <a:t>khóa</a:t>
            </a:r>
            <a:r>
              <a:rPr lang="en-US" baseline="0" dirty="0"/>
              <a:t>. </a:t>
            </a:r>
            <a:r>
              <a:rPr lang="en-US" baseline="0" dirty="0" err="1"/>
              <a:t>Cần</a:t>
            </a:r>
            <a:r>
              <a:rPr lang="en-US" baseline="0" dirty="0"/>
              <a:t> </a:t>
            </a:r>
            <a:r>
              <a:rPr lang="en-US" baseline="0" dirty="0" err="1"/>
              <a:t>dùng</a:t>
            </a:r>
            <a:r>
              <a:rPr lang="en-US" baseline="0" dirty="0"/>
              <a:t> </a:t>
            </a:r>
            <a:r>
              <a:rPr lang="en-US" baseline="0" dirty="0" err="1"/>
              <a:t>khái</a:t>
            </a:r>
            <a:r>
              <a:rPr lang="en-US" baseline="0" dirty="0"/>
              <a:t> </a:t>
            </a:r>
            <a:r>
              <a:rPr lang="en-US" baseline="0" dirty="0" err="1"/>
              <a:t>niệm</a:t>
            </a:r>
            <a:r>
              <a:rPr lang="en-US" baseline="0" dirty="0"/>
              <a:t> </a:t>
            </a:r>
            <a:r>
              <a:rPr lang="en-US" baseline="0" dirty="0" err="1"/>
              <a:t>khoảng</a:t>
            </a:r>
            <a:r>
              <a:rPr lang="en-US" baseline="0" dirty="0"/>
              <a:t> </a:t>
            </a:r>
            <a:r>
              <a:rPr lang="en-US" baseline="0" dirty="0" err="1"/>
              <a:t>cách</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khóa</a:t>
            </a:r>
            <a:r>
              <a:rPr lang="en-US" baseline="0" dirty="0"/>
              <a:t> (k1,k2). </a:t>
            </a:r>
            <a:r>
              <a:rPr lang="en-US" baseline="0" dirty="0" err="1"/>
              <a:t>Các</a:t>
            </a:r>
            <a:r>
              <a:rPr lang="en-US" baseline="0" dirty="0"/>
              <a:t> node </a:t>
            </a:r>
            <a:r>
              <a:rPr lang="en-US" baseline="0" dirty="0" err="1"/>
              <a:t>khi</a:t>
            </a:r>
            <a:r>
              <a:rPr lang="en-US" baseline="0" dirty="0"/>
              <a:t> </a:t>
            </a:r>
            <a:r>
              <a:rPr lang="en-US" baseline="0" dirty="0" err="1"/>
              <a:t>được</a:t>
            </a:r>
            <a:r>
              <a:rPr lang="en-US" baseline="0" dirty="0"/>
              <a:t> </a:t>
            </a:r>
            <a:r>
              <a:rPr lang="en-US" baseline="0" dirty="0" err="1"/>
              <a:t>phân</a:t>
            </a:r>
            <a:r>
              <a:rPr lang="en-US" baseline="0" dirty="0"/>
              <a:t> </a:t>
            </a:r>
            <a:r>
              <a:rPr lang="en-US" baseline="0" dirty="0" err="1"/>
              <a:t>chịu</a:t>
            </a:r>
            <a:r>
              <a:rPr lang="en-US" baseline="0" dirty="0"/>
              <a:t> </a:t>
            </a:r>
            <a:r>
              <a:rPr lang="en-US" baseline="0" dirty="0" err="1"/>
              <a:t>trách</a:t>
            </a:r>
            <a:r>
              <a:rPr lang="en-US" baseline="0" dirty="0"/>
              <a:t> </a:t>
            </a:r>
            <a:r>
              <a:rPr lang="en-US" baseline="0" dirty="0" err="1"/>
              <a:t>nhiệm</a:t>
            </a:r>
            <a:r>
              <a:rPr lang="en-US" baseline="0" dirty="0"/>
              <a:t> 1 </a:t>
            </a:r>
            <a:r>
              <a:rPr lang="en-US" baseline="0" dirty="0" err="1"/>
              <a:t>keyspace</a:t>
            </a:r>
            <a:r>
              <a:rPr lang="en-US" baseline="0" dirty="0"/>
              <a:t> partition </a:t>
            </a:r>
            <a:r>
              <a:rPr lang="en-US" baseline="0" dirty="0" err="1"/>
              <a:t>nghĩa</a:t>
            </a:r>
            <a:r>
              <a:rPr lang="en-US" baseline="0" dirty="0"/>
              <a:t> </a:t>
            </a:r>
            <a:r>
              <a:rPr lang="en-US" baseline="0" dirty="0" err="1"/>
              <a:t>là</a:t>
            </a:r>
            <a:r>
              <a:rPr lang="en-US" baseline="0" dirty="0"/>
              <a:t> </a:t>
            </a:r>
            <a:r>
              <a:rPr lang="en-US" baseline="0" dirty="0" err="1"/>
              <a:t>các</a:t>
            </a:r>
            <a:r>
              <a:rPr lang="en-US" baseline="0" dirty="0"/>
              <a:t> </a:t>
            </a:r>
            <a:r>
              <a:rPr lang="en-US" baseline="0" dirty="0" err="1"/>
              <a:t>khóa</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đó</a:t>
            </a:r>
            <a:r>
              <a:rPr lang="en-US" baseline="0" dirty="0"/>
              <a:t> </a:t>
            </a:r>
            <a:r>
              <a:rPr lang="en-US" baseline="0" dirty="0" err="1"/>
              <a:t>phải</a:t>
            </a:r>
            <a:r>
              <a:rPr lang="en-US" baseline="0" dirty="0"/>
              <a:t> </a:t>
            </a:r>
            <a:r>
              <a:rPr lang="en-US" baseline="0" dirty="0" err="1"/>
              <a:t>có</a:t>
            </a:r>
            <a:r>
              <a:rPr lang="en-US" baseline="0" dirty="0"/>
              <a:t> </a:t>
            </a:r>
            <a:r>
              <a:rPr lang="en-US" baseline="0" dirty="0" err="1"/>
              <a:t>khoảng</a:t>
            </a:r>
            <a:r>
              <a:rPr lang="en-US" baseline="0" dirty="0"/>
              <a:t> </a:t>
            </a:r>
            <a:r>
              <a:rPr lang="en-US" baseline="0" dirty="0" err="1"/>
              <a:t>cách</a:t>
            </a:r>
            <a:r>
              <a:rPr lang="en-US" baseline="0" dirty="0"/>
              <a:t> (k1,k2) </a:t>
            </a:r>
            <a:r>
              <a:rPr lang="en-US" baseline="0" dirty="0" err="1"/>
              <a:t>bé</a:t>
            </a:r>
            <a:r>
              <a:rPr lang="en-US" baseline="0" dirty="0"/>
              <a:t> </a:t>
            </a:r>
            <a:r>
              <a:rPr lang="en-US" baseline="0" dirty="0" err="1"/>
              <a:t>hơn</a:t>
            </a:r>
            <a:r>
              <a:rPr lang="en-US" baseline="0" dirty="0"/>
              <a:t> </a:t>
            </a:r>
            <a:r>
              <a:rPr lang="en-US" baseline="0" dirty="0" err="1"/>
              <a:t>một</a:t>
            </a:r>
            <a:r>
              <a:rPr lang="en-US" baseline="0" dirty="0"/>
              <a:t> delta </a:t>
            </a:r>
            <a:r>
              <a:rPr lang="en-US" baseline="0" dirty="0" err="1"/>
              <a:t>nào</a:t>
            </a:r>
            <a:r>
              <a:rPr lang="en-US" baseline="0" dirty="0"/>
              <a:t> </a:t>
            </a:r>
            <a:r>
              <a:rPr lang="en-US" baseline="0" dirty="0" err="1"/>
              <a:t>đó</a:t>
            </a:r>
            <a:r>
              <a:rPr lang="en-US" baseline="0" dirty="0"/>
              <a:t>.</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33</a:t>
            </a:fld>
            <a:endParaRPr lang="vi-VN"/>
          </a:p>
        </p:txBody>
      </p:sp>
    </p:spTree>
    <p:extLst>
      <p:ext uri="{BB962C8B-B14F-4D97-AF65-F5344CB8AC3E}">
        <p14:creationId xmlns:p14="http://schemas.microsoft.com/office/powerpoint/2010/main" val="371550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a:t>Các</a:t>
            </a:r>
            <a:r>
              <a:rPr lang="en-US" baseline="0" dirty="0"/>
              <a:t> node </a:t>
            </a:r>
            <a:r>
              <a:rPr lang="en-US" baseline="0" dirty="0" err="1"/>
              <a:t>được</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theo</a:t>
            </a:r>
            <a:r>
              <a:rPr lang="en-US" baseline="0" dirty="0"/>
              <a:t> </a:t>
            </a:r>
            <a:r>
              <a:rPr lang="en-US" baseline="0" dirty="0" err="1"/>
              <a:t>dạng</a:t>
            </a:r>
            <a:r>
              <a:rPr lang="en-US" baseline="0" dirty="0"/>
              <a:t> </a:t>
            </a:r>
            <a:r>
              <a:rPr lang="en-US" baseline="0" dirty="0" err="1"/>
              <a:t>vòng</a:t>
            </a:r>
            <a:r>
              <a:rPr lang="en-US" baseline="0" dirty="0"/>
              <a:t> </a:t>
            </a:r>
            <a:r>
              <a:rPr lang="en-US" baseline="0" dirty="0" err="1"/>
              <a:t>một</a:t>
            </a:r>
            <a:r>
              <a:rPr lang="en-US" baseline="0" dirty="0"/>
              <a:t> </a:t>
            </a:r>
            <a:r>
              <a:rPr lang="en-US" baseline="0" dirty="0" err="1"/>
              <a:t>cách</a:t>
            </a:r>
            <a:r>
              <a:rPr lang="en-US" baseline="0" dirty="0"/>
              <a:t> logic</a:t>
            </a:r>
          </a:p>
          <a:p>
            <a:pPr>
              <a:buFontTx/>
              <a:buNone/>
            </a:pPr>
            <a:r>
              <a:rPr lang="en-US" baseline="0" dirty="0"/>
              <a:t>- </a:t>
            </a:r>
            <a:r>
              <a:rPr lang="en-US" baseline="0" dirty="0" err="1"/>
              <a:t>Cả</a:t>
            </a:r>
            <a:r>
              <a:rPr lang="en-US" baseline="0" dirty="0"/>
              <a:t> ID </a:t>
            </a:r>
            <a:r>
              <a:rPr lang="en-US" baseline="0" dirty="0" err="1"/>
              <a:t>của</a:t>
            </a:r>
            <a:r>
              <a:rPr lang="en-US" baseline="0" dirty="0"/>
              <a:t> </a:t>
            </a:r>
            <a:r>
              <a:rPr lang="en-US" baseline="0" dirty="0" err="1"/>
              <a:t>các</a:t>
            </a:r>
            <a:r>
              <a:rPr lang="en-US" baseline="0" dirty="0"/>
              <a:t> node </a:t>
            </a:r>
            <a:r>
              <a:rPr lang="en-US" baseline="0" dirty="0" err="1"/>
              <a:t>và</a:t>
            </a:r>
            <a:r>
              <a:rPr lang="en-US" baseline="0" dirty="0"/>
              <a:t> key </a:t>
            </a:r>
            <a:r>
              <a:rPr lang="en-US" baseline="0" dirty="0" err="1"/>
              <a:t>đều</a:t>
            </a:r>
            <a:r>
              <a:rPr lang="en-US" baseline="0" dirty="0"/>
              <a:t> </a:t>
            </a:r>
            <a:r>
              <a:rPr lang="en-US" baseline="0" dirty="0" err="1"/>
              <a:t>dùng</a:t>
            </a:r>
            <a:r>
              <a:rPr lang="en-US" baseline="0" dirty="0"/>
              <a:t> 1 </a:t>
            </a:r>
            <a:r>
              <a:rPr lang="en-US" baseline="0" dirty="0" err="1"/>
              <a:t>không</a:t>
            </a:r>
            <a:r>
              <a:rPr lang="en-US" baseline="0" dirty="0"/>
              <a:t> </a:t>
            </a:r>
            <a:r>
              <a:rPr lang="en-US" baseline="0" dirty="0" err="1"/>
              <a:t>gian</a:t>
            </a:r>
            <a:r>
              <a:rPr lang="en-US" baseline="0" dirty="0"/>
              <a:t> </a:t>
            </a:r>
            <a:r>
              <a:rPr lang="en-US" baseline="0" dirty="0" err="1"/>
              <a:t>tên</a:t>
            </a:r>
            <a:r>
              <a:rPr lang="en-US" baseline="0"/>
              <a:t>. </a:t>
            </a:r>
            <a:endParaRPr lang="en-US" baseline="0" dirty="0"/>
          </a:p>
          <a:p>
            <a:pPr>
              <a:buFontTx/>
              <a:buChar char="-"/>
            </a:pPr>
            <a:r>
              <a:rPr lang="en-US" baseline="0" dirty="0" err="1"/>
              <a:t>Dữ</a:t>
            </a:r>
            <a:r>
              <a:rPr lang="en-US" baseline="0" dirty="0"/>
              <a:t> </a:t>
            </a:r>
            <a:r>
              <a:rPr lang="en-US" baseline="0" dirty="0" err="1"/>
              <a:t>liệu</a:t>
            </a:r>
            <a:r>
              <a:rPr lang="en-US" baseline="0" dirty="0"/>
              <a:t> </a:t>
            </a:r>
            <a:r>
              <a:rPr lang="en-US" baseline="0" dirty="0" err="1"/>
              <a:t>với</a:t>
            </a:r>
            <a:r>
              <a:rPr lang="en-US" baseline="0" dirty="0"/>
              <a:t> </a:t>
            </a:r>
            <a:r>
              <a:rPr lang="en-US" baseline="0" dirty="0" err="1"/>
              <a:t>khóa</a:t>
            </a:r>
            <a:r>
              <a:rPr lang="en-US" baseline="0" dirty="0"/>
              <a:t> k </a:t>
            </a:r>
            <a:r>
              <a:rPr lang="en-US" baseline="0" dirty="0" err="1"/>
              <a:t>sẽ</a:t>
            </a:r>
            <a:r>
              <a:rPr lang="en-US" baseline="0" dirty="0"/>
              <a:t> </a:t>
            </a:r>
            <a:r>
              <a:rPr lang="en-US" baseline="0" dirty="0" err="1"/>
              <a:t>được</a:t>
            </a:r>
            <a:r>
              <a:rPr lang="en-US" baseline="0" dirty="0"/>
              <a:t> </a:t>
            </a:r>
            <a:r>
              <a:rPr lang="en-US" baseline="0" dirty="0" err="1"/>
              <a:t>gắn</a:t>
            </a:r>
            <a:r>
              <a:rPr lang="en-US" baseline="0" dirty="0"/>
              <a:t> </a:t>
            </a:r>
            <a:r>
              <a:rPr lang="en-US" baseline="0" dirty="0" err="1"/>
              <a:t>với</a:t>
            </a:r>
            <a:r>
              <a:rPr lang="en-US" baseline="0" dirty="0"/>
              <a:t> node </a:t>
            </a:r>
            <a:r>
              <a:rPr lang="en-US" baseline="0" dirty="0" err="1"/>
              <a:t>có</a:t>
            </a:r>
            <a:r>
              <a:rPr lang="en-US" baseline="0" dirty="0"/>
              <a:t> </a:t>
            </a:r>
            <a:r>
              <a:rPr lang="en-US" baseline="0" dirty="0" err="1"/>
              <a:t>số</a:t>
            </a:r>
            <a:r>
              <a:rPr lang="en-US" baseline="0" dirty="0"/>
              <a:t> id </a:t>
            </a:r>
            <a:r>
              <a:rPr lang="en-US" baseline="0" dirty="0" err="1"/>
              <a:t>nhỏ</a:t>
            </a:r>
            <a:r>
              <a:rPr lang="en-US" baseline="0" dirty="0"/>
              <a:t> </a:t>
            </a:r>
            <a:r>
              <a:rPr lang="en-US" baseline="0" dirty="0" err="1"/>
              <a:t>nhất</a:t>
            </a:r>
            <a:r>
              <a:rPr lang="en-US" baseline="0" dirty="0"/>
              <a:t> </a:t>
            </a:r>
            <a:r>
              <a:rPr lang="en-US" baseline="0" dirty="0" err="1"/>
              <a:t>lớn</a:t>
            </a:r>
            <a:r>
              <a:rPr lang="en-US" baseline="0" dirty="0"/>
              <a:t> </a:t>
            </a:r>
            <a:r>
              <a:rPr lang="en-US" baseline="0" dirty="0" err="1"/>
              <a:t>hơn</a:t>
            </a:r>
            <a:r>
              <a:rPr lang="en-US" baseline="0" dirty="0"/>
              <a:t> k. Node </a:t>
            </a:r>
            <a:r>
              <a:rPr lang="en-US" baseline="0" dirty="0" err="1"/>
              <a:t>này</a:t>
            </a:r>
            <a:r>
              <a:rPr lang="en-US" baseline="0" dirty="0"/>
              <a:t> </a:t>
            </a:r>
            <a:r>
              <a:rPr lang="en-US" baseline="0" dirty="0" err="1"/>
              <a:t>được</a:t>
            </a:r>
            <a:r>
              <a:rPr lang="en-US" baseline="0" dirty="0"/>
              <a:t> </a:t>
            </a:r>
            <a:r>
              <a:rPr lang="en-US" baseline="0" dirty="0" err="1"/>
              <a:t>gọi</a:t>
            </a:r>
            <a:r>
              <a:rPr lang="en-US" baseline="0" dirty="0"/>
              <a:t> </a:t>
            </a:r>
            <a:r>
              <a:rPr lang="en-US" baseline="0" dirty="0" err="1"/>
              <a:t>là</a:t>
            </a:r>
            <a:r>
              <a:rPr lang="en-US" baseline="0" dirty="0"/>
              <a:t> </a:t>
            </a:r>
            <a:r>
              <a:rPr lang="en-US" baseline="0" dirty="0" err="1"/>
              <a:t>succ</a:t>
            </a:r>
            <a:r>
              <a:rPr lang="en-US" baseline="0" dirty="0"/>
              <a:t>(k)</a:t>
            </a:r>
          </a:p>
          <a:p>
            <a:pPr>
              <a:buFontTx/>
              <a:buChar char="-"/>
            </a:pPr>
            <a:r>
              <a:rPr lang="en-US" dirty="0" err="1"/>
              <a:t>Hàm</a:t>
            </a:r>
            <a:r>
              <a:rPr lang="en-US" baseline="0" dirty="0"/>
              <a:t> LOOKUP(k) </a:t>
            </a:r>
            <a:r>
              <a:rPr lang="en-US" baseline="0" dirty="0" err="1"/>
              <a:t>dùng</a:t>
            </a:r>
            <a:r>
              <a:rPr lang="en-US" baseline="0" dirty="0"/>
              <a:t> </a:t>
            </a:r>
            <a:r>
              <a:rPr lang="en-US" baseline="0" dirty="0" err="1"/>
              <a:t>để</a:t>
            </a:r>
            <a:r>
              <a:rPr lang="en-US" baseline="0" dirty="0"/>
              <a:t> </a:t>
            </a:r>
            <a:r>
              <a:rPr lang="en-US" baseline="0" dirty="0" err="1"/>
              <a:t>tìm</a:t>
            </a:r>
            <a:r>
              <a:rPr lang="en-US" baseline="0" dirty="0"/>
              <a:t> </a:t>
            </a:r>
            <a:r>
              <a:rPr lang="en-US" baseline="0" dirty="0" err="1"/>
              <a:t>ra</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của</a:t>
            </a:r>
            <a:r>
              <a:rPr lang="en-US" baseline="0" dirty="0"/>
              <a:t> </a:t>
            </a:r>
            <a:r>
              <a:rPr lang="en-US" baseline="0" dirty="0" err="1"/>
              <a:t>succ</a:t>
            </a:r>
            <a:r>
              <a:rPr lang="en-US" baseline="0" dirty="0"/>
              <a:t>(k). </a:t>
            </a:r>
            <a:r>
              <a:rPr lang="en-US" baseline="0" dirty="0" err="1"/>
              <a:t>Sau</a:t>
            </a:r>
            <a:r>
              <a:rPr lang="en-US" baseline="0" dirty="0"/>
              <a:t> </a:t>
            </a:r>
            <a:r>
              <a:rPr lang="en-US" baseline="0" dirty="0" err="1"/>
              <a:t>đó</a:t>
            </a:r>
            <a:r>
              <a:rPr lang="en-US" baseline="0" dirty="0"/>
              <a:t> </a:t>
            </a:r>
            <a:r>
              <a:rPr lang="en-US" baseline="0" dirty="0" err="1"/>
              <a:t>sẽ</a:t>
            </a:r>
            <a:r>
              <a:rPr lang="en-US" baseline="0" dirty="0"/>
              <a:t> </a:t>
            </a:r>
            <a:r>
              <a:rPr lang="en-US" baseline="0" dirty="0" err="1"/>
              <a:t>lấy</a:t>
            </a:r>
            <a:r>
              <a:rPr lang="en-US" baseline="0" dirty="0"/>
              <a:t> </a:t>
            </a:r>
            <a:r>
              <a:rPr lang="en-US" baseline="0" dirty="0" err="1"/>
              <a:t>một</a:t>
            </a:r>
            <a:r>
              <a:rPr lang="en-US" baseline="0" dirty="0"/>
              <a:t> </a:t>
            </a:r>
            <a:r>
              <a:rPr lang="en-US" baseline="0" dirty="0" err="1"/>
              <a:t>bản</a:t>
            </a:r>
            <a:r>
              <a:rPr lang="en-US" baseline="0" dirty="0"/>
              <a:t> </a:t>
            </a:r>
            <a:r>
              <a:rPr lang="en-US" baseline="0" dirty="0" err="1"/>
              <a:t>sao</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tương</a:t>
            </a:r>
            <a:r>
              <a:rPr lang="en-US" baseline="0" dirty="0"/>
              <a:t> </a:t>
            </a:r>
            <a:r>
              <a:rPr lang="en-US" baseline="0" dirty="0" err="1"/>
              <a:t>ứng</a:t>
            </a:r>
            <a:r>
              <a:rPr lang="en-US" baseline="0" dirty="0"/>
              <a:t> </a:t>
            </a:r>
            <a:r>
              <a:rPr lang="en-US" baseline="0" dirty="0" err="1"/>
              <a:t>với</a:t>
            </a:r>
            <a:r>
              <a:rPr lang="en-US" baseline="0" dirty="0"/>
              <a:t> </a:t>
            </a:r>
            <a:r>
              <a:rPr lang="en-US" baseline="0" dirty="0" err="1"/>
              <a:t>khóa</a:t>
            </a:r>
            <a:r>
              <a:rPr lang="en-US" baseline="0" dirty="0"/>
              <a:t> k </a:t>
            </a:r>
            <a:r>
              <a:rPr lang="en-US" baseline="0" dirty="0" err="1"/>
              <a:t>đó</a:t>
            </a:r>
            <a:r>
              <a:rPr lang="en-US" baseline="0" dirty="0"/>
              <a:t>.</a:t>
            </a:r>
          </a:p>
          <a:p>
            <a:pPr>
              <a:buFontTx/>
              <a:buChar char="-"/>
            </a:pPr>
            <a:endParaRPr lang="en-US" baseline="0" dirty="0"/>
          </a:p>
          <a:p>
            <a:pPr>
              <a:buFontTx/>
              <a:buChar char="-"/>
            </a:pPr>
            <a:r>
              <a:rPr lang="en-US" dirty="0"/>
              <a:t> </a:t>
            </a:r>
            <a:r>
              <a:rPr lang="en-US" dirty="0" err="1"/>
              <a:t>Khi</a:t>
            </a:r>
            <a:r>
              <a:rPr lang="en-US" dirty="0"/>
              <a:t> 1</a:t>
            </a:r>
            <a:r>
              <a:rPr lang="en-US" baseline="0" dirty="0"/>
              <a:t> node </a:t>
            </a:r>
            <a:r>
              <a:rPr lang="en-US" baseline="0" dirty="0" err="1"/>
              <a:t>muốn</a:t>
            </a:r>
            <a:r>
              <a:rPr lang="en-US" baseline="0" dirty="0"/>
              <a:t> join </a:t>
            </a:r>
            <a:r>
              <a:rPr lang="en-US" baseline="0" dirty="0" err="1"/>
              <a:t>vào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sinh</a:t>
            </a:r>
            <a:r>
              <a:rPr lang="en-US" baseline="0" dirty="0"/>
              <a:t> </a:t>
            </a:r>
            <a:r>
              <a:rPr lang="en-US" baseline="0" dirty="0" err="1"/>
              <a:t>ra</a:t>
            </a:r>
            <a:r>
              <a:rPr lang="en-US" baseline="0" dirty="0"/>
              <a:t> 1 id </a:t>
            </a:r>
            <a:r>
              <a:rPr lang="en-US" baseline="0" dirty="0" err="1"/>
              <a:t>ngẫu</a:t>
            </a:r>
            <a:r>
              <a:rPr lang="en-US" baseline="0" dirty="0"/>
              <a:t> </a:t>
            </a:r>
            <a:r>
              <a:rPr lang="en-US" baseline="0" dirty="0" err="1"/>
              <a:t>nhiên</a:t>
            </a:r>
            <a:r>
              <a:rPr lang="en-US" baseline="0" dirty="0"/>
              <a:t>. (</a:t>
            </a:r>
            <a:r>
              <a:rPr lang="en-US" baseline="0" dirty="0" err="1"/>
              <a:t>với</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các</a:t>
            </a:r>
            <a:r>
              <a:rPr lang="en-US" baseline="0" dirty="0"/>
              <a:t> id </a:t>
            </a:r>
            <a:r>
              <a:rPr lang="en-US" baseline="0" dirty="0" err="1"/>
              <a:t>đủ</a:t>
            </a:r>
            <a:r>
              <a:rPr lang="en-US" baseline="0" dirty="0"/>
              <a:t> </a:t>
            </a:r>
            <a:r>
              <a:rPr lang="en-US" baseline="0" dirty="0" err="1"/>
              <a:t>lớn</a:t>
            </a:r>
            <a:r>
              <a:rPr lang="en-US" baseline="0" dirty="0"/>
              <a:t>, </a:t>
            </a:r>
            <a:r>
              <a:rPr lang="en-US" baseline="0" dirty="0" err="1"/>
              <a:t>công</a:t>
            </a:r>
            <a:r>
              <a:rPr lang="en-US" baseline="0" dirty="0"/>
              <a:t> </a:t>
            </a:r>
            <a:r>
              <a:rPr lang="en-US" baseline="0" dirty="0" err="1"/>
              <a:t>cụ</a:t>
            </a:r>
            <a:r>
              <a:rPr lang="en-US" baseline="0" dirty="0"/>
              <a:t> </a:t>
            </a:r>
            <a:r>
              <a:rPr lang="en-US" baseline="0" dirty="0" err="1"/>
              <a:t>sinh</a:t>
            </a:r>
            <a:r>
              <a:rPr lang="en-US" baseline="0" dirty="0"/>
              <a:t> id </a:t>
            </a:r>
            <a:r>
              <a:rPr lang="en-US" baseline="0" dirty="0" err="1"/>
              <a:t>ngẫu</a:t>
            </a:r>
            <a:r>
              <a:rPr lang="en-US" baseline="0" dirty="0"/>
              <a:t> </a:t>
            </a:r>
            <a:r>
              <a:rPr lang="en-US" baseline="0" dirty="0" err="1"/>
              <a:t>nhiên</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tốt</a:t>
            </a:r>
            <a:r>
              <a:rPr lang="en-US" baseline="0" dirty="0"/>
              <a:t> =&gt; </a:t>
            </a:r>
            <a:r>
              <a:rPr lang="en-US" baseline="0" dirty="0" err="1"/>
              <a:t>xắc</a:t>
            </a:r>
            <a:r>
              <a:rPr lang="en-US" baseline="0" dirty="0"/>
              <a:t> </a:t>
            </a:r>
            <a:r>
              <a:rPr lang="en-US" baseline="0" dirty="0" err="1"/>
              <a:t>suất</a:t>
            </a:r>
            <a:r>
              <a:rPr lang="en-US" baseline="0" dirty="0"/>
              <a:t> </a:t>
            </a:r>
            <a:r>
              <a:rPr lang="en-US" baseline="0" dirty="0" err="1"/>
              <a:t>sinh</a:t>
            </a:r>
            <a:r>
              <a:rPr lang="en-US" baseline="0" dirty="0"/>
              <a:t> </a:t>
            </a:r>
            <a:r>
              <a:rPr lang="en-US" baseline="0" dirty="0" err="1"/>
              <a:t>trùng</a:t>
            </a:r>
            <a:r>
              <a:rPr lang="en-US" baseline="0" dirty="0"/>
              <a:t> id </a:t>
            </a:r>
            <a:r>
              <a:rPr lang="en-US" baseline="0" dirty="0" err="1"/>
              <a:t>đã</a:t>
            </a:r>
            <a:r>
              <a:rPr lang="en-US" baseline="0" dirty="0"/>
              <a:t> </a:t>
            </a:r>
            <a:r>
              <a:rPr lang="en-US" baseline="0" dirty="0" err="1"/>
              <a:t>dùng</a:t>
            </a:r>
            <a:r>
              <a:rPr lang="en-US" baseline="0" dirty="0"/>
              <a:t> </a:t>
            </a:r>
            <a:r>
              <a:rPr lang="en-US" baseline="0" dirty="0" err="1"/>
              <a:t>rồi</a:t>
            </a:r>
            <a:r>
              <a:rPr lang="en-US" baseline="0" dirty="0"/>
              <a:t> </a:t>
            </a:r>
            <a:r>
              <a:rPr lang="en-US" baseline="0" dirty="0" err="1"/>
              <a:t>là</a:t>
            </a:r>
            <a:r>
              <a:rPr lang="en-US" baseline="0" dirty="0"/>
              <a:t> </a:t>
            </a:r>
            <a:r>
              <a:rPr lang="en-US" baseline="0" dirty="0" err="1"/>
              <a:t>gần</a:t>
            </a:r>
            <a:r>
              <a:rPr lang="en-US" baseline="0" dirty="0"/>
              <a:t> </a:t>
            </a:r>
            <a:r>
              <a:rPr lang="en-US" baseline="0" dirty="0" err="1"/>
              <a:t>như</a:t>
            </a:r>
            <a:r>
              <a:rPr lang="en-US" baseline="0" dirty="0"/>
              <a:t> </a:t>
            </a:r>
            <a:r>
              <a:rPr lang="en-US" baseline="0" dirty="0" err="1"/>
              <a:t>bằng</a:t>
            </a:r>
            <a:r>
              <a:rPr lang="en-US" baseline="0" dirty="0"/>
              <a:t> 0).</a:t>
            </a:r>
          </a:p>
          <a:p>
            <a:pPr>
              <a:buFontTx/>
              <a:buChar char="-"/>
            </a:pPr>
            <a:r>
              <a:rPr lang="en-US" dirty="0"/>
              <a:t> Node </a:t>
            </a:r>
            <a:r>
              <a:rPr lang="en-US" dirty="0" err="1"/>
              <a:t>sẽ</a:t>
            </a:r>
            <a:r>
              <a:rPr lang="en-US" baseline="0" dirty="0"/>
              <a:t> </a:t>
            </a:r>
            <a:r>
              <a:rPr lang="en-US" baseline="0" dirty="0" err="1"/>
              <a:t>tìm</a:t>
            </a:r>
            <a:r>
              <a:rPr lang="en-US" baseline="0" dirty="0"/>
              <a:t> </a:t>
            </a:r>
            <a:r>
              <a:rPr lang="en-US" baseline="0" dirty="0" err="1"/>
              <a:t>succ</a:t>
            </a:r>
            <a:r>
              <a:rPr lang="en-US" baseline="0" dirty="0"/>
              <a:t>(id). Node </a:t>
            </a:r>
            <a:r>
              <a:rPr lang="en-US" baseline="0" dirty="0" err="1"/>
              <a:t>muốn</a:t>
            </a:r>
            <a:r>
              <a:rPr lang="en-US" baseline="0" dirty="0"/>
              <a:t> join </a:t>
            </a:r>
            <a:r>
              <a:rPr lang="en-US" baseline="0" dirty="0" err="1"/>
              <a:t>sẽ</a:t>
            </a:r>
            <a:r>
              <a:rPr lang="en-US" baseline="0" dirty="0"/>
              <a:t> </a:t>
            </a:r>
            <a:r>
              <a:rPr lang="en-US" baseline="0" dirty="0" err="1"/>
              <a:t>liên</a:t>
            </a:r>
            <a:r>
              <a:rPr lang="en-US" baseline="0" dirty="0"/>
              <a:t> </a:t>
            </a:r>
            <a:r>
              <a:rPr lang="en-US" baseline="0" dirty="0" err="1"/>
              <a:t>lạc</a:t>
            </a:r>
            <a:r>
              <a:rPr lang="en-US" baseline="0" dirty="0"/>
              <a:t> </a:t>
            </a:r>
            <a:r>
              <a:rPr lang="en-US" baseline="0" dirty="0" err="1"/>
              <a:t>với</a:t>
            </a:r>
            <a:r>
              <a:rPr lang="en-US" baseline="0" dirty="0"/>
              <a:t> node </a:t>
            </a:r>
            <a:r>
              <a:rPr lang="en-US" baseline="0" dirty="0" err="1"/>
              <a:t>succ</a:t>
            </a:r>
            <a:r>
              <a:rPr lang="en-US" baseline="0" dirty="0"/>
              <a:t>(id) </a:t>
            </a:r>
            <a:r>
              <a:rPr lang="en-US" baseline="0" dirty="0" err="1"/>
              <a:t>và</a:t>
            </a:r>
            <a:r>
              <a:rPr lang="en-US" baseline="0" dirty="0"/>
              <a:t> node </a:t>
            </a:r>
            <a:r>
              <a:rPr lang="en-US" baseline="0" dirty="0" err="1"/>
              <a:t>vị</a:t>
            </a:r>
            <a:r>
              <a:rPr lang="en-US" baseline="0" dirty="0"/>
              <a:t> </a:t>
            </a:r>
            <a:r>
              <a:rPr lang="en-US" baseline="0" dirty="0" err="1"/>
              <a:t>trí</a:t>
            </a:r>
            <a:r>
              <a:rPr lang="en-US" baseline="0" dirty="0"/>
              <a:t> </a:t>
            </a:r>
            <a:r>
              <a:rPr lang="en-US" baseline="0" dirty="0" err="1"/>
              <a:t>trước</a:t>
            </a:r>
            <a:r>
              <a:rPr lang="en-US" baseline="0" dirty="0"/>
              <a:t> </a:t>
            </a:r>
            <a:r>
              <a:rPr lang="en-US" baseline="0" dirty="0" err="1"/>
              <a:t>nó</a:t>
            </a:r>
            <a:r>
              <a:rPr lang="en-US" baseline="0" dirty="0"/>
              <a:t> </a:t>
            </a:r>
            <a:r>
              <a:rPr lang="en-US" baseline="0" dirty="0" err="1"/>
              <a:t>và</a:t>
            </a:r>
            <a:r>
              <a:rPr lang="en-US" baseline="0" dirty="0"/>
              <a:t> </a:t>
            </a:r>
            <a:r>
              <a:rPr lang="en-US" baseline="0" dirty="0" err="1"/>
              <a:t>thêm</a:t>
            </a:r>
            <a:r>
              <a:rPr lang="en-US" baseline="0" dirty="0"/>
              <a:t> </a:t>
            </a:r>
            <a:r>
              <a:rPr lang="en-US" baseline="0" dirty="0" err="1"/>
              <a:t>mình</a:t>
            </a:r>
            <a:r>
              <a:rPr lang="en-US" baseline="0" dirty="0"/>
              <a:t> </a:t>
            </a:r>
            <a:r>
              <a:rPr lang="en-US" baseline="0" dirty="0" err="1"/>
              <a:t>vào</a:t>
            </a:r>
            <a:r>
              <a:rPr lang="en-US" baseline="0" dirty="0"/>
              <a:t> </a:t>
            </a:r>
            <a:r>
              <a:rPr lang="en-US" baseline="0" dirty="0" err="1"/>
              <a:t>vòng</a:t>
            </a:r>
            <a:r>
              <a:rPr lang="en-US" baseline="0" dirty="0"/>
              <a:t>.</a:t>
            </a:r>
          </a:p>
          <a:p>
            <a:pPr>
              <a:buFontTx/>
              <a:buChar char="-"/>
            </a:pPr>
            <a:endParaRPr lang="en-US" baseline="0" dirty="0"/>
          </a:p>
          <a:p>
            <a:pPr>
              <a:buFontTx/>
              <a:buChar char="-"/>
            </a:pPr>
            <a:r>
              <a:rPr lang="en-US" baseline="0" dirty="0" err="1"/>
              <a:t>Khi</a:t>
            </a:r>
            <a:r>
              <a:rPr lang="en-US" baseline="0" dirty="0"/>
              <a:t> 1 node </a:t>
            </a:r>
            <a:r>
              <a:rPr lang="en-US" baseline="0" dirty="0" err="1"/>
              <a:t>có</a:t>
            </a:r>
            <a:r>
              <a:rPr lang="en-US" baseline="0" dirty="0"/>
              <a:t> </a:t>
            </a:r>
            <a:r>
              <a:rPr lang="en-US" baseline="0" dirty="0" err="1"/>
              <a:t>mã</a:t>
            </a:r>
            <a:r>
              <a:rPr lang="en-US" baseline="0" dirty="0"/>
              <a:t> id </a:t>
            </a:r>
            <a:r>
              <a:rPr lang="en-US" baseline="0" dirty="0" err="1"/>
              <a:t>muốn</a:t>
            </a:r>
            <a:r>
              <a:rPr lang="en-US" baseline="0" dirty="0"/>
              <a:t> </a:t>
            </a:r>
            <a:r>
              <a:rPr lang="en-US" baseline="0" dirty="0" err="1"/>
              <a:t>rời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cho</a:t>
            </a:r>
            <a:r>
              <a:rPr lang="en-US" baseline="0" dirty="0"/>
              <a:t> predecessor </a:t>
            </a:r>
            <a:r>
              <a:rPr lang="en-US" baseline="0" dirty="0" err="1"/>
              <a:t>và</a:t>
            </a:r>
            <a:r>
              <a:rPr lang="en-US" baseline="0" dirty="0"/>
              <a:t> successor, </a:t>
            </a:r>
            <a:r>
              <a:rPr lang="en-US" baseline="0" dirty="0" err="1"/>
              <a:t>và</a:t>
            </a:r>
            <a:r>
              <a:rPr lang="en-US" baseline="0" dirty="0"/>
              <a:t> </a:t>
            </a:r>
            <a:r>
              <a:rPr lang="en-US" baseline="0" dirty="0" err="1"/>
              <a:t>sau</a:t>
            </a:r>
            <a:r>
              <a:rPr lang="en-US" baseline="0" dirty="0"/>
              <a:t> </a:t>
            </a:r>
            <a:r>
              <a:rPr lang="en-US" baseline="0" dirty="0" err="1"/>
              <a:t>đó</a:t>
            </a:r>
            <a:r>
              <a:rPr lang="en-US" baseline="0" dirty="0"/>
              <a:t> </a:t>
            </a:r>
            <a:r>
              <a:rPr lang="en-US" baseline="0" dirty="0" err="1"/>
              <a:t>chuyển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cho</a:t>
            </a:r>
            <a:r>
              <a:rPr lang="en-US" baseline="0" dirty="0"/>
              <a:t> </a:t>
            </a:r>
            <a:r>
              <a:rPr lang="en-US" baseline="0" dirty="0" err="1"/>
              <a:t>succ</a:t>
            </a:r>
            <a:r>
              <a:rPr lang="en-US" baseline="0" dirty="0"/>
              <a:t>(id)</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34</a:t>
            </a:fld>
            <a:endParaRPr lang="vi-VN"/>
          </a:p>
        </p:txBody>
      </p:sp>
    </p:spTree>
    <p:extLst>
      <p:ext uri="{BB962C8B-B14F-4D97-AF65-F5344CB8AC3E}">
        <p14:creationId xmlns:p14="http://schemas.microsoft.com/office/powerpoint/2010/main" val="3259440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CAN </a:t>
            </a:r>
            <a:r>
              <a:rPr lang="en-US" dirty="0" err="1"/>
              <a:t>triển</a:t>
            </a:r>
            <a:r>
              <a:rPr lang="en-US" baseline="0" dirty="0"/>
              <a:t> </a:t>
            </a:r>
            <a:r>
              <a:rPr lang="en-US" baseline="0" dirty="0" err="1"/>
              <a:t>khai</a:t>
            </a:r>
            <a:r>
              <a:rPr lang="en-US" baseline="0" dirty="0"/>
              <a:t> </a:t>
            </a:r>
            <a:r>
              <a:rPr lang="en-US" baseline="0" dirty="0" err="1"/>
              <a:t>một</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tọa</a:t>
            </a:r>
            <a:r>
              <a:rPr lang="en-US" baseline="0" dirty="0"/>
              <a:t> </a:t>
            </a:r>
            <a:r>
              <a:rPr lang="en-US" baseline="0" dirty="0" err="1"/>
              <a:t>độ</a:t>
            </a:r>
            <a:r>
              <a:rPr lang="en-US" baseline="0" dirty="0"/>
              <a:t> d </a:t>
            </a:r>
            <a:r>
              <a:rPr lang="en-US" baseline="0" dirty="0" err="1"/>
              <a:t>chiều</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này</a:t>
            </a:r>
            <a:r>
              <a:rPr lang="en-US" baseline="0" dirty="0"/>
              <a:t> </a:t>
            </a:r>
            <a:r>
              <a:rPr lang="en-US" baseline="0" dirty="0" err="1"/>
              <a:t>được</a:t>
            </a:r>
            <a:r>
              <a:rPr lang="en-US" baseline="0" dirty="0"/>
              <a:t> </a:t>
            </a:r>
            <a:r>
              <a:rPr lang="en-US" baseline="0" dirty="0" err="1"/>
              <a:t>phân</a:t>
            </a:r>
            <a:r>
              <a:rPr lang="en-US" baseline="0" dirty="0"/>
              <a:t> </a:t>
            </a:r>
            <a:r>
              <a:rPr lang="en-US" baseline="0" dirty="0" err="1"/>
              <a:t>thành</a:t>
            </a:r>
            <a:r>
              <a:rPr lang="en-US" baseline="0" dirty="0"/>
              <a:t> </a:t>
            </a:r>
            <a:r>
              <a:rPr lang="en-US" baseline="0" dirty="0" err="1"/>
              <a:t>các</a:t>
            </a:r>
            <a:r>
              <a:rPr lang="en-US" baseline="0" dirty="0"/>
              <a:t> </a:t>
            </a:r>
            <a:r>
              <a:rPr lang="en-US" baseline="0" dirty="0" err="1"/>
              <a:t>vùng</a:t>
            </a:r>
            <a:r>
              <a:rPr lang="en-US" baseline="0" dirty="0"/>
              <a:t> </a:t>
            </a:r>
            <a:r>
              <a:rPr lang="en-US" baseline="0" dirty="0" err="1"/>
              <a:t>cho</a:t>
            </a:r>
            <a:r>
              <a:rPr lang="en-US" baseline="0" dirty="0"/>
              <a:t> </a:t>
            </a:r>
            <a:r>
              <a:rPr lang="en-US" baseline="0" dirty="0" err="1"/>
              <a:t>các</a:t>
            </a:r>
            <a:r>
              <a:rPr lang="en-US" baseline="0" dirty="0"/>
              <a:t> node.</a:t>
            </a:r>
          </a:p>
          <a:p>
            <a:pPr>
              <a:buFontTx/>
              <a:buChar char="-"/>
            </a:pPr>
            <a:endParaRPr lang="en-US" baseline="0" dirty="0"/>
          </a:p>
          <a:p>
            <a:pPr>
              <a:buFontTx/>
              <a:buChar char="-"/>
            </a:pPr>
            <a:r>
              <a:rPr lang="en-US" baseline="0" dirty="0" err="1"/>
              <a:t>Xét</a:t>
            </a:r>
            <a:r>
              <a:rPr lang="en-US" baseline="0" dirty="0"/>
              <a:t> </a:t>
            </a:r>
            <a:r>
              <a:rPr lang="en-US" baseline="0" dirty="0" err="1"/>
              <a:t>không</a:t>
            </a:r>
            <a:r>
              <a:rPr lang="en-US" baseline="0" dirty="0"/>
              <a:t> </a:t>
            </a:r>
            <a:r>
              <a:rPr lang="en-US" baseline="0" dirty="0" err="1"/>
              <a:t>gian</a:t>
            </a:r>
            <a:r>
              <a:rPr lang="en-US" baseline="0" dirty="0"/>
              <a:t> 2 </a:t>
            </a:r>
            <a:r>
              <a:rPr lang="en-US" baseline="0" dirty="0" err="1"/>
              <a:t>chiều</a:t>
            </a:r>
            <a:r>
              <a:rPr lang="en-US" baseline="0" dirty="0"/>
              <a:t> </a:t>
            </a:r>
            <a:r>
              <a:rPr lang="en-US" baseline="0" dirty="0" err="1"/>
              <a:t>như</a:t>
            </a:r>
            <a:r>
              <a:rPr lang="en-US" baseline="0" dirty="0"/>
              <a:t> </a:t>
            </a:r>
            <a:r>
              <a:rPr lang="en-US" baseline="0" dirty="0" err="1"/>
              <a:t>hình</a:t>
            </a:r>
            <a:r>
              <a:rPr lang="en-US" baseline="0" dirty="0"/>
              <a:t> </a:t>
            </a:r>
            <a:r>
              <a:rPr lang="en-US" baseline="0" dirty="0" err="1"/>
              <a:t>vẽ</a:t>
            </a:r>
            <a:r>
              <a:rPr lang="en-US" baseline="0" dirty="0"/>
              <a:t>.</a:t>
            </a:r>
          </a:p>
          <a:p>
            <a:pPr>
              <a:buFontTx/>
              <a:buChar char="-"/>
            </a:pPr>
            <a:r>
              <a:rPr lang="en-US" baseline="0" dirty="0" err="1"/>
              <a:t>Các</a:t>
            </a:r>
            <a:r>
              <a:rPr lang="en-US" baseline="0" dirty="0"/>
              <a:t> </a:t>
            </a:r>
            <a:r>
              <a:rPr lang="en-US" baseline="0" dirty="0" err="1"/>
              <a:t>vùng</a:t>
            </a:r>
            <a:r>
              <a:rPr lang="en-US" baseline="0" dirty="0"/>
              <a:t> </a:t>
            </a:r>
            <a:r>
              <a:rPr lang="en-US" baseline="0" dirty="0" err="1"/>
              <a:t>sẽ</a:t>
            </a:r>
            <a:r>
              <a:rPr lang="en-US" baseline="0" dirty="0"/>
              <a:t> </a:t>
            </a:r>
            <a:r>
              <a:rPr lang="en-US" baseline="0" dirty="0" err="1"/>
              <a:t>có</a:t>
            </a:r>
            <a:r>
              <a:rPr lang="en-US" baseline="0" dirty="0"/>
              <a:t> </a:t>
            </a:r>
            <a:r>
              <a:rPr lang="en-US" baseline="0" dirty="0" err="1"/>
              <a:t>các</a:t>
            </a:r>
            <a:r>
              <a:rPr lang="en-US" baseline="0" dirty="0"/>
              <a:t> node </a:t>
            </a:r>
            <a:r>
              <a:rPr lang="en-US" baseline="0" dirty="0" err="1"/>
              <a:t>quản</a:t>
            </a:r>
            <a:r>
              <a:rPr lang="en-US" baseline="0" dirty="0"/>
              <a:t> </a:t>
            </a:r>
            <a:r>
              <a:rPr lang="en-US" baseline="0" dirty="0" err="1"/>
              <a:t>lý</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cũng</a:t>
            </a:r>
            <a:r>
              <a:rPr lang="en-US" baseline="0" dirty="0"/>
              <a:t> </a:t>
            </a:r>
            <a:r>
              <a:rPr lang="en-US" baseline="0" dirty="0" err="1"/>
              <a:t>sẽ</a:t>
            </a:r>
            <a:r>
              <a:rPr lang="en-US" baseline="0" dirty="0"/>
              <a:t> </a:t>
            </a:r>
            <a:r>
              <a:rPr lang="en-US" baseline="0" dirty="0" err="1"/>
              <a:t>được</a:t>
            </a:r>
            <a:r>
              <a:rPr lang="en-US" baseline="0" dirty="0"/>
              <a:t> </a:t>
            </a:r>
            <a:r>
              <a:rPr lang="en-US" baseline="0" dirty="0" err="1"/>
              <a:t>định</a:t>
            </a:r>
            <a:r>
              <a:rPr lang="en-US" baseline="0" dirty="0"/>
              <a:t> </a:t>
            </a:r>
            <a:r>
              <a:rPr lang="en-US" baseline="0" dirty="0" err="1"/>
              <a:t>tọa</a:t>
            </a:r>
            <a:r>
              <a:rPr lang="en-US" baseline="0" dirty="0"/>
              <a:t> </a:t>
            </a:r>
            <a:r>
              <a:rPr lang="en-US" baseline="0" dirty="0" err="1"/>
              <a:t>độ</a:t>
            </a:r>
            <a:r>
              <a:rPr lang="en-US" baseline="0" dirty="0"/>
              <a:t>, </a:t>
            </a:r>
            <a:r>
              <a:rPr lang="en-US" baseline="0" dirty="0" err="1"/>
              <a:t>rơi</a:t>
            </a:r>
            <a:r>
              <a:rPr lang="en-US" baseline="0" dirty="0"/>
              <a:t> </a:t>
            </a:r>
            <a:r>
              <a:rPr lang="en-US" baseline="0" dirty="0" err="1"/>
              <a:t>vào</a:t>
            </a:r>
            <a:r>
              <a:rPr lang="en-US" baseline="0" dirty="0"/>
              <a:t> </a:t>
            </a:r>
            <a:r>
              <a:rPr lang="en-US" baseline="0" dirty="0" err="1"/>
              <a:t>vùng</a:t>
            </a:r>
            <a:r>
              <a:rPr lang="en-US" baseline="0" dirty="0"/>
              <a:t> </a:t>
            </a:r>
            <a:r>
              <a:rPr lang="en-US" baseline="0" dirty="0" err="1"/>
              <a:t>nào</a:t>
            </a:r>
            <a:r>
              <a:rPr lang="en-US" baseline="0" dirty="0"/>
              <a:t> </a:t>
            </a:r>
            <a:r>
              <a:rPr lang="en-US" baseline="0" dirty="0" err="1"/>
              <a:t>thì</a:t>
            </a:r>
            <a:r>
              <a:rPr lang="en-US" baseline="0" dirty="0"/>
              <a:t> do node </a:t>
            </a:r>
            <a:r>
              <a:rPr lang="en-US" baseline="0" dirty="0" err="1"/>
              <a:t>tương</a:t>
            </a:r>
            <a:r>
              <a:rPr lang="en-US" baseline="0" dirty="0"/>
              <a:t> </a:t>
            </a:r>
            <a:r>
              <a:rPr lang="en-US" baseline="0" dirty="0" err="1"/>
              <a:t>ứng</a:t>
            </a:r>
            <a:r>
              <a:rPr lang="en-US" baseline="0" dirty="0"/>
              <a:t> </a:t>
            </a:r>
            <a:r>
              <a:rPr lang="en-US" baseline="0" dirty="0" err="1"/>
              <a:t>quản</a:t>
            </a:r>
            <a:r>
              <a:rPr lang="en-US" baseline="0" dirty="0"/>
              <a:t> </a:t>
            </a:r>
            <a:r>
              <a:rPr lang="en-US" baseline="0" dirty="0" err="1"/>
              <a:t>lý</a:t>
            </a:r>
            <a:r>
              <a:rPr lang="en-US" baseline="0" dirty="0"/>
              <a:t>.</a:t>
            </a:r>
          </a:p>
          <a:p>
            <a:pPr>
              <a:buFontTx/>
              <a:buChar char="-"/>
            </a:pPr>
            <a:endParaRPr lang="en-US" baseline="0" dirty="0"/>
          </a:p>
          <a:p>
            <a:pPr>
              <a:buFontTx/>
              <a:buChar char="-"/>
            </a:pPr>
            <a:r>
              <a:rPr lang="en-US" baseline="0" dirty="0" err="1"/>
              <a:t>Khi</a:t>
            </a:r>
            <a:r>
              <a:rPr lang="en-US" baseline="0" dirty="0"/>
              <a:t> 1 node P </a:t>
            </a:r>
            <a:r>
              <a:rPr lang="en-US" baseline="0" dirty="0" err="1"/>
              <a:t>muốn</a:t>
            </a:r>
            <a:r>
              <a:rPr lang="en-US" baseline="0" dirty="0"/>
              <a:t> join </a:t>
            </a:r>
            <a:r>
              <a:rPr lang="en-US" baseline="0" dirty="0" err="1"/>
              <a:t>hệ</a:t>
            </a:r>
            <a:r>
              <a:rPr lang="en-US" baseline="0" dirty="0"/>
              <a:t> </a:t>
            </a:r>
            <a:r>
              <a:rPr lang="en-US" baseline="0" dirty="0" err="1"/>
              <a:t>thống</a:t>
            </a:r>
            <a:r>
              <a:rPr lang="en-US" baseline="0" dirty="0"/>
              <a:t>, </a:t>
            </a:r>
            <a:r>
              <a:rPr lang="en-US" baseline="0" dirty="0" err="1"/>
              <a:t>nó</a:t>
            </a:r>
            <a:r>
              <a:rPr lang="en-US" baseline="0" dirty="0"/>
              <a:t> </a:t>
            </a:r>
            <a:r>
              <a:rPr lang="en-US" baseline="0" dirty="0" err="1"/>
              <a:t>sẽ</a:t>
            </a:r>
            <a:r>
              <a:rPr lang="en-US" baseline="0" dirty="0"/>
              <a:t> </a:t>
            </a:r>
            <a:r>
              <a:rPr lang="en-US" baseline="0" dirty="0" err="1"/>
              <a:t>nhận</a:t>
            </a:r>
            <a:r>
              <a:rPr lang="en-US" baseline="0" dirty="0"/>
              <a:t> 1 </a:t>
            </a:r>
            <a:r>
              <a:rPr lang="en-US" baseline="0" dirty="0" err="1"/>
              <a:t>tọa</a:t>
            </a:r>
            <a:r>
              <a:rPr lang="en-US" baseline="0" dirty="0"/>
              <a:t> </a:t>
            </a:r>
            <a:r>
              <a:rPr lang="en-US" baseline="0" dirty="0" err="1"/>
              <a:t>độ</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và</a:t>
            </a:r>
            <a:r>
              <a:rPr lang="en-US" baseline="0" dirty="0"/>
              <a:t> </a:t>
            </a:r>
            <a:r>
              <a:rPr lang="en-US" baseline="0" dirty="0" err="1"/>
              <a:t>sau</a:t>
            </a:r>
            <a:r>
              <a:rPr lang="en-US" baseline="0" dirty="0"/>
              <a:t> </a:t>
            </a:r>
            <a:r>
              <a:rPr lang="en-US" baseline="0" dirty="0" err="1"/>
              <a:t>đó</a:t>
            </a:r>
            <a:r>
              <a:rPr lang="en-US" baseline="0" dirty="0"/>
              <a:t> </a:t>
            </a:r>
            <a:r>
              <a:rPr lang="en-US" baseline="0" dirty="0" err="1"/>
              <a:t>tìm</a:t>
            </a:r>
            <a:r>
              <a:rPr lang="en-US" baseline="0" dirty="0"/>
              <a:t> node Q </a:t>
            </a:r>
            <a:r>
              <a:rPr lang="en-US" baseline="0" dirty="0" err="1"/>
              <a:t>tương</a:t>
            </a:r>
            <a:r>
              <a:rPr lang="en-US" baseline="0" dirty="0"/>
              <a:t> </a:t>
            </a:r>
            <a:r>
              <a:rPr lang="en-US" baseline="0" dirty="0" err="1"/>
              <a:t>ứng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vùng</a:t>
            </a:r>
            <a:r>
              <a:rPr lang="en-US" baseline="0" dirty="0"/>
              <a:t> </a:t>
            </a:r>
            <a:r>
              <a:rPr lang="en-US" baseline="0" dirty="0" err="1"/>
              <a:t>đó</a:t>
            </a:r>
            <a:r>
              <a:rPr lang="en-US" baseline="0" dirty="0"/>
              <a:t>. (</a:t>
            </a:r>
            <a:r>
              <a:rPr lang="en-US" baseline="0" dirty="0" err="1"/>
              <a:t>việc</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này</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giải</a:t>
            </a:r>
            <a:r>
              <a:rPr lang="en-US" baseline="0" dirty="0"/>
              <a:t> </a:t>
            </a:r>
            <a:r>
              <a:rPr lang="en-US" baseline="0" dirty="0" err="1"/>
              <a:t>thuật</a:t>
            </a:r>
            <a:r>
              <a:rPr lang="en-US" baseline="0" dirty="0"/>
              <a:t> </a:t>
            </a:r>
            <a:r>
              <a:rPr lang="en-US" baseline="0" dirty="0" err="1"/>
              <a:t>định</a:t>
            </a:r>
            <a:r>
              <a:rPr lang="en-US" baseline="0" dirty="0"/>
              <a:t> </a:t>
            </a:r>
            <a:r>
              <a:rPr lang="en-US" baseline="0" dirty="0" err="1"/>
              <a:t>tuyến</a:t>
            </a:r>
            <a:r>
              <a:rPr lang="en-US" baseline="0" dirty="0"/>
              <a:t> </a:t>
            </a:r>
            <a:r>
              <a:rPr lang="en-US" baseline="0" dirty="0" err="1"/>
              <a:t>dựa</a:t>
            </a:r>
            <a:r>
              <a:rPr lang="en-US" baseline="0" dirty="0"/>
              <a:t> </a:t>
            </a:r>
            <a:r>
              <a:rPr lang="en-US" baseline="0" dirty="0" err="1"/>
              <a:t>theo</a:t>
            </a:r>
            <a:r>
              <a:rPr lang="en-US" baseline="0" dirty="0"/>
              <a:t> </a:t>
            </a:r>
            <a:r>
              <a:rPr lang="en-US" baseline="0" dirty="0" err="1"/>
              <a:t>tọa</a:t>
            </a:r>
            <a:r>
              <a:rPr lang="en-US" baseline="0" dirty="0"/>
              <a:t> </a:t>
            </a:r>
            <a:r>
              <a:rPr lang="en-US" baseline="0" dirty="0" err="1"/>
              <a:t>độ</a:t>
            </a:r>
            <a:r>
              <a:rPr lang="en-US" baseline="0" dirty="0"/>
              <a:t>). Node Q </a:t>
            </a:r>
            <a:r>
              <a:rPr lang="en-US" baseline="0" dirty="0" err="1"/>
              <a:t>sẽ</a:t>
            </a:r>
            <a:r>
              <a:rPr lang="en-US" baseline="0" dirty="0"/>
              <a:t> </a:t>
            </a:r>
            <a:r>
              <a:rPr lang="en-US" baseline="0" dirty="0" err="1"/>
              <a:t>phân</a:t>
            </a:r>
            <a:r>
              <a:rPr lang="en-US" baseline="0" dirty="0"/>
              <a:t> </a:t>
            </a:r>
            <a:r>
              <a:rPr lang="en-US" baseline="0" dirty="0" err="1"/>
              <a:t>đôi</a:t>
            </a:r>
            <a:r>
              <a:rPr lang="en-US" baseline="0" dirty="0"/>
              <a:t> </a:t>
            </a:r>
            <a:r>
              <a:rPr lang="en-US" baseline="0" dirty="0" err="1"/>
              <a:t>vùng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để</a:t>
            </a:r>
            <a:r>
              <a:rPr lang="en-US" baseline="0" dirty="0"/>
              <a:t> </a:t>
            </a:r>
            <a:r>
              <a:rPr lang="en-US" baseline="0" dirty="0" err="1"/>
              <a:t>dành</a:t>
            </a:r>
            <a:r>
              <a:rPr lang="en-US" baseline="0" dirty="0"/>
              <a:t> </a:t>
            </a:r>
            <a:r>
              <a:rPr lang="en-US" baseline="0" dirty="0" err="1"/>
              <a:t>cho</a:t>
            </a:r>
            <a:r>
              <a:rPr lang="en-US" baseline="0" dirty="0"/>
              <a:t> P. </a:t>
            </a:r>
            <a:r>
              <a:rPr lang="en-US" baseline="0" dirty="0" err="1"/>
              <a:t>Và</a:t>
            </a:r>
            <a:r>
              <a:rPr lang="en-US" baseline="0" dirty="0"/>
              <a:t> </a:t>
            </a:r>
            <a:r>
              <a:rPr lang="en-US" baseline="0" dirty="0" err="1"/>
              <a:t>chuyển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tương</a:t>
            </a:r>
            <a:r>
              <a:rPr lang="en-US" baseline="0" dirty="0"/>
              <a:t> </a:t>
            </a:r>
            <a:r>
              <a:rPr lang="en-US" baseline="0" dirty="0" err="1"/>
              <a:t>ứng</a:t>
            </a:r>
            <a:r>
              <a:rPr lang="en-US" baseline="0" dirty="0"/>
              <a:t> </a:t>
            </a:r>
            <a:r>
              <a:rPr lang="en-US" baseline="0" dirty="0" err="1"/>
              <a:t>cho</a:t>
            </a:r>
            <a:r>
              <a:rPr lang="en-US" baseline="0" dirty="0"/>
              <a:t> node P.</a:t>
            </a:r>
          </a:p>
          <a:p>
            <a:pPr>
              <a:buFontTx/>
              <a:buChar char="-"/>
            </a:pPr>
            <a:r>
              <a:rPr lang="en-US" baseline="0" dirty="0" err="1"/>
              <a:t>Mỗi</a:t>
            </a:r>
            <a:r>
              <a:rPr lang="en-US" baseline="0" dirty="0"/>
              <a:t> node </a:t>
            </a:r>
            <a:r>
              <a:rPr lang="en-US" baseline="0" dirty="0" err="1"/>
              <a:t>sẽ</a:t>
            </a:r>
            <a:r>
              <a:rPr lang="en-US" baseline="0" dirty="0"/>
              <a:t> </a:t>
            </a:r>
            <a:r>
              <a:rPr lang="en-US" baseline="0" dirty="0" err="1"/>
              <a:t>duy</a:t>
            </a:r>
            <a:r>
              <a:rPr lang="en-US" baseline="0" dirty="0"/>
              <a:t> </a:t>
            </a:r>
            <a:r>
              <a:rPr lang="en-US" baseline="0" dirty="0" err="1"/>
              <a:t>trì</a:t>
            </a:r>
            <a:r>
              <a:rPr lang="en-US" baseline="0" dirty="0"/>
              <a:t> </a:t>
            </a:r>
            <a:r>
              <a:rPr lang="en-US" baseline="0" dirty="0" err="1"/>
              <a:t>danh</a:t>
            </a:r>
            <a:r>
              <a:rPr lang="en-US" baseline="0" dirty="0"/>
              <a:t> </a:t>
            </a:r>
            <a:r>
              <a:rPr lang="en-US" baseline="0" dirty="0" err="1"/>
              <a:t>sách</a:t>
            </a:r>
            <a:r>
              <a:rPr lang="en-US" baseline="0" dirty="0"/>
              <a:t> </a:t>
            </a:r>
            <a:r>
              <a:rPr lang="en-US" baseline="0" dirty="0" err="1"/>
              <a:t>các</a:t>
            </a:r>
            <a:r>
              <a:rPr lang="en-US" baseline="0" dirty="0"/>
              <a:t> node </a:t>
            </a:r>
            <a:r>
              <a:rPr lang="en-US" baseline="0" dirty="0" err="1"/>
              <a:t>hàng</a:t>
            </a:r>
            <a:r>
              <a:rPr lang="en-US" baseline="0" dirty="0"/>
              <a:t> </a:t>
            </a:r>
            <a:r>
              <a:rPr lang="en-US" baseline="0" dirty="0" err="1"/>
              <a:t>xóm</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các</a:t>
            </a:r>
            <a:r>
              <a:rPr lang="en-US" baseline="0" dirty="0"/>
              <a:t> node </a:t>
            </a:r>
            <a:r>
              <a:rPr lang="en-US" baseline="0" dirty="0" err="1"/>
              <a:t>quản</a:t>
            </a:r>
            <a:r>
              <a:rPr lang="en-US" baseline="0" dirty="0"/>
              <a:t> </a:t>
            </a:r>
            <a:r>
              <a:rPr lang="en-US" baseline="0" dirty="0" err="1"/>
              <a:t>lý</a:t>
            </a:r>
            <a:r>
              <a:rPr lang="en-US" baseline="0" dirty="0"/>
              <a:t> </a:t>
            </a:r>
            <a:r>
              <a:rPr lang="en-US" baseline="0" dirty="0" err="1"/>
              <a:t>các</a:t>
            </a:r>
            <a:r>
              <a:rPr lang="en-US" baseline="0" dirty="0"/>
              <a:t> </a:t>
            </a:r>
            <a:r>
              <a:rPr lang="en-US" baseline="0" dirty="0" err="1"/>
              <a:t>vùng</a:t>
            </a:r>
            <a:r>
              <a:rPr lang="en-US" baseline="0" dirty="0"/>
              <a:t> </a:t>
            </a:r>
            <a:r>
              <a:rPr lang="en-US" baseline="0" dirty="0" err="1"/>
              <a:t>tiếp</a:t>
            </a:r>
            <a:r>
              <a:rPr lang="en-US" baseline="0" dirty="0"/>
              <a:t> </a:t>
            </a:r>
            <a:r>
              <a:rPr lang="en-US" baseline="0" dirty="0" err="1"/>
              <a:t>giáp</a:t>
            </a:r>
            <a:r>
              <a:rPr lang="en-US" baseline="0" dirty="0"/>
              <a:t> </a:t>
            </a:r>
            <a:r>
              <a:rPr lang="en-US" baseline="0" dirty="0" err="1"/>
              <a:t>với</a:t>
            </a:r>
            <a:r>
              <a:rPr lang="en-US" baseline="0" dirty="0"/>
              <a:t> </a:t>
            </a:r>
            <a:r>
              <a:rPr lang="en-US" baseline="0" dirty="0" err="1"/>
              <a:t>vùng</a:t>
            </a:r>
            <a:r>
              <a:rPr lang="en-US" baseline="0" dirty="0"/>
              <a:t> </a:t>
            </a:r>
            <a:r>
              <a:rPr lang="en-US" baseline="0" dirty="0" err="1"/>
              <a:t>của</a:t>
            </a:r>
            <a:r>
              <a:rPr lang="en-US" baseline="0" dirty="0"/>
              <a:t> </a:t>
            </a:r>
            <a:r>
              <a:rPr lang="en-US" baseline="0" dirty="0" err="1"/>
              <a:t>mình</a:t>
            </a:r>
            <a:r>
              <a:rPr lang="en-US" baseline="0" dirty="0"/>
              <a:t>).</a:t>
            </a:r>
          </a:p>
          <a:p>
            <a:pPr>
              <a:buFontTx/>
              <a:buChar char="-"/>
            </a:pPr>
            <a:endParaRPr lang="en-US" baseline="0" dirty="0"/>
          </a:p>
          <a:p>
            <a:pPr>
              <a:buFontTx/>
              <a:buChar char="-"/>
            </a:pPr>
            <a:r>
              <a:rPr lang="en-US" dirty="0" err="1"/>
              <a:t>Việc</a:t>
            </a:r>
            <a:r>
              <a:rPr lang="en-US" baseline="0" dirty="0"/>
              <a:t> </a:t>
            </a:r>
            <a:r>
              <a:rPr lang="en-US" baseline="0" dirty="0" err="1"/>
              <a:t>rời</a:t>
            </a:r>
            <a:r>
              <a:rPr lang="en-US" baseline="0" dirty="0"/>
              <a:t> </a:t>
            </a:r>
            <a:r>
              <a:rPr lang="en-US" baseline="0" dirty="0" err="1"/>
              <a:t>nhóm</a:t>
            </a:r>
            <a:r>
              <a:rPr lang="en-US" baseline="0" dirty="0"/>
              <a:t> </a:t>
            </a:r>
            <a:r>
              <a:rPr lang="en-US" baseline="0" dirty="0" err="1"/>
              <a:t>thì</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a:t>
            </a:r>
            <a:r>
              <a:rPr lang="en-US" baseline="0" dirty="0" err="1"/>
              <a:t>Giả</a:t>
            </a:r>
            <a:r>
              <a:rPr lang="en-US" baseline="0" dirty="0"/>
              <a:t> </a:t>
            </a:r>
            <a:r>
              <a:rPr lang="en-US" baseline="0" dirty="0" err="1"/>
              <a:t>sử</a:t>
            </a:r>
            <a:r>
              <a:rPr lang="en-US" baseline="0" dirty="0"/>
              <a:t> </a:t>
            </a:r>
            <a:r>
              <a:rPr lang="en-US" baseline="0" dirty="0" err="1"/>
              <a:t>khi</a:t>
            </a:r>
            <a:r>
              <a:rPr lang="en-US" baseline="0" dirty="0"/>
              <a:t> node (0.6,0.7) </a:t>
            </a:r>
            <a:r>
              <a:rPr lang="en-US" baseline="0" dirty="0" err="1"/>
              <a:t>rời</a:t>
            </a:r>
            <a:r>
              <a:rPr lang="en-US" baseline="0" dirty="0"/>
              <a:t> </a:t>
            </a:r>
            <a:r>
              <a:rPr lang="en-US" baseline="0" dirty="0" err="1"/>
              <a:t>nhóm</a:t>
            </a:r>
            <a:r>
              <a:rPr lang="en-US" baseline="0" dirty="0"/>
              <a:t>, </a:t>
            </a:r>
            <a:r>
              <a:rPr lang="en-US" baseline="0" dirty="0" err="1"/>
              <a:t>và</a:t>
            </a:r>
            <a:r>
              <a:rPr lang="en-US" baseline="0" dirty="0"/>
              <a:t> </a:t>
            </a:r>
            <a:r>
              <a:rPr lang="en-US" baseline="0" dirty="0" err="1"/>
              <a:t>vùng</a:t>
            </a:r>
            <a:r>
              <a:rPr lang="en-US" baseline="0" dirty="0"/>
              <a:t> </a:t>
            </a:r>
            <a:r>
              <a:rPr lang="en-US" baseline="0" dirty="0" err="1"/>
              <a:t>đó</a:t>
            </a:r>
            <a:r>
              <a:rPr lang="en-US" baseline="0" dirty="0"/>
              <a:t> </a:t>
            </a:r>
            <a:r>
              <a:rPr lang="en-US" baseline="0" dirty="0" err="1"/>
              <a:t>sẽ</a:t>
            </a:r>
            <a:r>
              <a:rPr lang="en-US" baseline="0" dirty="0"/>
              <a:t> </a:t>
            </a:r>
            <a:r>
              <a:rPr lang="en-US" baseline="0" dirty="0" err="1"/>
              <a:t>để</a:t>
            </a:r>
            <a:r>
              <a:rPr lang="en-US" baseline="0" dirty="0"/>
              <a:t> </a:t>
            </a:r>
            <a:r>
              <a:rPr lang="en-US" baseline="0" dirty="0" err="1"/>
              <a:t>lại</a:t>
            </a:r>
            <a:r>
              <a:rPr lang="en-US" baseline="0" dirty="0"/>
              <a:t> </a:t>
            </a:r>
            <a:r>
              <a:rPr lang="en-US" baseline="0" dirty="0" err="1"/>
              <a:t>cho</a:t>
            </a:r>
            <a:r>
              <a:rPr lang="en-US" baseline="0" dirty="0"/>
              <a:t> (0.9,0.9) </a:t>
            </a:r>
            <a:r>
              <a:rPr lang="en-US" baseline="0" dirty="0" err="1"/>
              <a:t>quản</a:t>
            </a:r>
            <a:r>
              <a:rPr lang="en-US" baseline="0" dirty="0"/>
              <a:t> </a:t>
            </a:r>
            <a:r>
              <a:rPr lang="en-US" baseline="0" dirty="0" err="1"/>
              <a:t>lý</a:t>
            </a:r>
            <a:r>
              <a:rPr lang="en-US" baseline="0" dirty="0"/>
              <a:t>. </a:t>
            </a:r>
            <a:r>
              <a:rPr lang="en-US" baseline="0" dirty="0" err="1"/>
              <a:t>Vậy</a:t>
            </a:r>
            <a:r>
              <a:rPr lang="en-US" baseline="0" dirty="0"/>
              <a:t> </a:t>
            </a:r>
            <a:r>
              <a:rPr lang="en-US" baseline="0" dirty="0" err="1"/>
              <a:t>thì</a:t>
            </a:r>
            <a:r>
              <a:rPr lang="en-US" baseline="0" dirty="0"/>
              <a:t> </a:t>
            </a:r>
            <a:r>
              <a:rPr lang="en-US" baseline="0" dirty="0" err="1"/>
              <a:t>vùng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lúc</a:t>
            </a:r>
            <a:r>
              <a:rPr lang="en-US" baseline="0" dirty="0"/>
              <a:t> </a:t>
            </a:r>
            <a:r>
              <a:rPr lang="en-US" baseline="0" dirty="0" err="1"/>
              <a:t>này</a:t>
            </a:r>
            <a:r>
              <a:rPr lang="en-US" baseline="0" dirty="0"/>
              <a:t> </a:t>
            </a:r>
            <a:r>
              <a:rPr lang="en-US" baseline="0" dirty="0" err="1"/>
              <a:t>sẽ</a:t>
            </a:r>
            <a:r>
              <a:rPr lang="en-US" baseline="0" dirty="0"/>
              <a:t> </a:t>
            </a:r>
            <a:r>
              <a:rPr lang="en-US" baseline="0" dirty="0" err="1"/>
              <a:t>không</a:t>
            </a:r>
            <a:r>
              <a:rPr lang="en-US" baseline="0" dirty="0"/>
              <a:t> </a:t>
            </a:r>
            <a:r>
              <a:rPr lang="en-US" baseline="0" dirty="0" err="1"/>
              <a:t>còn</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là</a:t>
            </a:r>
            <a:r>
              <a:rPr lang="en-US" baseline="0" dirty="0"/>
              <a:t> </a:t>
            </a:r>
            <a:r>
              <a:rPr lang="en-US" baseline="0" dirty="0" err="1"/>
              <a:t>các</a:t>
            </a:r>
            <a:r>
              <a:rPr lang="en-US" baseline="0" dirty="0"/>
              <a:t> </a:t>
            </a:r>
            <a:r>
              <a:rPr lang="en-US" baseline="0" dirty="0" err="1"/>
              <a:t>vùng</a:t>
            </a:r>
            <a:r>
              <a:rPr lang="en-US" baseline="0" dirty="0"/>
              <a:t> </a:t>
            </a:r>
            <a:r>
              <a:rPr lang="en-US" baseline="0" dirty="0" err="1"/>
              <a:t>hình</a:t>
            </a:r>
            <a:r>
              <a:rPr lang="en-US" baseline="0" dirty="0"/>
              <a:t> </a:t>
            </a:r>
            <a:r>
              <a:rPr lang="en-US" baseline="0" dirty="0" err="1"/>
              <a:t>chữ</a:t>
            </a:r>
            <a:r>
              <a:rPr lang="en-US" baseline="0" dirty="0"/>
              <a:t> </a:t>
            </a:r>
            <a:r>
              <a:rPr lang="en-US" baseline="0" dirty="0" err="1"/>
              <a:t>nhật</a:t>
            </a:r>
            <a:r>
              <a:rPr lang="en-US" baseline="0" dirty="0"/>
              <a:t> </a:t>
            </a:r>
            <a:r>
              <a:rPr lang="en-US" baseline="0" dirty="0" err="1"/>
              <a:t>nữa</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tính</a:t>
            </a:r>
            <a:r>
              <a:rPr lang="en-US" baseline="0" dirty="0"/>
              <a:t> </a:t>
            </a:r>
            <a:r>
              <a:rPr lang="en-US" baseline="0" dirty="0" err="1"/>
              <a:t>cân</a:t>
            </a:r>
            <a:r>
              <a:rPr lang="en-US" baseline="0" dirty="0"/>
              <a:t> </a:t>
            </a:r>
            <a:r>
              <a:rPr lang="en-US" baseline="0" dirty="0" err="1"/>
              <a:t>xứng</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phân</a:t>
            </a:r>
            <a:r>
              <a:rPr lang="en-US" baseline="0" dirty="0"/>
              <a:t> </a:t>
            </a:r>
            <a:r>
              <a:rPr lang="en-US" baseline="0" dirty="0" err="1"/>
              <a:t>vùng</a:t>
            </a:r>
            <a:r>
              <a:rPr lang="en-US" baseline="0" dirty="0"/>
              <a:t>).</a:t>
            </a:r>
          </a:p>
          <a:p>
            <a:pPr>
              <a:buFontTx/>
              <a:buChar char="-"/>
            </a:pPr>
            <a:r>
              <a:rPr lang="en-US" baseline="0" dirty="0" err="1"/>
              <a:t>Vì</a:t>
            </a:r>
            <a:r>
              <a:rPr lang="en-US" baseline="0" dirty="0"/>
              <a:t> </a:t>
            </a:r>
            <a:r>
              <a:rPr lang="en-US" baseline="0" dirty="0" err="1"/>
              <a:t>vậy</a:t>
            </a:r>
            <a:r>
              <a:rPr lang="en-US" baseline="0" dirty="0"/>
              <a:t> </a:t>
            </a:r>
            <a:r>
              <a:rPr lang="en-US" baseline="0" dirty="0" err="1"/>
              <a:t>sẽ</a:t>
            </a:r>
            <a:r>
              <a:rPr lang="en-US" baseline="0" dirty="0"/>
              <a:t> </a:t>
            </a:r>
            <a:r>
              <a:rPr lang="en-US" baseline="0" dirty="0" err="1"/>
              <a:t>luôn</a:t>
            </a:r>
            <a:r>
              <a:rPr lang="en-US" baseline="0" dirty="0"/>
              <a:t> </a:t>
            </a:r>
            <a:r>
              <a:rPr lang="en-US" baseline="0" dirty="0" err="1"/>
              <a:t>có</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chạy</a:t>
            </a:r>
            <a:r>
              <a:rPr lang="en-US" baseline="0" dirty="0"/>
              <a:t> </a:t>
            </a:r>
            <a:r>
              <a:rPr lang="en-US" baseline="0" dirty="0" err="1"/>
              <a:t>ngầm</a:t>
            </a:r>
            <a:r>
              <a:rPr lang="en-US" baseline="0" dirty="0"/>
              <a:t> </a:t>
            </a:r>
            <a:r>
              <a:rPr lang="en-US" baseline="0" dirty="0" err="1"/>
              <a:t>để</a:t>
            </a:r>
            <a:r>
              <a:rPr lang="en-US" baseline="0" dirty="0"/>
              <a:t> </a:t>
            </a:r>
            <a:r>
              <a:rPr lang="en-US" baseline="0" dirty="0" err="1"/>
              <a:t>luôn</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phân</a:t>
            </a:r>
            <a:r>
              <a:rPr lang="en-US" baseline="0" dirty="0"/>
              <a:t> </a:t>
            </a:r>
            <a:r>
              <a:rPr lang="en-US" baseline="0" dirty="0" err="1"/>
              <a:t>vùng</a:t>
            </a:r>
            <a:r>
              <a:rPr lang="en-US" baseline="0" dirty="0"/>
              <a:t> </a:t>
            </a:r>
            <a:r>
              <a:rPr lang="en-US" baseline="0" dirty="0" err="1"/>
              <a:t>lại</a:t>
            </a:r>
            <a:r>
              <a:rPr lang="en-US" baseline="0" dirty="0"/>
              <a:t> </a:t>
            </a:r>
            <a:r>
              <a:rPr lang="en-US" baseline="0" dirty="0" err="1"/>
              <a:t>toàn</a:t>
            </a:r>
            <a:r>
              <a:rPr lang="en-US" baseline="0" dirty="0"/>
              <a:t> </a:t>
            </a:r>
            <a:r>
              <a:rPr lang="en-US" baseline="0" dirty="0" err="1"/>
              <a:t>bộ</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chu</a:t>
            </a:r>
            <a:r>
              <a:rPr lang="en-US" baseline="0" dirty="0"/>
              <a:t> </a:t>
            </a:r>
            <a:r>
              <a:rPr lang="en-US" baseline="0" dirty="0" err="1"/>
              <a:t>kỳ</a:t>
            </a:r>
            <a:r>
              <a:rPr lang="en-US" baseline="0" dirty="0"/>
              <a:t>.</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35</a:t>
            </a:fld>
            <a:endParaRPr lang="vi-VN"/>
          </a:p>
        </p:txBody>
      </p:sp>
    </p:spTree>
    <p:extLst>
      <p:ext uri="{BB962C8B-B14F-4D97-AF65-F5344CB8AC3E}">
        <p14:creationId xmlns:p14="http://schemas.microsoft.com/office/powerpoint/2010/main" val="1687958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36</a:t>
            </a:fld>
            <a:endParaRPr lang="vi-VN"/>
          </a:p>
        </p:txBody>
      </p:sp>
    </p:spTree>
    <p:extLst>
      <p:ext uri="{BB962C8B-B14F-4D97-AF65-F5344CB8AC3E}">
        <p14:creationId xmlns:p14="http://schemas.microsoft.com/office/powerpoint/2010/main" val="16968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Chúng</a:t>
            </a:r>
            <a:r>
              <a:rPr lang="en-US" dirty="0"/>
              <a:t> ta </a:t>
            </a:r>
            <a:r>
              <a:rPr lang="en-US" dirty="0" err="1"/>
              <a:t>đã</a:t>
            </a:r>
            <a:r>
              <a:rPr lang="en-US" dirty="0"/>
              <a:t> </a:t>
            </a:r>
            <a:r>
              <a:rPr lang="en-US" dirty="0" err="1"/>
              <a:t>nghiên</a:t>
            </a:r>
            <a:r>
              <a:rPr lang="en-US" dirty="0"/>
              <a:t> </a:t>
            </a:r>
            <a:r>
              <a:rPr lang="en-US" dirty="0" err="1"/>
              <a:t>cứu</a:t>
            </a:r>
            <a:r>
              <a:rPr lang="en-US" dirty="0"/>
              <a:t> </a:t>
            </a:r>
            <a:r>
              <a:rPr lang="en-US" dirty="0" err="1"/>
              <a:t>kiến</a:t>
            </a:r>
            <a:r>
              <a:rPr lang="en-US" dirty="0"/>
              <a:t> </a:t>
            </a:r>
            <a:r>
              <a:rPr lang="en-US" dirty="0" err="1"/>
              <a:t>trúc</a:t>
            </a:r>
            <a:r>
              <a:rPr lang="en-US" dirty="0"/>
              <a:t> client-server </a:t>
            </a:r>
            <a:r>
              <a:rPr lang="en-US" dirty="0" err="1"/>
              <a:t>và</a:t>
            </a:r>
            <a:r>
              <a:rPr lang="en-US" dirty="0"/>
              <a:t> </a:t>
            </a:r>
            <a:r>
              <a:rPr lang="en-US" dirty="0" err="1"/>
              <a:t>kiến</a:t>
            </a:r>
            <a:r>
              <a:rPr lang="en-US" dirty="0"/>
              <a:t> </a:t>
            </a:r>
            <a:r>
              <a:rPr lang="en-US" dirty="0" err="1"/>
              <a:t>trúc</a:t>
            </a:r>
            <a:r>
              <a:rPr lang="en-US" dirty="0"/>
              <a:t> p2p. </a:t>
            </a:r>
            <a:r>
              <a:rPr lang="en-US" dirty="0" err="1"/>
              <a:t>Ở</a:t>
            </a:r>
            <a:r>
              <a:rPr lang="en-US" dirty="0"/>
              <a:t> </a:t>
            </a:r>
            <a:r>
              <a:rPr lang="en-US" dirty="0" err="1"/>
              <a:t>phần</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xem</a:t>
            </a:r>
            <a:r>
              <a:rPr lang="en-US" dirty="0"/>
              <a:t> </a:t>
            </a:r>
            <a:r>
              <a:rPr lang="en-US" dirty="0" err="1"/>
              <a:t>xét</a:t>
            </a:r>
            <a:r>
              <a:rPr lang="en-US" dirty="0"/>
              <a:t> </a:t>
            </a:r>
            <a:r>
              <a:rPr lang="en-US" dirty="0" err="1"/>
              <a:t>một</a:t>
            </a:r>
            <a:r>
              <a:rPr lang="en-US" dirty="0"/>
              <a:t> </a:t>
            </a:r>
            <a:r>
              <a:rPr lang="en-US" dirty="0" err="1"/>
              <a:t>số</a:t>
            </a:r>
            <a:r>
              <a:rPr lang="en-US" dirty="0"/>
              <a:t> </a:t>
            </a:r>
            <a:r>
              <a:rPr lang="en-US" dirty="0" err="1"/>
              <a:t>lớp</a:t>
            </a:r>
            <a:r>
              <a:rPr lang="en-US" dirty="0"/>
              <a:t> </a:t>
            </a:r>
            <a:r>
              <a:rPr lang="en-US" dirty="0" err="1"/>
              <a:t>đặc</a:t>
            </a:r>
            <a:r>
              <a:rPr lang="en-US" dirty="0"/>
              <a:t> </a:t>
            </a:r>
            <a:r>
              <a:rPr lang="en-US" dirty="0" err="1"/>
              <a:t>biệt</a:t>
            </a:r>
            <a:r>
              <a:rPr lang="en-US" dirty="0"/>
              <a:t> </a:t>
            </a:r>
            <a:r>
              <a:rPr lang="en-US" dirty="0" err="1"/>
              <a:t>của</a:t>
            </a:r>
            <a:r>
              <a:rPr lang="en-US" dirty="0"/>
              <a:t> HPT </a:t>
            </a:r>
            <a:r>
              <a:rPr lang="en-US" dirty="0" err="1"/>
              <a:t>trong</a:t>
            </a:r>
            <a:r>
              <a:rPr lang="en-US" dirty="0"/>
              <a:t> </a:t>
            </a:r>
            <a:r>
              <a:rPr lang="en-US" dirty="0" err="1"/>
              <a:t>đó</a:t>
            </a:r>
            <a:r>
              <a:rPr lang="en-US" dirty="0"/>
              <a:t> </a:t>
            </a:r>
            <a:r>
              <a:rPr lang="en-US" dirty="0" err="1"/>
              <a:t>giải</a:t>
            </a:r>
            <a:r>
              <a:rPr lang="en-US" dirty="0"/>
              <a:t> </a:t>
            </a:r>
            <a:r>
              <a:rPr lang="en-US" dirty="0" err="1"/>
              <a:t>pháp</a:t>
            </a:r>
            <a:r>
              <a:rPr lang="en-US" dirty="0"/>
              <a:t> client-server </a:t>
            </a:r>
            <a:r>
              <a:rPr lang="en-US" dirty="0" err="1"/>
              <a:t>kết</a:t>
            </a:r>
            <a:r>
              <a:rPr lang="en-US" dirty="0"/>
              <a:t> </a:t>
            </a:r>
            <a:r>
              <a:rPr lang="en-US" dirty="0" err="1"/>
              <a:t>hợp</a:t>
            </a:r>
            <a:r>
              <a:rPr lang="en-US" dirty="0"/>
              <a:t> </a:t>
            </a:r>
            <a:r>
              <a:rPr lang="en-US" dirty="0" err="1"/>
              <a:t>với</a:t>
            </a:r>
            <a:r>
              <a:rPr lang="en-US" dirty="0"/>
              <a:t> </a:t>
            </a:r>
            <a:r>
              <a:rPr lang="en-US" dirty="0" err="1"/>
              <a:t>giải</a:t>
            </a:r>
            <a:r>
              <a:rPr lang="en-US" dirty="0"/>
              <a:t> </a:t>
            </a:r>
            <a:r>
              <a:rPr lang="en-US" dirty="0" err="1"/>
              <a:t>pháp</a:t>
            </a:r>
            <a:r>
              <a:rPr lang="en-US" dirty="0"/>
              <a:t> </a:t>
            </a:r>
            <a:r>
              <a:rPr lang="en-US" dirty="0" err="1"/>
              <a:t>không</a:t>
            </a:r>
            <a:r>
              <a:rPr lang="en-US" dirty="0"/>
              <a:t> </a:t>
            </a:r>
            <a:r>
              <a:rPr lang="en-US" dirty="0" err="1"/>
              <a:t>tập</a:t>
            </a:r>
            <a:r>
              <a:rPr lang="en-US" dirty="0"/>
              <a:t> </a:t>
            </a:r>
            <a:r>
              <a:rPr lang="en-US" dirty="0" err="1"/>
              <a:t>trung</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37</a:t>
            </a:fld>
            <a:endParaRPr lang="vi-VN"/>
          </a:p>
        </p:txBody>
      </p:sp>
    </p:spTree>
    <p:extLst>
      <p:ext uri="{BB962C8B-B14F-4D97-AF65-F5344CB8AC3E}">
        <p14:creationId xmlns:p14="http://schemas.microsoft.com/office/powerpoint/2010/main" val="277669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 </a:t>
            </a:r>
            <a:r>
              <a:rPr lang="en-US" dirty="0" err="1"/>
              <a:t>được</a:t>
            </a:r>
            <a:r>
              <a:rPr lang="en-US" dirty="0"/>
              <a:t> </a:t>
            </a:r>
            <a:r>
              <a:rPr lang="en-US" dirty="0" err="1"/>
              <a:t>triển</a:t>
            </a:r>
            <a:r>
              <a:rPr lang="en-US" dirty="0"/>
              <a:t> </a:t>
            </a:r>
            <a:r>
              <a:rPr lang="en-US" dirty="0" err="1"/>
              <a:t>khai</a:t>
            </a:r>
            <a:r>
              <a:rPr lang="en-US" dirty="0"/>
              <a:t> </a:t>
            </a:r>
            <a:r>
              <a:rPr lang="en-US" dirty="0" err="1"/>
              <a:t>ở</a:t>
            </a:r>
            <a:r>
              <a:rPr lang="en-US" dirty="0"/>
              <a:t> </a:t>
            </a:r>
            <a:r>
              <a:rPr lang="en-US" dirty="0" err="1"/>
              <a:t>biên</a:t>
            </a:r>
            <a:r>
              <a:rPr lang="en-US" dirty="0"/>
              <a:t> </a:t>
            </a:r>
            <a:r>
              <a:rPr lang="en-US" dirty="0" err="1"/>
              <a:t>các</a:t>
            </a:r>
            <a:r>
              <a:rPr lang="en-US" dirty="0"/>
              <a:t> </a:t>
            </a:r>
            <a:r>
              <a:rPr lang="en-US" dirty="0" err="1"/>
              <a:t>mạng</a:t>
            </a:r>
            <a:r>
              <a:rPr lang="en-US" dirty="0"/>
              <a:t>.</a:t>
            </a:r>
          </a:p>
          <a:p>
            <a:r>
              <a:rPr lang="en-US" dirty="0" err="1"/>
              <a:t>Đường</a:t>
            </a:r>
            <a:r>
              <a:rPr lang="en-US" dirty="0"/>
              <a:t> </a:t>
            </a:r>
            <a:r>
              <a:rPr lang="en-US" dirty="0" err="1"/>
              <a:t>biên</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mạng</a:t>
            </a:r>
            <a:r>
              <a:rPr lang="en-US" dirty="0"/>
              <a:t> </a:t>
            </a:r>
            <a:r>
              <a:rPr lang="en-US" dirty="0" err="1"/>
              <a:t>entreprise</a:t>
            </a:r>
            <a:r>
              <a:rPr lang="en-US" dirty="0"/>
              <a:t> </a:t>
            </a:r>
            <a:r>
              <a:rPr lang="en-US" dirty="0" err="1"/>
              <a:t>với</a:t>
            </a:r>
            <a:r>
              <a:rPr lang="en-US" dirty="0"/>
              <a:t> </a:t>
            </a:r>
            <a:r>
              <a:rPr lang="en-US" dirty="0" err="1"/>
              <a:t>mạng</a:t>
            </a:r>
            <a:r>
              <a:rPr lang="en-US" dirty="0"/>
              <a:t> Internet (</a:t>
            </a:r>
            <a:r>
              <a:rPr lang="en-US" dirty="0" err="1"/>
              <a:t>được</a:t>
            </a:r>
            <a:r>
              <a:rPr lang="en-US" dirty="0"/>
              <a:t> </a:t>
            </a:r>
            <a:r>
              <a:rPr lang="en-US" dirty="0" err="1"/>
              <a:t>cung</a:t>
            </a:r>
            <a:r>
              <a:rPr lang="en-US" dirty="0"/>
              <a:t> </a:t>
            </a:r>
            <a:r>
              <a:rPr lang="en-US" dirty="0" err="1"/>
              <a:t>ứng</a:t>
            </a:r>
            <a:r>
              <a:rPr lang="en-US" dirty="0"/>
              <a:t> </a:t>
            </a:r>
            <a:r>
              <a:rPr lang="en-US" dirty="0" err="1"/>
              <a:t>bởi</a:t>
            </a:r>
            <a:r>
              <a:rPr lang="en-US" dirty="0"/>
              <a:t> </a:t>
            </a:r>
            <a:r>
              <a:rPr lang="en-US" dirty="0" err="1"/>
              <a:t>các</a:t>
            </a:r>
            <a:r>
              <a:rPr lang="en-US" dirty="0"/>
              <a:t> ISP).</a:t>
            </a:r>
          </a:p>
          <a:p>
            <a:endParaRPr lang="en-US" dirty="0"/>
          </a:p>
          <a:p>
            <a:r>
              <a:rPr lang="en-US" dirty="0" err="1"/>
              <a:t>Khi</a:t>
            </a:r>
            <a:r>
              <a:rPr lang="en-US" dirty="0"/>
              <a:t> </a:t>
            </a:r>
            <a:r>
              <a:rPr lang="en-US" dirty="0" err="1"/>
              <a:t>một</a:t>
            </a:r>
            <a:r>
              <a:rPr lang="en-US" dirty="0"/>
              <a:t> client </a:t>
            </a:r>
            <a:r>
              <a:rPr lang="en-US" dirty="0" err="1"/>
              <a:t>muốn</a:t>
            </a:r>
            <a:r>
              <a:rPr lang="en-US" dirty="0"/>
              <a:t> </a:t>
            </a:r>
            <a:r>
              <a:rPr lang="en-US" dirty="0" err="1"/>
              <a:t>kết</a:t>
            </a:r>
            <a:r>
              <a:rPr lang="en-US" dirty="0"/>
              <a:t> </a:t>
            </a:r>
            <a:r>
              <a:rPr lang="en-US" dirty="0" err="1"/>
              <a:t>nối</a:t>
            </a:r>
            <a:r>
              <a:rPr lang="en-US" dirty="0"/>
              <a:t> </a:t>
            </a:r>
            <a:r>
              <a:rPr lang="en-US" dirty="0" err="1"/>
              <a:t>đến</a:t>
            </a:r>
            <a:r>
              <a:rPr lang="en-US" dirty="0"/>
              <a:t> </a:t>
            </a:r>
            <a:r>
              <a:rPr lang="en-US" dirty="0" err="1"/>
              <a:t>mạng</a:t>
            </a:r>
            <a:r>
              <a:rPr lang="en-US" dirty="0"/>
              <a:t> Internet, </a:t>
            </a:r>
            <a:r>
              <a:rPr lang="en-US" dirty="0" err="1"/>
              <a:t>nó</a:t>
            </a:r>
            <a:r>
              <a:rPr lang="en-US" dirty="0"/>
              <a:t> </a:t>
            </a:r>
            <a:r>
              <a:rPr lang="en-US" dirty="0" err="1"/>
              <a:t>phải</a:t>
            </a:r>
            <a:r>
              <a:rPr lang="en-US" dirty="0"/>
              <a:t> </a:t>
            </a:r>
            <a:r>
              <a:rPr lang="en-US" dirty="0" err="1"/>
              <a:t>đi</a:t>
            </a:r>
            <a:r>
              <a:rPr lang="en-US" dirty="0"/>
              <a:t> qua ISP. ISP </a:t>
            </a:r>
            <a:r>
              <a:rPr lang="en-US" dirty="0" err="1"/>
              <a:t>được</a:t>
            </a:r>
            <a:r>
              <a:rPr lang="en-US" dirty="0"/>
              <a:t> </a:t>
            </a:r>
            <a:r>
              <a:rPr lang="en-US" dirty="0" err="1"/>
              <a:t>coi</a:t>
            </a:r>
            <a:r>
              <a:rPr lang="en-US" dirty="0"/>
              <a:t> </a:t>
            </a:r>
            <a:r>
              <a:rPr lang="en-US" dirty="0" err="1"/>
              <a:t>như</a:t>
            </a:r>
            <a:r>
              <a:rPr lang="en-US" dirty="0"/>
              <a:t> </a:t>
            </a:r>
            <a:r>
              <a:rPr lang="en-US" dirty="0" err="1"/>
              <a:t>được</a:t>
            </a:r>
            <a:r>
              <a:rPr lang="en-US" dirty="0"/>
              <a:t> </a:t>
            </a:r>
            <a:r>
              <a:rPr lang="en-US" dirty="0" err="1"/>
              <a:t>đặt</a:t>
            </a:r>
            <a:r>
              <a:rPr lang="en-US" dirty="0"/>
              <a:t> </a:t>
            </a:r>
            <a:r>
              <a:rPr lang="en-US" dirty="0" err="1"/>
              <a:t>ở</a:t>
            </a:r>
            <a:r>
              <a:rPr lang="en-US" dirty="0"/>
              <a:t> </a:t>
            </a:r>
            <a:r>
              <a:rPr lang="en-US" dirty="0" err="1"/>
              <a:t>đường</a:t>
            </a:r>
            <a:r>
              <a:rPr lang="en-US" dirty="0"/>
              <a:t> </a:t>
            </a:r>
            <a:r>
              <a:rPr lang="en-US" dirty="0" err="1"/>
              <a:t>biên</a:t>
            </a:r>
            <a:r>
              <a:rPr lang="en-US" dirty="0"/>
              <a:t> </a:t>
            </a:r>
            <a:r>
              <a:rPr lang="en-US" dirty="0" err="1"/>
              <a:t>của</a:t>
            </a:r>
            <a:r>
              <a:rPr lang="en-US" dirty="0"/>
              <a:t> Internet.</a:t>
            </a:r>
          </a:p>
          <a:p>
            <a:r>
              <a:rPr lang="en-US" dirty="0" err="1"/>
              <a:t>Vì</a:t>
            </a:r>
            <a:r>
              <a:rPr lang="en-US" dirty="0"/>
              <a:t> </a:t>
            </a:r>
            <a:r>
              <a:rPr lang="en-US" dirty="0" err="1"/>
              <a:t>vậy</a:t>
            </a:r>
            <a:r>
              <a:rPr lang="en-US" dirty="0"/>
              <a:t> </a:t>
            </a:r>
            <a:r>
              <a:rPr lang="en-US" dirty="0" err="1"/>
              <a:t>một</a:t>
            </a:r>
            <a:r>
              <a:rPr lang="en-US" dirty="0"/>
              <a:t> client </a:t>
            </a:r>
            <a:r>
              <a:rPr lang="en-US" dirty="0" err="1"/>
              <a:t>muốn</a:t>
            </a:r>
            <a:r>
              <a:rPr lang="en-US" dirty="0"/>
              <a:t> </a:t>
            </a:r>
            <a:r>
              <a:rPr lang="en-US" dirty="0" err="1"/>
              <a:t>kết</a:t>
            </a:r>
            <a:r>
              <a:rPr lang="en-US" dirty="0"/>
              <a:t> </a:t>
            </a:r>
            <a:r>
              <a:rPr lang="en-US" dirty="0" err="1"/>
              <a:t>nối</a:t>
            </a:r>
            <a:r>
              <a:rPr lang="en-US" dirty="0"/>
              <a:t> </a:t>
            </a:r>
            <a:r>
              <a:rPr lang="en-US" dirty="0" err="1"/>
              <a:t>đến</a:t>
            </a:r>
            <a:r>
              <a:rPr lang="en-US" dirty="0"/>
              <a:t> Internet </a:t>
            </a:r>
            <a:r>
              <a:rPr lang="en-US" dirty="0" err="1"/>
              <a:t>phải</a:t>
            </a:r>
            <a:r>
              <a:rPr lang="en-US" dirty="0"/>
              <a:t> qua edge server.</a:t>
            </a:r>
          </a:p>
          <a:p>
            <a:endParaRPr lang="en-US" dirty="0"/>
          </a:p>
          <a:p>
            <a:r>
              <a:rPr lang="en-US" dirty="0" err="1"/>
              <a:t>Mục</a:t>
            </a:r>
            <a:r>
              <a:rPr lang="en-US" dirty="0"/>
              <a:t> </a:t>
            </a:r>
            <a:r>
              <a:rPr lang="en-US" dirty="0" err="1"/>
              <a:t>đích</a:t>
            </a:r>
            <a:r>
              <a:rPr lang="en-US" dirty="0"/>
              <a:t> </a:t>
            </a:r>
            <a:r>
              <a:rPr lang="en-US" dirty="0" err="1"/>
              <a:t>chính</a:t>
            </a:r>
            <a:r>
              <a:rPr lang="en-US" dirty="0"/>
              <a:t> </a:t>
            </a:r>
            <a:r>
              <a:rPr lang="en-US" dirty="0" err="1"/>
              <a:t>của</a:t>
            </a:r>
            <a:r>
              <a:rPr lang="en-US" dirty="0"/>
              <a:t> </a:t>
            </a:r>
            <a:r>
              <a:rPr lang="en-US" dirty="0" err="1"/>
              <a:t>việc</a:t>
            </a:r>
            <a:r>
              <a:rPr lang="en-US" dirty="0"/>
              <a:t> </a:t>
            </a:r>
            <a:r>
              <a:rPr lang="en-US" dirty="0" err="1"/>
              <a:t>dùng</a:t>
            </a:r>
            <a:r>
              <a:rPr lang="en-US" dirty="0"/>
              <a:t> </a:t>
            </a:r>
            <a:r>
              <a:rPr lang="en-US" dirty="0" err="1"/>
              <a:t>các</a:t>
            </a:r>
            <a:r>
              <a:rPr lang="en-US" dirty="0"/>
              <a:t> edge server </a:t>
            </a:r>
            <a:r>
              <a:rPr lang="en-US" dirty="0" err="1"/>
              <a:t>là</a:t>
            </a:r>
            <a:r>
              <a:rPr lang="en-US" dirty="0"/>
              <a:t> </a:t>
            </a:r>
            <a:r>
              <a:rPr lang="en-US" dirty="0" err="1"/>
              <a:t>để</a:t>
            </a:r>
            <a:r>
              <a:rPr lang="en-US" dirty="0"/>
              <a:t> </a:t>
            </a:r>
            <a:r>
              <a:rPr lang="en-US" dirty="0" err="1"/>
              <a:t>cung</a:t>
            </a:r>
            <a:r>
              <a:rPr lang="en-US" dirty="0"/>
              <a:t> </a:t>
            </a:r>
            <a:r>
              <a:rPr lang="en-US" dirty="0" err="1"/>
              <a:t>ứng</a:t>
            </a:r>
            <a:r>
              <a:rPr lang="en-US" dirty="0"/>
              <a:t> </a:t>
            </a:r>
            <a:r>
              <a:rPr lang="en-US" dirty="0" err="1"/>
              <a:t>nội</a:t>
            </a:r>
            <a:r>
              <a:rPr lang="en-US" dirty="0"/>
              <a:t> dung </a:t>
            </a:r>
            <a:r>
              <a:rPr lang="en-US" dirty="0" err="1"/>
              <a:t>cho</a:t>
            </a:r>
            <a:r>
              <a:rPr lang="en-US" dirty="0"/>
              <a:t> </a:t>
            </a:r>
            <a:r>
              <a:rPr lang="en-US" dirty="0" err="1"/>
              <a:t>các</a:t>
            </a:r>
            <a:r>
              <a:rPr lang="en-US" dirty="0"/>
              <a:t> clients.</a:t>
            </a:r>
          </a:p>
          <a:p>
            <a:endParaRPr lang="en-US" dirty="0"/>
          </a:p>
          <a:p>
            <a:r>
              <a:rPr lang="en-US" dirty="0" err="1"/>
              <a:t>Tập</a:t>
            </a:r>
            <a:r>
              <a:rPr lang="en-US" dirty="0"/>
              <a:t> </a:t>
            </a:r>
            <a:r>
              <a:rPr lang="en-US" dirty="0" err="1"/>
              <a:t>hợp</a:t>
            </a:r>
            <a:r>
              <a:rPr lang="en-US" dirty="0"/>
              <a:t> </a:t>
            </a:r>
            <a:r>
              <a:rPr lang="en-US" dirty="0" err="1"/>
              <a:t>các</a:t>
            </a:r>
            <a:r>
              <a:rPr lang="en-US" dirty="0"/>
              <a:t> edge-server </a:t>
            </a:r>
            <a:r>
              <a:rPr lang="en-US" dirty="0" err="1"/>
              <a:t>được</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việc</a:t>
            </a:r>
            <a:r>
              <a:rPr lang="en-US" dirty="0"/>
              <a:t> </a:t>
            </a:r>
            <a:r>
              <a:rPr lang="en-US" dirty="0" err="1"/>
              <a:t>phân</a:t>
            </a:r>
            <a:r>
              <a:rPr lang="en-US" dirty="0"/>
              <a:t> </a:t>
            </a:r>
            <a:r>
              <a:rPr lang="en-US" dirty="0" err="1"/>
              <a:t>tán</a:t>
            </a:r>
            <a:r>
              <a:rPr lang="en-US" dirty="0"/>
              <a:t> </a:t>
            </a:r>
            <a:r>
              <a:rPr lang="en-US" dirty="0" err="1"/>
              <a:t>nội</a:t>
            </a:r>
            <a:r>
              <a:rPr lang="en-US" dirty="0"/>
              <a:t> dung </a:t>
            </a:r>
            <a:r>
              <a:rPr lang="en-US" dirty="0" err="1"/>
              <a:t>và</a:t>
            </a:r>
            <a:r>
              <a:rPr lang="en-US" dirty="0"/>
              <a:t> </a:t>
            </a:r>
            <a:r>
              <a:rPr lang="en-US" dirty="0" err="1"/>
              <a:t>ứng</a:t>
            </a:r>
            <a:r>
              <a:rPr lang="en-US" dirty="0"/>
              <a:t> </a:t>
            </a:r>
            <a:r>
              <a:rPr lang="en-US" dirty="0" err="1"/>
              <a:t>dụng</a:t>
            </a:r>
            <a:r>
              <a:rPr lang="en-US" dirty="0"/>
              <a:t>.</a:t>
            </a:r>
          </a:p>
        </p:txBody>
      </p:sp>
      <p:sp>
        <p:nvSpPr>
          <p:cNvPr id="4" name="Slide Number Placeholder 3"/>
          <p:cNvSpPr>
            <a:spLocks noGrp="1"/>
          </p:cNvSpPr>
          <p:nvPr>
            <p:ph type="sldNum" sz="quarter" idx="10"/>
          </p:nvPr>
        </p:nvSpPr>
        <p:spPr/>
        <p:txBody>
          <a:bodyPr/>
          <a:lstStyle/>
          <a:p>
            <a:fld id="{7D931763-0DAF-45B9-B167-4D51E848B3A3}" type="slidenum">
              <a:rPr lang="vi-VN" smtClean="0"/>
              <a:pPr/>
              <a:t>38</a:t>
            </a:fld>
            <a:endParaRPr lang="vi-VN"/>
          </a:p>
        </p:txBody>
      </p:sp>
    </p:spTree>
    <p:extLst>
      <p:ext uri="{BB962C8B-B14F-4D97-AF65-F5344CB8AC3E}">
        <p14:creationId xmlns:p14="http://schemas.microsoft.com/office/powerpoint/2010/main" val="57162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Việc</a:t>
            </a:r>
            <a:r>
              <a:rPr lang="en-US" dirty="0"/>
              <a:t> </a:t>
            </a:r>
            <a:r>
              <a:rPr lang="en-US" dirty="0" err="1"/>
              <a:t>kết</a:t>
            </a:r>
            <a:r>
              <a:rPr lang="en-US" dirty="0"/>
              <a:t> </a:t>
            </a:r>
            <a:r>
              <a:rPr lang="en-US" dirty="0" err="1"/>
              <a:t>hợp</a:t>
            </a:r>
            <a:r>
              <a:rPr lang="en-US" dirty="0"/>
              <a:t> </a:t>
            </a:r>
            <a:r>
              <a:rPr lang="en-US" dirty="0" err="1"/>
              <a:t>hệ</a:t>
            </a:r>
            <a:r>
              <a:rPr lang="en-US" dirty="0"/>
              <a:t> </a:t>
            </a:r>
            <a:r>
              <a:rPr lang="en-US" dirty="0" err="1"/>
              <a:t>tập</a:t>
            </a:r>
            <a:r>
              <a:rPr lang="en-US" dirty="0"/>
              <a:t> </a:t>
            </a:r>
            <a:r>
              <a:rPr lang="en-US" dirty="0" err="1"/>
              <a:t>trung</a:t>
            </a:r>
            <a:r>
              <a:rPr lang="en-US" dirty="0"/>
              <a:t> </a:t>
            </a:r>
            <a:r>
              <a:rPr lang="en-US" dirty="0" err="1"/>
              <a:t>và</a:t>
            </a:r>
            <a:r>
              <a:rPr lang="en-US" dirty="0"/>
              <a:t> </a:t>
            </a:r>
            <a:r>
              <a:rPr lang="en-US" dirty="0" err="1"/>
              <a:t>không</a:t>
            </a:r>
            <a:r>
              <a:rPr lang="en-US" dirty="0"/>
              <a:t> </a:t>
            </a:r>
            <a:r>
              <a:rPr lang="en-US" dirty="0" err="1"/>
              <a:t>tập</a:t>
            </a:r>
            <a:r>
              <a:rPr lang="en-US" dirty="0"/>
              <a:t> </a:t>
            </a:r>
            <a:r>
              <a:rPr lang="en-US" dirty="0" err="1"/>
              <a:t>trung</a:t>
            </a:r>
            <a:r>
              <a:rPr lang="en-US" dirty="0"/>
              <a:t> </a:t>
            </a:r>
            <a:r>
              <a:rPr lang="en-US" dirty="0" err="1"/>
              <a:t>gặp</a:t>
            </a:r>
            <a:r>
              <a:rPr lang="en-US" dirty="0"/>
              <a:t> </a:t>
            </a:r>
            <a:r>
              <a:rPr lang="en-US" dirty="0" err="1"/>
              <a:t>phải</a:t>
            </a:r>
            <a:r>
              <a:rPr lang="en-US" dirty="0"/>
              <a:t> </a:t>
            </a:r>
            <a:r>
              <a:rPr lang="en-US" dirty="0" err="1"/>
              <a:t>vấn</a:t>
            </a:r>
            <a:r>
              <a:rPr lang="en-US" dirty="0"/>
              <a:t> </a:t>
            </a:r>
            <a:r>
              <a:rPr lang="en-US" dirty="0" err="1"/>
              <a:t>đề</a:t>
            </a:r>
            <a:r>
              <a:rPr lang="en-US" dirty="0"/>
              <a:t>: </a:t>
            </a:r>
            <a:r>
              <a:rPr lang="en-US" dirty="0" err="1"/>
              <a:t>mô</a:t>
            </a:r>
            <a:r>
              <a:rPr lang="en-US" dirty="0"/>
              <a:t> </a:t>
            </a:r>
            <a:r>
              <a:rPr lang="en-US" dirty="0" err="1"/>
              <a:t>hình</a:t>
            </a:r>
            <a:r>
              <a:rPr lang="en-US" dirty="0"/>
              <a:t> client-server </a:t>
            </a:r>
            <a:r>
              <a:rPr lang="en-US" dirty="0" err="1"/>
              <a:t>sử</a:t>
            </a:r>
            <a:r>
              <a:rPr lang="en-US" dirty="0"/>
              <a:t> </a:t>
            </a:r>
            <a:r>
              <a:rPr lang="en-US" dirty="0" err="1"/>
              <a:t>dụng</a:t>
            </a:r>
            <a:r>
              <a:rPr lang="en-US" dirty="0"/>
              <a:t> </a:t>
            </a:r>
            <a:r>
              <a:rPr lang="en-US" dirty="0" err="1"/>
              <a:t>ở</a:t>
            </a:r>
            <a:r>
              <a:rPr lang="en-US" dirty="0"/>
              <a:t> </a:t>
            </a:r>
            <a:r>
              <a:rPr lang="en-US" dirty="0" err="1"/>
              <a:t>mức</a:t>
            </a:r>
            <a:r>
              <a:rPr lang="en-US" dirty="0"/>
              <a:t> </a:t>
            </a:r>
            <a:r>
              <a:rPr lang="en-US" dirty="0" err="1"/>
              <a:t>độc</a:t>
            </a:r>
            <a:r>
              <a:rPr lang="en-US" dirty="0"/>
              <a:t> </a:t>
            </a:r>
            <a:r>
              <a:rPr lang="en-US" dirty="0" err="1"/>
              <a:t>thương</a:t>
            </a:r>
            <a:r>
              <a:rPr lang="en-US" dirty="0"/>
              <a:t> </a:t>
            </a:r>
            <a:r>
              <a:rPr lang="en-US" dirty="0" err="1"/>
              <a:t>xuyên</a:t>
            </a:r>
            <a:r>
              <a:rPr lang="en-US" dirty="0"/>
              <a:t> </a:t>
            </a:r>
            <a:r>
              <a:rPr lang="en-US" dirty="0" err="1"/>
              <a:t>thế</a:t>
            </a:r>
            <a:r>
              <a:rPr lang="en-US" dirty="0"/>
              <a:t> </a:t>
            </a:r>
            <a:r>
              <a:rPr lang="en-US" dirty="0" err="1"/>
              <a:t>nào</a:t>
            </a:r>
            <a:r>
              <a:rPr lang="en-US" dirty="0"/>
              <a:t>.</a:t>
            </a:r>
          </a:p>
          <a:p>
            <a:r>
              <a:rPr lang="en-US" dirty="0" err="1"/>
              <a:t>Vd</a:t>
            </a:r>
            <a:r>
              <a:rPr lang="en-US" dirty="0"/>
              <a:t>: </a:t>
            </a:r>
            <a:r>
              <a:rPr lang="en-US" dirty="0" err="1"/>
              <a:t>Khi</a:t>
            </a:r>
            <a:r>
              <a:rPr lang="en-US" dirty="0"/>
              <a:t> </a:t>
            </a:r>
            <a:r>
              <a:rPr lang="en-US" dirty="0" err="1"/>
              <a:t>một</a:t>
            </a:r>
            <a:r>
              <a:rPr lang="en-US" dirty="0"/>
              <a:t> node </a:t>
            </a:r>
            <a:r>
              <a:rPr lang="en-US" dirty="0" err="1"/>
              <a:t>tham</a:t>
            </a:r>
            <a:r>
              <a:rPr lang="en-US" dirty="0"/>
              <a:t> </a:t>
            </a:r>
            <a:r>
              <a:rPr lang="en-US" dirty="0" err="1"/>
              <a:t>gia</a:t>
            </a:r>
            <a:r>
              <a:rPr lang="en-US" dirty="0"/>
              <a:t> </a:t>
            </a:r>
            <a:r>
              <a:rPr lang="en-US" dirty="0" err="1"/>
              <a:t>và</a:t>
            </a:r>
            <a:r>
              <a:rPr lang="en-US" baseline="0" dirty="0" err="1"/>
              <a:t>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sau</a:t>
            </a:r>
            <a:r>
              <a:rPr lang="en-US" baseline="0" dirty="0"/>
              <a:t> </a:t>
            </a:r>
            <a:r>
              <a:rPr lang="en-US" baseline="0" dirty="0" err="1"/>
              <a:t>khi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nó</a:t>
            </a:r>
            <a:r>
              <a:rPr lang="en-US" baseline="0" dirty="0"/>
              <a:t> </a:t>
            </a:r>
            <a:r>
              <a:rPr lang="en-US" baseline="0" dirty="0" err="1"/>
              <a:t>sẽ</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ngay</a:t>
            </a:r>
            <a:r>
              <a:rPr lang="en-US" baseline="0" dirty="0"/>
              <a:t> </a:t>
            </a:r>
            <a:r>
              <a:rPr lang="en-US" baseline="0" dirty="0" err="1"/>
              <a:t>mô</a:t>
            </a:r>
            <a:r>
              <a:rPr lang="en-US" baseline="0" dirty="0"/>
              <a:t> </a:t>
            </a:r>
            <a:r>
              <a:rPr lang="en-US" baseline="0" dirty="0" err="1"/>
              <a:t>hình</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không</a:t>
            </a:r>
            <a:r>
              <a:rPr lang="en-US" baseline="0" dirty="0"/>
              <a:t> </a:t>
            </a:r>
            <a:r>
              <a:rPr lang="en-US" baseline="0" dirty="0" err="1"/>
              <a:t>tập</a:t>
            </a:r>
            <a:r>
              <a:rPr lang="en-US" baseline="0" dirty="0"/>
              <a:t> </a:t>
            </a:r>
            <a:r>
              <a:rPr lang="en-US" baseline="0" dirty="0" err="1"/>
              <a:t>trung</a:t>
            </a:r>
            <a:r>
              <a:rPr lang="en-US" baseline="0" dirty="0"/>
              <a:t>.</a:t>
            </a:r>
          </a:p>
          <a:p>
            <a:endParaRPr lang="en-US" baseline="0" dirty="0"/>
          </a:p>
          <a:p>
            <a:r>
              <a:rPr lang="en-US" baseline="0" dirty="0" err="1"/>
              <a:t>Xem</a:t>
            </a:r>
            <a:r>
              <a:rPr lang="en-US" baseline="0" dirty="0"/>
              <a:t> </a:t>
            </a:r>
            <a:r>
              <a:rPr lang="en-US" baseline="0" dirty="0" err="1"/>
              <a:t>xét</a:t>
            </a:r>
            <a:r>
              <a:rPr lang="en-US" baseline="0" dirty="0"/>
              <a:t> </a:t>
            </a:r>
            <a:r>
              <a:rPr lang="en-US" baseline="0" dirty="0" err="1"/>
              <a:t>ví</a:t>
            </a:r>
            <a:r>
              <a:rPr lang="en-US" baseline="0" dirty="0"/>
              <a:t> </a:t>
            </a:r>
            <a:r>
              <a:rPr lang="en-US" baseline="0" dirty="0" err="1"/>
              <a:t>dụ</a:t>
            </a:r>
            <a:r>
              <a:rPr lang="en-US" baseline="0" dirty="0"/>
              <a:t> </a:t>
            </a:r>
            <a:r>
              <a:rPr lang="en-US" baseline="0" dirty="0" err="1"/>
              <a:t>hệ</a:t>
            </a:r>
            <a:r>
              <a:rPr lang="en-US" baseline="0" dirty="0"/>
              <a:t> </a:t>
            </a:r>
            <a:r>
              <a:rPr lang="en-US" baseline="0" dirty="0" err="1"/>
              <a:t>thống</a:t>
            </a:r>
            <a:r>
              <a:rPr lang="en-US" baseline="0" dirty="0"/>
              <a:t> chia </a:t>
            </a:r>
            <a:r>
              <a:rPr lang="en-US" baseline="0" dirty="0" err="1"/>
              <a:t>sẻ</a:t>
            </a:r>
            <a:r>
              <a:rPr lang="en-US" baseline="0" dirty="0"/>
              <a:t> file </a:t>
            </a:r>
            <a:r>
              <a:rPr lang="en-US" baseline="0" dirty="0" err="1"/>
              <a:t>BitTorrent</a:t>
            </a:r>
            <a:r>
              <a:rPr lang="en-US" baseline="0" dirty="0"/>
              <a:t> </a:t>
            </a:r>
            <a:r>
              <a:rPr lang="en-US" baseline="0" dirty="0" err="1"/>
              <a:t>như</a:t>
            </a:r>
            <a:r>
              <a:rPr lang="en-US" baseline="0" dirty="0"/>
              <a:t> </a:t>
            </a:r>
            <a:r>
              <a:rPr lang="en-US" baseline="0" dirty="0" err="1"/>
              <a:t>hình</a:t>
            </a:r>
            <a:r>
              <a:rPr lang="en-US" baseline="0" dirty="0"/>
              <a:t> </a:t>
            </a:r>
            <a:r>
              <a:rPr lang="en-US" baseline="0" dirty="0" err="1"/>
              <a:t>vẽ</a:t>
            </a:r>
            <a:r>
              <a:rPr lang="en-US" baseline="0" dirty="0"/>
              <a:t>:</a:t>
            </a:r>
          </a:p>
          <a:p>
            <a:endParaRPr lang="en-US" dirty="0"/>
          </a:p>
          <a:p>
            <a:r>
              <a:rPr lang="en-US" dirty="0" err="1"/>
              <a:t>Ý</a:t>
            </a:r>
            <a:r>
              <a:rPr lang="en-US" dirty="0"/>
              <a:t> </a:t>
            </a:r>
            <a:r>
              <a:rPr lang="en-US" dirty="0" err="1"/>
              <a:t>tưởng</a:t>
            </a:r>
            <a:r>
              <a:rPr lang="en-US" dirty="0"/>
              <a:t> </a:t>
            </a:r>
            <a:r>
              <a:rPr lang="en-US" dirty="0" err="1"/>
              <a:t>chính</a:t>
            </a:r>
            <a:r>
              <a:rPr lang="en-US" dirty="0"/>
              <a:t>: </a:t>
            </a:r>
            <a:r>
              <a:rPr lang="en-US" dirty="0" err="1"/>
              <a:t>khi</a:t>
            </a:r>
            <a:r>
              <a:rPr lang="en-US" dirty="0"/>
              <a:t> </a:t>
            </a:r>
            <a:r>
              <a:rPr lang="en-US" dirty="0" err="1"/>
              <a:t>một</a:t>
            </a:r>
            <a:r>
              <a:rPr lang="en-US" dirty="0"/>
              <a:t> client </a:t>
            </a:r>
            <a:r>
              <a:rPr lang="en-US" dirty="0" err="1"/>
              <a:t>muốn</a:t>
            </a:r>
            <a:r>
              <a:rPr lang="en-US" dirty="0"/>
              <a:t> </a:t>
            </a:r>
            <a:r>
              <a:rPr lang="en-US" dirty="0" err="1"/>
              <a:t>tìm</a:t>
            </a:r>
            <a:r>
              <a:rPr lang="en-US" dirty="0"/>
              <a:t> </a:t>
            </a:r>
            <a:r>
              <a:rPr lang="en-US" dirty="0" err="1"/>
              <a:t>một</a:t>
            </a:r>
            <a:r>
              <a:rPr lang="en-US" dirty="0"/>
              <a:t> file, </a:t>
            </a:r>
            <a:r>
              <a:rPr lang="en-US" dirty="0" err="1"/>
              <a:t>anh</a:t>
            </a:r>
            <a:r>
              <a:rPr lang="en-US" dirty="0"/>
              <a:t> ta </a:t>
            </a:r>
            <a:r>
              <a:rPr lang="en-US" dirty="0" err="1"/>
              <a:t>sẽ</a:t>
            </a:r>
            <a:r>
              <a:rPr lang="en-US" dirty="0"/>
              <a:t> download </a:t>
            </a:r>
            <a:r>
              <a:rPr lang="en-US" dirty="0" err="1"/>
              <a:t>các</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của</a:t>
            </a:r>
            <a:r>
              <a:rPr lang="en-US" dirty="0"/>
              <a:t> file </a:t>
            </a:r>
            <a:r>
              <a:rPr lang="en-US" dirty="0" err="1"/>
              <a:t>đó</a:t>
            </a:r>
            <a:r>
              <a:rPr lang="en-US" dirty="0"/>
              <a:t> </a:t>
            </a:r>
            <a:r>
              <a:rPr lang="en-US" dirty="0" err="1"/>
              <a:t>đến</a:t>
            </a:r>
            <a:r>
              <a:rPr lang="en-US" dirty="0"/>
              <a:t> </a:t>
            </a:r>
            <a:r>
              <a:rPr lang="en-US" dirty="0" err="1"/>
              <a:t>khi</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phần</a:t>
            </a:r>
            <a:r>
              <a:rPr lang="en-US" dirty="0"/>
              <a:t> </a:t>
            </a:r>
            <a:r>
              <a:rPr lang="en-US" dirty="0" err="1"/>
              <a:t>của</a:t>
            </a:r>
            <a:r>
              <a:rPr lang="en-US" dirty="0"/>
              <a:t> file </a:t>
            </a:r>
            <a:r>
              <a:rPr lang="en-US" dirty="0" err="1"/>
              <a:t>đó</a:t>
            </a:r>
            <a:r>
              <a:rPr lang="en-US" dirty="0"/>
              <a:t> </a:t>
            </a:r>
            <a:r>
              <a:rPr lang="en-US" dirty="0" err="1"/>
              <a:t>sẽ</a:t>
            </a:r>
            <a:r>
              <a:rPr lang="en-US" dirty="0"/>
              <a:t> </a:t>
            </a:r>
            <a:r>
              <a:rPr lang="en-US" dirty="0" err="1"/>
              <a:t>được</a:t>
            </a:r>
            <a:r>
              <a:rPr lang="en-US" dirty="0"/>
              <a:t> </a:t>
            </a:r>
            <a:r>
              <a:rPr lang="en-US" dirty="0" err="1"/>
              <a:t>cung</a:t>
            </a:r>
            <a:r>
              <a:rPr lang="en-US" dirty="0"/>
              <a:t> </a:t>
            </a:r>
            <a:r>
              <a:rPr lang="en-US" dirty="0" err="1"/>
              <a:t>ứng</a:t>
            </a:r>
            <a:r>
              <a:rPr lang="en-US" dirty="0"/>
              <a:t> </a:t>
            </a:r>
            <a:r>
              <a:rPr lang="en-US" dirty="0" err="1"/>
              <a:t>bởi</a:t>
            </a:r>
            <a:r>
              <a:rPr lang="en-US" dirty="0"/>
              <a:t> </a:t>
            </a:r>
            <a:r>
              <a:rPr lang="en-US" dirty="0" err="1"/>
              <a:t>các</a:t>
            </a:r>
            <a:r>
              <a:rPr lang="en-US" dirty="0"/>
              <a:t> node </a:t>
            </a:r>
            <a:r>
              <a:rPr lang="en-US" dirty="0" err="1"/>
              <a:t>khác</a:t>
            </a:r>
            <a:r>
              <a:rPr lang="en-US" baseline="0" dirty="0"/>
              <a:t> </a:t>
            </a:r>
            <a:r>
              <a:rPr lang="en-US" baseline="0" dirty="0" err="1"/>
              <a:t>đang</a:t>
            </a:r>
            <a:r>
              <a:rPr lang="en-US" baseline="0" dirty="0"/>
              <a:t> download </a:t>
            </a:r>
            <a:r>
              <a:rPr lang="en-US" baseline="0" dirty="0" err="1"/>
              <a:t>hoặc</a:t>
            </a:r>
            <a:r>
              <a:rPr lang="en-US" baseline="0" dirty="0"/>
              <a:t> </a:t>
            </a:r>
            <a:r>
              <a:rPr lang="en-US" baseline="0" dirty="0" err="1"/>
              <a:t>đã</a:t>
            </a:r>
            <a:r>
              <a:rPr lang="en-US" baseline="0" dirty="0"/>
              <a:t> download </a:t>
            </a:r>
            <a:r>
              <a:rPr lang="en-US" baseline="0" dirty="0" err="1"/>
              <a:t>xong</a:t>
            </a:r>
            <a:r>
              <a:rPr lang="en-US" baseline="0" dirty="0"/>
              <a:t>. </a:t>
            </a:r>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40</a:t>
            </a:fld>
            <a:endParaRPr lang="vi-VN"/>
          </a:p>
        </p:txBody>
      </p:sp>
    </p:spTree>
    <p:extLst>
      <p:ext uri="{BB962C8B-B14F-4D97-AF65-F5344CB8AC3E}">
        <p14:creationId xmlns:p14="http://schemas.microsoft.com/office/powerpoint/2010/main" val="31971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41</a:t>
            </a:fld>
            <a:endParaRPr lang="vi-VN"/>
          </a:p>
        </p:txBody>
      </p:sp>
    </p:spTree>
    <p:extLst>
      <p:ext uri="{BB962C8B-B14F-4D97-AF65-F5344CB8AC3E}">
        <p14:creationId xmlns:p14="http://schemas.microsoft.com/office/powerpoint/2010/main" val="1590888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42</a:t>
            </a:fld>
            <a:endParaRPr lang="vi-VN"/>
          </a:p>
        </p:txBody>
      </p:sp>
    </p:spTree>
    <p:extLst>
      <p:ext uri="{BB962C8B-B14F-4D97-AF65-F5344CB8AC3E}">
        <p14:creationId xmlns:p14="http://schemas.microsoft.com/office/powerpoint/2010/main" val="1524114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a:t>Khi</a:t>
            </a:r>
            <a:r>
              <a:rPr lang="en-US" dirty="0"/>
              <a:t> </a:t>
            </a:r>
            <a:r>
              <a:rPr lang="en-US" dirty="0" err="1"/>
              <a:t>phân</a:t>
            </a:r>
            <a:r>
              <a:rPr lang="en-US" baseline="0" dirty="0"/>
              <a:t> </a:t>
            </a:r>
            <a:r>
              <a:rPr lang="en-US" baseline="0" dirty="0" err="1"/>
              <a:t>tích</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các</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của</a:t>
            </a:r>
            <a:r>
              <a:rPr lang="en-US" baseline="0" dirty="0"/>
              <a:t> HPT =&gt; </a:t>
            </a:r>
            <a:r>
              <a:rPr lang="en-US" baseline="0" dirty="0" err="1"/>
              <a:t>câu</a:t>
            </a:r>
            <a:r>
              <a:rPr lang="en-US" baseline="0" dirty="0"/>
              <a:t> </a:t>
            </a:r>
            <a:r>
              <a:rPr lang="en-US" baseline="0" dirty="0" err="1"/>
              <a:t>hỏi</a:t>
            </a:r>
            <a:r>
              <a:rPr lang="en-US" baseline="0" dirty="0"/>
              <a:t>: middleware </a:t>
            </a:r>
            <a:r>
              <a:rPr lang="en-US" baseline="0" dirty="0" err="1"/>
              <a:t>nằm</a:t>
            </a:r>
            <a:r>
              <a:rPr lang="en-US" baseline="0" dirty="0"/>
              <a:t> ở </a:t>
            </a:r>
            <a:r>
              <a:rPr lang="en-US" baseline="0" dirty="0" err="1"/>
              <a:t>đâu</a:t>
            </a:r>
            <a:r>
              <a:rPr lang="en-US" baseline="0" dirty="0"/>
              <a:t>?</a:t>
            </a:r>
          </a:p>
          <a:p>
            <a:endParaRPr lang="en-US" baseline="0" dirty="0"/>
          </a:p>
          <a:p>
            <a:r>
              <a:rPr lang="en-US" baseline="0" dirty="0" err="1"/>
              <a:t>Như</a:t>
            </a:r>
            <a:r>
              <a:rPr lang="en-US" baseline="0" dirty="0"/>
              <a:t> </a:t>
            </a:r>
            <a:r>
              <a:rPr lang="en-US" baseline="0" dirty="0" err="1"/>
              <a:t>đã</a:t>
            </a:r>
            <a:r>
              <a:rPr lang="en-US" baseline="0" dirty="0"/>
              <a:t> </a:t>
            </a:r>
            <a:r>
              <a:rPr lang="en-US" baseline="0" dirty="0" err="1"/>
              <a:t>giới</a:t>
            </a:r>
            <a:r>
              <a:rPr lang="en-US" baseline="0" dirty="0"/>
              <a:t> </a:t>
            </a:r>
            <a:r>
              <a:rPr lang="en-US" baseline="0" dirty="0" err="1"/>
              <a:t>thiệu</a:t>
            </a:r>
            <a:r>
              <a:rPr lang="en-US" baseline="0" dirty="0"/>
              <a:t>: middleware </a:t>
            </a:r>
            <a:r>
              <a:rPr lang="en-US" baseline="0" dirty="0" err="1"/>
              <a:t>là</a:t>
            </a:r>
            <a:r>
              <a:rPr lang="en-US" baseline="0" dirty="0"/>
              <a:t> 1 layer ở </a:t>
            </a:r>
            <a:r>
              <a:rPr lang="en-US" baseline="0" dirty="0" err="1"/>
              <a:t>giữa</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và</a:t>
            </a:r>
            <a:r>
              <a:rPr lang="en-US" baseline="0" dirty="0"/>
              <a:t> </a:t>
            </a:r>
            <a:r>
              <a:rPr lang="en-US" baseline="0" dirty="0" err="1"/>
              <a:t>nền</a:t>
            </a:r>
            <a:r>
              <a:rPr lang="en-US" baseline="0" dirty="0"/>
              <a:t> </a:t>
            </a:r>
            <a:r>
              <a:rPr lang="en-US" baseline="0" dirty="0" err="1"/>
              <a:t>tảng</a:t>
            </a:r>
            <a:r>
              <a:rPr lang="en-US" baseline="0" dirty="0"/>
              <a:t> </a:t>
            </a:r>
            <a:r>
              <a:rPr lang="en-US" baseline="0" dirty="0" err="1"/>
              <a:t>phân</a:t>
            </a:r>
            <a:r>
              <a:rPr lang="en-US" baseline="0" dirty="0"/>
              <a:t> </a:t>
            </a:r>
            <a:r>
              <a:rPr lang="en-US" baseline="0" dirty="0" err="1"/>
              <a:t>tán</a:t>
            </a:r>
            <a:r>
              <a:rPr lang="en-US" baseline="0" dirty="0"/>
              <a:t>.</a:t>
            </a:r>
          </a:p>
          <a:p>
            <a:r>
              <a:rPr lang="en-US" baseline="0" dirty="0" err="1"/>
              <a:t>Mục</a:t>
            </a:r>
            <a:r>
              <a:rPr lang="en-US" baseline="0" dirty="0"/>
              <a:t> </a:t>
            </a:r>
            <a:r>
              <a:rPr lang="en-US" baseline="0" dirty="0" err="1"/>
              <a:t>đích</a:t>
            </a:r>
            <a:r>
              <a:rPr lang="en-US" baseline="0" dirty="0"/>
              <a:t> </a:t>
            </a:r>
            <a:r>
              <a:rPr lang="en-US" baseline="0" dirty="0" err="1"/>
              <a:t>chính</a:t>
            </a:r>
            <a:r>
              <a:rPr lang="en-US" baseline="0" dirty="0"/>
              <a:t> </a:t>
            </a:r>
            <a:r>
              <a:rPr lang="en-US" baseline="0" dirty="0" err="1"/>
              <a:t>là</a:t>
            </a:r>
            <a:r>
              <a:rPr lang="en-US" baseline="0" dirty="0"/>
              <a:t> </a:t>
            </a:r>
            <a:r>
              <a:rPr lang="en-US" baseline="0" dirty="0" err="1"/>
              <a:t>cung</a:t>
            </a:r>
            <a:r>
              <a:rPr lang="en-US" baseline="0" dirty="0"/>
              <a:t> </a:t>
            </a:r>
            <a:r>
              <a:rPr lang="en-US" baseline="0" dirty="0" err="1"/>
              <a:t>cấp</a:t>
            </a:r>
            <a:r>
              <a:rPr lang="en-US" baseline="0" dirty="0"/>
              <a:t> </a:t>
            </a:r>
            <a:r>
              <a:rPr lang="en-US" baseline="0" dirty="0" err="1"/>
              <a:t>độ</a:t>
            </a:r>
            <a:r>
              <a:rPr lang="en-US" baseline="0" dirty="0"/>
              <a:t> </a:t>
            </a:r>
            <a:r>
              <a:rPr lang="en-US" baseline="0" dirty="0" err="1"/>
              <a:t>trong</a:t>
            </a:r>
            <a:r>
              <a:rPr lang="en-US" baseline="0" dirty="0"/>
              <a:t> </a:t>
            </a:r>
            <a:r>
              <a:rPr lang="en-US" baseline="0" dirty="0" err="1"/>
              <a:t>suốt</a:t>
            </a:r>
            <a:r>
              <a:rPr lang="en-US" baseline="0" dirty="0"/>
              <a:t> </a:t>
            </a:r>
            <a:r>
              <a:rPr lang="en-US" baseline="0" dirty="0" err="1"/>
              <a:t>phân</a:t>
            </a:r>
            <a:r>
              <a:rPr lang="en-US" baseline="0" dirty="0"/>
              <a:t> </a:t>
            </a:r>
            <a:r>
              <a:rPr lang="en-US" baseline="0" dirty="0" err="1"/>
              <a:t>tán</a:t>
            </a:r>
            <a:r>
              <a:rPr lang="en-US" baseline="0" dirty="0"/>
              <a:t> (</a:t>
            </a:r>
            <a:r>
              <a:rPr lang="en-US" baseline="0" dirty="0" err="1"/>
              <a:t>che</a:t>
            </a:r>
            <a:r>
              <a:rPr lang="en-US" baseline="0" dirty="0"/>
              <a:t> </a:t>
            </a:r>
            <a:r>
              <a:rPr lang="en-US" baseline="0" dirty="0" err="1"/>
              <a:t>giấu</a:t>
            </a:r>
            <a:r>
              <a:rPr lang="en-US" baseline="0" dirty="0"/>
              <a:t> </a:t>
            </a:r>
            <a:r>
              <a:rPr lang="en-US" baseline="0" dirty="0" err="1"/>
              <a:t>đi</a:t>
            </a:r>
            <a:r>
              <a:rPr lang="en-US" baseline="0" dirty="0"/>
              <a:t> </a:t>
            </a:r>
            <a:r>
              <a:rPr lang="en-US" baseline="0" dirty="0" err="1"/>
              <a:t>thao</a:t>
            </a:r>
            <a:r>
              <a:rPr lang="en-US" baseline="0" dirty="0"/>
              <a:t> </a:t>
            </a:r>
            <a:r>
              <a:rPr lang="en-US" baseline="0" dirty="0" err="1"/>
              <a:t>tác</a:t>
            </a:r>
            <a:r>
              <a:rPr lang="en-US" baseline="0" dirty="0"/>
              <a:t> </a:t>
            </a:r>
            <a:r>
              <a:rPr lang="en-US" baseline="0" dirty="0" err="1"/>
              <a:t>phân</a:t>
            </a:r>
            <a:r>
              <a:rPr lang="en-US" baseline="0" dirty="0"/>
              <a:t> </a:t>
            </a:r>
            <a:r>
              <a:rPr lang="en-US" baseline="0" dirty="0" err="1"/>
              <a:t>tán</a:t>
            </a:r>
            <a:r>
              <a:rPr lang="en-US" baseline="0" dirty="0"/>
              <a:t> </a:t>
            </a:r>
            <a:r>
              <a:rPr lang="en-US" baseline="0" dirty="0" err="1"/>
              <a:t>giữ</a:t>
            </a:r>
            <a:r>
              <a:rPr lang="en-US" baseline="0" dirty="0"/>
              <a:t> </a:t>
            </a:r>
            <a:r>
              <a:rPr lang="en-US" baseline="0" dirty="0" err="1"/>
              <a:t>liệu</a:t>
            </a:r>
            <a:r>
              <a:rPr lang="en-US" baseline="0" dirty="0"/>
              <a:t>, </a:t>
            </a:r>
            <a:r>
              <a:rPr lang="en-US" baseline="0" dirty="0" err="1"/>
              <a:t>xử</a:t>
            </a:r>
            <a:r>
              <a:rPr lang="en-US" baseline="0" dirty="0"/>
              <a:t> </a:t>
            </a:r>
            <a:r>
              <a:rPr lang="en-US" baseline="0" dirty="0" err="1"/>
              <a:t>lý</a:t>
            </a:r>
            <a:r>
              <a:rPr lang="en-US" baseline="0" dirty="0"/>
              <a:t> </a:t>
            </a:r>
            <a:r>
              <a:rPr lang="en-US" baseline="0" dirty="0" err="1"/>
              <a:t>và</a:t>
            </a:r>
            <a:r>
              <a:rPr lang="en-US" baseline="0" dirty="0"/>
              <a:t> </a:t>
            </a:r>
            <a:r>
              <a:rPr lang="en-US" baseline="0" dirty="0" err="1"/>
              <a:t>điều</a:t>
            </a:r>
            <a:r>
              <a:rPr lang="en-US" baseline="0" dirty="0"/>
              <a:t> </a:t>
            </a:r>
            <a:r>
              <a:rPr lang="en-US" baseline="0" dirty="0" err="1"/>
              <a:t>khiển</a:t>
            </a:r>
            <a:r>
              <a:rPr lang="en-US" baseline="0" dirty="0"/>
              <a:t>)</a:t>
            </a:r>
          </a:p>
          <a:p>
            <a:endParaRPr lang="en-US" baseline="0" dirty="0"/>
          </a:p>
          <a:p>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đều</a:t>
            </a:r>
            <a:r>
              <a:rPr lang="en-US" baseline="0" dirty="0"/>
              <a:t> </a:t>
            </a:r>
            <a:r>
              <a:rPr lang="en-US" baseline="0" dirty="0" err="1"/>
              <a:t>tuân</a:t>
            </a:r>
            <a:r>
              <a:rPr lang="en-US" baseline="0" dirty="0"/>
              <a:t> </a:t>
            </a:r>
            <a:r>
              <a:rPr lang="en-US" baseline="0" dirty="0" err="1"/>
              <a:t>thep</a:t>
            </a:r>
            <a:r>
              <a:rPr lang="en-US" baseline="0" dirty="0"/>
              <a:t> </a:t>
            </a:r>
            <a:r>
              <a:rPr lang="en-US" baseline="0" dirty="0" err="1"/>
              <a:t>một</a:t>
            </a:r>
            <a:r>
              <a:rPr lang="en-US" baseline="0" dirty="0"/>
              <a:t> </a:t>
            </a:r>
            <a:r>
              <a:rPr lang="en-US" baseline="0" dirty="0" err="1"/>
              <a:t>kiểu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nào</a:t>
            </a:r>
            <a:r>
              <a:rPr lang="en-US" baseline="0" dirty="0"/>
              <a:t> </a:t>
            </a:r>
            <a:r>
              <a:rPr lang="en-US" baseline="0" dirty="0" err="1"/>
              <a:t>đó</a:t>
            </a:r>
            <a:r>
              <a:rPr lang="en-US" baseline="0" dirty="0"/>
              <a:t>.</a:t>
            </a:r>
          </a:p>
          <a:p>
            <a:r>
              <a:rPr lang="en-US" baseline="0" dirty="0" err="1"/>
              <a:t>Ví</a:t>
            </a:r>
            <a:r>
              <a:rPr lang="en-US" baseline="0" dirty="0"/>
              <a:t> </a:t>
            </a:r>
            <a:r>
              <a:rPr lang="en-US" baseline="0" dirty="0" err="1"/>
              <a:t>dụ</a:t>
            </a:r>
            <a:r>
              <a:rPr lang="en-US" baseline="0" dirty="0"/>
              <a:t>: </a:t>
            </a:r>
          </a:p>
          <a:p>
            <a:r>
              <a:rPr lang="en-US" baseline="0" dirty="0"/>
              <a:t>+ </a:t>
            </a:r>
            <a:r>
              <a:rPr lang="en-US" baseline="0" dirty="0" err="1"/>
              <a:t>kiểu</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như</a:t>
            </a:r>
            <a:r>
              <a:rPr lang="en-US" baseline="0" dirty="0"/>
              <a:t> </a:t>
            </a:r>
            <a:r>
              <a:rPr lang="en-US" baseline="0" dirty="0" err="1"/>
              <a:t>áp</a:t>
            </a:r>
            <a:r>
              <a:rPr lang="en-US" baseline="0" dirty="0"/>
              <a:t> </a:t>
            </a:r>
            <a:r>
              <a:rPr lang="en-US" baseline="0" dirty="0" err="1"/>
              <a:t>dụng</a:t>
            </a:r>
            <a:r>
              <a:rPr lang="en-US" baseline="0" dirty="0"/>
              <a:t> </a:t>
            </a:r>
            <a:r>
              <a:rPr lang="en-US" baseline="0" dirty="0" err="1"/>
              <a:t>trong</a:t>
            </a:r>
            <a:r>
              <a:rPr lang="en-US" baseline="0" dirty="0"/>
              <a:t> CORBA</a:t>
            </a:r>
          </a:p>
          <a:p>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như</a:t>
            </a:r>
            <a:r>
              <a:rPr lang="en-US" baseline="0" dirty="0"/>
              <a:t> TIB/</a:t>
            </a:r>
            <a:r>
              <a:rPr lang="en-US" baseline="0" dirty="0" err="1"/>
              <a:t>Rendez-vous</a:t>
            </a:r>
            <a:endParaRPr lang="en-US" baseline="0" dirty="0"/>
          </a:p>
          <a:p>
            <a:endParaRPr lang="en-US" baseline="0" dirty="0"/>
          </a:p>
          <a:p>
            <a:r>
              <a:rPr lang="en-US" baseline="0" dirty="0" err="1"/>
              <a:t>Với</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middleware </a:t>
            </a:r>
            <a:r>
              <a:rPr lang="en-US" baseline="0" dirty="0" err="1"/>
              <a:t>sẽ</a:t>
            </a:r>
            <a:r>
              <a:rPr lang="en-US" baseline="0" dirty="0"/>
              <a:t> </a:t>
            </a:r>
            <a:r>
              <a:rPr lang="en-US" baseline="0" dirty="0" err="1"/>
              <a:t>làm</a:t>
            </a:r>
            <a:r>
              <a:rPr lang="en-US" baseline="0" dirty="0"/>
              <a:t> </a:t>
            </a:r>
            <a:r>
              <a:rPr lang="en-US" baseline="0" dirty="0" err="1"/>
              <a:t>dễ</a:t>
            </a:r>
            <a:r>
              <a:rPr lang="en-US" baseline="0" dirty="0"/>
              <a:t> </a:t>
            </a:r>
            <a:r>
              <a:rPr lang="en-US" baseline="0" dirty="0" err="1"/>
              <a:t>hơn</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ứng</a:t>
            </a:r>
            <a:r>
              <a:rPr lang="en-US" baseline="0" dirty="0"/>
              <a:t> </a:t>
            </a:r>
            <a:r>
              <a:rPr lang="en-US" baseline="0" dirty="0" err="1"/>
              <a:t>dụng</a:t>
            </a:r>
            <a:r>
              <a:rPr lang="en-US" baseline="0" dirty="0"/>
              <a:t>. </a:t>
            </a:r>
          </a:p>
          <a:p>
            <a:r>
              <a:rPr lang="en-US" baseline="0" dirty="0" err="1"/>
              <a:t>Tuy</a:t>
            </a:r>
            <a:r>
              <a:rPr lang="en-US" baseline="0" dirty="0"/>
              <a:t> </a:t>
            </a:r>
            <a:r>
              <a:rPr lang="en-US" baseline="0" dirty="0" err="1"/>
              <a:t>nhiên</a:t>
            </a:r>
            <a:r>
              <a:rPr lang="en-US" baseline="0" dirty="0"/>
              <a:t>, </a:t>
            </a:r>
            <a:r>
              <a:rPr lang="en-US" baseline="0" dirty="0" err="1"/>
              <a:t>nhược</a:t>
            </a:r>
            <a:r>
              <a:rPr lang="en-US" baseline="0" dirty="0"/>
              <a:t> </a:t>
            </a:r>
            <a:r>
              <a:rPr lang="en-US" baseline="0" dirty="0" err="1"/>
              <a:t>điểm</a:t>
            </a:r>
            <a:r>
              <a:rPr lang="en-US" baseline="0" dirty="0"/>
              <a:t> </a:t>
            </a:r>
            <a:r>
              <a:rPr lang="en-US" baseline="0" dirty="0" err="1"/>
              <a:t>đó</a:t>
            </a:r>
            <a:r>
              <a:rPr lang="en-US" baseline="0" dirty="0"/>
              <a:t> </a:t>
            </a:r>
            <a:r>
              <a:rPr lang="en-US" baseline="0" dirty="0" err="1"/>
              <a:t>là</a:t>
            </a:r>
            <a:r>
              <a:rPr lang="en-US" baseline="0" dirty="0"/>
              <a:t> </a:t>
            </a:r>
            <a:r>
              <a:rPr lang="en-US" baseline="0" dirty="0" err="1"/>
              <a:t>nó</a:t>
            </a:r>
            <a:r>
              <a:rPr lang="en-US" baseline="0" dirty="0"/>
              <a:t> </a:t>
            </a:r>
            <a:r>
              <a:rPr lang="en-US" baseline="0" dirty="0" err="1"/>
              <a:t>không</a:t>
            </a:r>
            <a:r>
              <a:rPr lang="en-US" baseline="0" dirty="0"/>
              <a:t> </a:t>
            </a:r>
            <a:r>
              <a:rPr lang="en-US" baseline="0" dirty="0" err="1"/>
              <a:t>tối</a:t>
            </a:r>
            <a:r>
              <a:rPr lang="en-US" baseline="0" dirty="0"/>
              <a:t> </a:t>
            </a:r>
            <a:r>
              <a:rPr lang="en-US" baseline="0" dirty="0" err="1"/>
              <a:t>ưu</a:t>
            </a:r>
            <a:r>
              <a:rPr lang="en-US" baseline="0" dirty="0"/>
              <a:t> </a:t>
            </a:r>
            <a:r>
              <a:rPr lang="en-US" baseline="0" dirty="0" err="1"/>
              <a:t>cho</a:t>
            </a:r>
            <a:r>
              <a:rPr lang="en-US" baseline="0" dirty="0"/>
              <a:t> </a:t>
            </a:r>
            <a:r>
              <a:rPr lang="en-US" baseline="0" dirty="0" err="1"/>
              <a:t>mỗi</a:t>
            </a:r>
            <a:r>
              <a:rPr lang="en-US" baseline="0" dirty="0"/>
              <a:t> </a:t>
            </a:r>
            <a:r>
              <a:rPr lang="en-US" baseline="0" dirty="0" err="1"/>
              <a:t>nhà</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ứng</a:t>
            </a:r>
            <a:r>
              <a:rPr lang="en-US" baseline="0" dirty="0"/>
              <a:t> </a:t>
            </a:r>
            <a:r>
              <a:rPr lang="en-US" baseline="0" dirty="0" err="1"/>
              <a:t>dụng</a:t>
            </a:r>
            <a:r>
              <a:rPr lang="en-US" baseline="0" dirty="0"/>
              <a:t>. VD: CORBA </a:t>
            </a:r>
            <a:r>
              <a:rPr lang="en-US" baseline="0" dirty="0" err="1"/>
              <a:t>chỉ</a:t>
            </a:r>
            <a:r>
              <a:rPr lang="en-US" baseline="0" dirty="0"/>
              <a:t> </a:t>
            </a:r>
            <a:r>
              <a:rPr lang="en-US" baseline="0" dirty="0" err="1"/>
              <a:t>cung</a:t>
            </a:r>
            <a:r>
              <a:rPr lang="en-US" baseline="0" dirty="0"/>
              <a:t> </a:t>
            </a:r>
            <a:r>
              <a:rPr lang="en-US" baseline="0" dirty="0" err="1"/>
              <a:t>cấp</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mà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bởi</a:t>
            </a:r>
            <a:r>
              <a:rPr lang="en-US" baseline="0" dirty="0"/>
              <a:t> </a:t>
            </a:r>
            <a:r>
              <a:rPr lang="en-US" baseline="0" dirty="0" err="1"/>
              <a:t>các</a:t>
            </a:r>
            <a:r>
              <a:rPr lang="en-US" baseline="0" dirty="0"/>
              <a:t> client </a:t>
            </a:r>
            <a:r>
              <a:rPr lang="en-US" baseline="0" dirty="0" err="1"/>
              <a:t>từ</a:t>
            </a:r>
            <a:r>
              <a:rPr lang="en-US" baseline="0" dirty="0"/>
              <a:t> </a:t>
            </a:r>
            <a:r>
              <a:rPr lang="en-US" baseline="0" dirty="0" err="1"/>
              <a:t>xa</a:t>
            </a:r>
            <a:r>
              <a:rPr lang="en-US" baseline="0" dirty="0"/>
              <a:t>. </a:t>
            </a:r>
          </a:p>
          <a:p>
            <a:r>
              <a:rPr lang="en-US" baseline="0" dirty="0" err="1"/>
              <a:t>Vì</a:t>
            </a:r>
            <a:r>
              <a:rPr lang="en-US" baseline="0" dirty="0"/>
              <a:t> </a:t>
            </a:r>
            <a:r>
              <a:rPr lang="en-US" baseline="0" dirty="0" err="1"/>
              <a:t>vậy</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sử</a:t>
            </a:r>
            <a:r>
              <a:rPr lang="en-US" baseline="0" dirty="0"/>
              <a:t> </a:t>
            </a:r>
            <a:r>
              <a:rPr lang="en-US" baseline="0" dirty="0" err="1"/>
              <a:t>dụng</a:t>
            </a:r>
            <a:r>
              <a:rPr lang="en-US" baseline="0" dirty="0"/>
              <a:t> middleware </a:t>
            </a:r>
            <a:r>
              <a:rPr lang="en-US" baseline="0" dirty="0" err="1"/>
              <a:t>không</a:t>
            </a:r>
            <a:r>
              <a:rPr lang="en-US" baseline="0" dirty="0"/>
              <a:t> </a:t>
            </a:r>
            <a:r>
              <a:rPr lang="en-US" baseline="0" dirty="0" err="1"/>
              <a:t>có</a:t>
            </a:r>
            <a:r>
              <a:rPr lang="en-US" baseline="0" dirty="0"/>
              <a:t> </a:t>
            </a:r>
            <a:r>
              <a:rPr lang="en-US" baseline="0" dirty="0" err="1"/>
              <a:t>thích</a:t>
            </a:r>
            <a:r>
              <a:rPr lang="en-US" baseline="0" dirty="0"/>
              <a:t> </a:t>
            </a:r>
            <a:r>
              <a:rPr lang="en-US" baseline="0" dirty="0" err="1"/>
              <a:t>thích</a:t>
            </a:r>
            <a:r>
              <a:rPr lang="en-US" baseline="0" dirty="0"/>
              <a:t> </a:t>
            </a:r>
            <a:r>
              <a:rPr lang="en-US" baseline="0" dirty="0" err="1"/>
              <a:t>nghi</a:t>
            </a:r>
            <a:r>
              <a:rPr lang="en-US" baseline="0" dirty="0"/>
              <a:t> </a:t>
            </a:r>
            <a:r>
              <a:rPr lang="en-US" baseline="0" dirty="0" err="1"/>
              <a:t>cho</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a:t>
            </a:r>
          </a:p>
          <a:p>
            <a:pPr>
              <a:buFont typeface="Symbol"/>
              <a:buChar char="Þ"/>
            </a:pPr>
            <a:r>
              <a:rPr lang="en-US" baseline="0" dirty="0" err="1"/>
              <a:t>Giải</a:t>
            </a:r>
            <a:r>
              <a:rPr lang="en-US" baseline="0" dirty="0"/>
              <a:t> </a:t>
            </a:r>
            <a:r>
              <a:rPr lang="en-US" baseline="0" dirty="0" err="1"/>
              <a:t>pháp</a:t>
            </a:r>
            <a:r>
              <a:rPr lang="en-US" baseline="0" dirty="0"/>
              <a:t> 1: </a:t>
            </a:r>
            <a:r>
              <a:rPr lang="en-US" baseline="0" dirty="0" err="1"/>
              <a:t>tạo</a:t>
            </a:r>
            <a:r>
              <a:rPr lang="en-US" baseline="0" dirty="0"/>
              <a:t> </a:t>
            </a:r>
            <a:r>
              <a:rPr lang="en-US" baseline="0" dirty="0" err="1"/>
              <a:t>ra</a:t>
            </a:r>
            <a:r>
              <a:rPr lang="en-US" baseline="0" dirty="0"/>
              <a:t> </a:t>
            </a:r>
            <a:r>
              <a:rPr lang="en-US" baseline="0" dirty="0" err="1"/>
              <a:t>nhiều</a:t>
            </a:r>
            <a:r>
              <a:rPr lang="en-US" baseline="0" dirty="0"/>
              <a:t> </a:t>
            </a:r>
            <a:r>
              <a:rPr lang="en-US" baseline="0" dirty="0" err="1"/>
              <a:t>phiên</a:t>
            </a:r>
            <a:r>
              <a:rPr lang="en-US" baseline="0" dirty="0"/>
              <a:t> </a:t>
            </a:r>
            <a:r>
              <a:rPr lang="en-US" baseline="0" dirty="0" err="1"/>
              <a:t>bản</a:t>
            </a:r>
            <a:r>
              <a:rPr lang="en-US" baseline="0" dirty="0"/>
              <a:t> </a:t>
            </a:r>
            <a:r>
              <a:rPr lang="en-US" baseline="0" dirty="0" err="1"/>
              <a:t>khác</a:t>
            </a:r>
            <a:r>
              <a:rPr lang="en-US" baseline="0" dirty="0"/>
              <a:t> </a:t>
            </a:r>
            <a:r>
              <a:rPr lang="en-US" baseline="0" dirty="0" err="1"/>
              <a:t>nhau</a:t>
            </a:r>
            <a:r>
              <a:rPr lang="en-US" baseline="0" dirty="0"/>
              <a:t> </a:t>
            </a:r>
            <a:r>
              <a:rPr lang="en-US" baseline="0" dirty="0" err="1"/>
              <a:t>cho</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mỗi</a:t>
            </a:r>
            <a:r>
              <a:rPr lang="en-US" baseline="0" dirty="0"/>
              <a:t> </a:t>
            </a:r>
            <a:r>
              <a:rPr lang="en-US" baseline="0" dirty="0" err="1"/>
              <a:t>phiên</a:t>
            </a:r>
            <a:r>
              <a:rPr lang="en-US" baseline="0" dirty="0"/>
              <a:t> </a:t>
            </a:r>
            <a:r>
              <a:rPr lang="en-US" baseline="0" dirty="0" err="1"/>
              <a:t>bản</a:t>
            </a:r>
            <a:r>
              <a:rPr lang="en-US" baseline="0" dirty="0"/>
              <a:t> </a:t>
            </a:r>
            <a:r>
              <a:rPr lang="en-US" baseline="0" dirty="0" err="1"/>
              <a:t>phù</a:t>
            </a:r>
            <a:r>
              <a:rPr lang="en-US" baseline="0" dirty="0"/>
              <a:t> </a:t>
            </a:r>
            <a:r>
              <a:rPr lang="en-US" baseline="0" dirty="0" err="1"/>
              <a:t>hợp</a:t>
            </a:r>
            <a:r>
              <a:rPr lang="en-US" baseline="0" dirty="0"/>
              <a:t> </a:t>
            </a:r>
            <a:r>
              <a:rPr lang="en-US" baseline="0" dirty="0" err="1"/>
              <a:t>với</a:t>
            </a:r>
            <a:r>
              <a:rPr lang="en-US" baseline="0" dirty="0"/>
              <a:t> </a:t>
            </a:r>
            <a:r>
              <a:rPr lang="en-US" baseline="0" dirty="0" err="1"/>
              <a:t>một</a:t>
            </a:r>
            <a:r>
              <a:rPr lang="en-US" baseline="0" dirty="0"/>
              <a:t> </a:t>
            </a:r>
            <a:r>
              <a:rPr lang="en-US" baseline="0" dirty="0" err="1"/>
              <a:t>lớp</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a:t>
            </a:r>
          </a:p>
          <a:p>
            <a:pPr>
              <a:buFont typeface="Symbol"/>
              <a:buChar char="Þ"/>
            </a:pPr>
            <a:r>
              <a:rPr lang="en-US" baseline="0" dirty="0" err="1"/>
              <a:t>Giải</a:t>
            </a:r>
            <a:r>
              <a:rPr lang="en-US" baseline="0" dirty="0"/>
              <a:t> </a:t>
            </a:r>
            <a:r>
              <a:rPr lang="en-US" baseline="0" dirty="0" err="1"/>
              <a:t>pháp</a:t>
            </a:r>
            <a:r>
              <a:rPr lang="en-US" baseline="0" dirty="0"/>
              <a:t> 2: </a:t>
            </a:r>
            <a:r>
              <a:rPr lang="en-US" baseline="0" dirty="0" err="1"/>
              <a:t>xây</a:t>
            </a:r>
            <a:r>
              <a:rPr lang="en-US" baseline="0" dirty="0"/>
              <a:t> </a:t>
            </a:r>
            <a:r>
              <a:rPr lang="en-US" baseline="0" dirty="0" err="1"/>
              <a:t>dựng</a:t>
            </a:r>
            <a:r>
              <a:rPr lang="en-US" baseline="0" dirty="0"/>
              <a:t> </a:t>
            </a:r>
            <a:r>
              <a:rPr lang="en-US" baseline="0" dirty="0" err="1"/>
              <a:t>hệ</a:t>
            </a:r>
            <a:r>
              <a:rPr lang="en-US" baseline="0" dirty="0"/>
              <a:t> </a:t>
            </a:r>
            <a:r>
              <a:rPr lang="en-US" baseline="0" dirty="0" err="1"/>
              <a:t>thống</a:t>
            </a:r>
            <a:r>
              <a:rPr lang="en-US" baseline="0" dirty="0"/>
              <a:t> middleware </a:t>
            </a:r>
            <a:r>
              <a:rPr lang="en-US" baseline="0" dirty="0" err="1"/>
              <a:t>sao</a:t>
            </a:r>
            <a:r>
              <a:rPr lang="en-US" baseline="0" dirty="0"/>
              <a:t> </a:t>
            </a:r>
            <a:r>
              <a:rPr lang="en-US" baseline="0" dirty="0" err="1"/>
              <a:t>cho</a:t>
            </a:r>
            <a:r>
              <a:rPr lang="en-US" baseline="0" dirty="0"/>
              <a:t> </a:t>
            </a:r>
            <a:r>
              <a:rPr lang="en-US" baseline="0" dirty="0" err="1"/>
              <a:t>nó</a:t>
            </a:r>
            <a:r>
              <a:rPr lang="en-US" baseline="0" dirty="0"/>
              <a:t> </a:t>
            </a:r>
            <a:r>
              <a:rPr lang="en-US" baseline="0" dirty="0" err="1"/>
              <a:t>dễ</a:t>
            </a:r>
            <a:r>
              <a:rPr lang="en-US" baseline="0" dirty="0"/>
              <a:t> </a:t>
            </a:r>
            <a:r>
              <a:rPr lang="en-US" baseline="0" dirty="0" err="1"/>
              <a:t>dàng</a:t>
            </a:r>
            <a:r>
              <a:rPr lang="en-US" baseline="0" dirty="0"/>
              <a:t> </a:t>
            </a:r>
            <a:r>
              <a:rPr lang="en-US" baseline="0" dirty="0" err="1"/>
              <a:t>để</a:t>
            </a:r>
            <a:r>
              <a:rPr lang="en-US" baseline="0" dirty="0"/>
              <a:t> </a:t>
            </a:r>
            <a:r>
              <a:rPr lang="en-US" baseline="0" dirty="0" err="1"/>
              <a:t>cấu</a:t>
            </a:r>
            <a:r>
              <a:rPr lang="en-US" baseline="0" dirty="0"/>
              <a:t> </a:t>
            </a:r>
            <a:r>
              <a:rPr lang="en-US" baseline="0" dirty="0" err="1"/>
              <a:t>hình</a:t>
            </a:r>
            <a:r>
              <a:rPr lang="en-US" baseline="0" dirty="0"/>
              <a:t>, </a:t>
            </a:r>
            <a:r>
              <a:rPr lang="en-US" baseline="0" dirty="0" err="1"/>
              <a:t>thích</a:t>
            </a:r>
            <a:r>
              <a:rPr lang="en-US" baseline="0" dirty="0"/>
              <a:t> </a:t>
            </a:r>
            <a:r>
              <a:rPr lang="en-US" baseline="0" dirty="0" err="1"/>
              <a:t>nghi</a:t>
            </a:r>
            <a:r>
              <a:rPr lang="en-US" baseline="0" dirty="0"/>
              <a:t> </a:t>
            </a:r>
            <a:r>
              <a:rPr lang="en-US" baseline="0" dirty="0" err="1"/>
              <a:t>và</a:t>
            </a:r>
            <a:r>
              <a:rPr lang="en-US" baseline="0" dirty="0"/>
              <a:t> </a:t>
            </a:r>
            <a:r>
              <a:rPr lang="en-US" baseline="0" dirty="0" err="1"/>
              <a:t>tùy</a:t>
            </a:r>
            <a:r>
              <a:rPr lang="en-US" baseline="0" dirty="0"/>
              <a:t> </a:t>
            </a:r>
            <a:r>
              <a:rPr lang="en-US" baseline="0" dirty="0" err="1"/>
              <a:t>chỉnh</a:t>
            </a:r>
            <a:r>
              <a:rPr lang="en-US" baseline="0" dirty="0"/>
              <a:t> </a:t>
            </a:r>
            <a:r>
              <a:rPr lang="en-US" baseline="0" dirty="0" err="1"/>
              <a:t>khi</a:t>
            </a:r>
            <a:r>
              <a:rPr lang="en-US" baseline="0" dirty="0"/>
              <a:t> </a:t>
            </a:r>
            <a:r>
              <a:rPr lang="en-US" baseline="0" dirty="0" err="1"/>
              <a:t>cần</a:t>
            </a:r>
            <a:r>
              <a:rPr lang="en-US" baseline="0" dirty="0"/>
              <a:t> </a:t>
            </a:r>
            <a:r>
              <a:rPr lang="en-US" baseline="0" dirty="0" err="1"/>
              <a:t>bởi</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Như</a:t>
            </a:r>
            <a:r>
              <a:rPr lang="en-US" baseline="0" dirty="0"/>
              <a:t> </a:t>
            </a:r>
            <a:r>
              <a:rPr lang="en-US" baseline="0" dirty="0" err="1"/>
              <a:t>vậy</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với</a:t>
            </a:r>
            <a:r>
              <a:rPr lang="en-US" baseline="0" dirty="0"/>
              <a:t> </a:t>
            </a:r>
            <a:r>
              <a:rPr lang="en-US" baseline="0" dirty="0" err="1"/>
              <a:t>sự</a:t>
            </a:r>
            <a:r>
              <a:rPr lang="en-US" baseline="0" dirty="0"/>
              <a:t> </a:t>
            </a:r>
            <a:r>
              <a:rPr lang="en-US" baseline="0" dirty="0" err="1"/>
              <a:t>tách</a:t>
            </a:r>
            <a:r>
              <a:rPr lang="en-US" baseline="0" dirty="0"/>
              <a:t> </a:t>
            </a:r>
            <a:r>
              <a:rPr lang="en-US" baseline="0" dirty="0" err="1"/>
              <a:t>biệt</a:t>
            </a:r>
            <a:r>
              <a:rPr lang="en-US" baseline="0" dirty="0"/>
              <a:t> </a:t>
            </a:r>
            <a:r>
              <a:rPr lang="en-US" baseline="0" dirty="0" err="1"/>
              <a:t>chặt</a:t>
            </a:r>
            <a:r>
              <a:rPr lang="en-US" baseline="0" dirty="0"/>
              <a:t> </a:t>
            </a:r>
            <a:r>
              <a:rPr lang="en-US" baseline="0" dirty="0" err="1"/>
              <a:t>chẽ</a:t>
            </a:r>
            <a:r>
              <a:rPr lang="en-US" baseline="0" dirty="0"/>
              <a:t> </a:t>
            </a:r>
            <a:r>
              <a:rPr lang="en-US" baseline="0" dirty="0" err="1"/>
              <a:t>hơn</a:t>
            </a:r>
            <a:r>
              <a:rPr lang="en-US" baseline="0" dirty="0"/>
              <a:t> </a:t>
            </a:r>
            <a:r>
              <a:rPr lang="en-US" baseline="0" dirty="0" err="1"/>
              <a:t>giữa</a:t>
            </a:r>
            <a:r>
              <a:rPr lang="en-US" baseline="0" dirty="0"/>
              <a:t> </a:t>
            </a:r>
            <a:r>
              <a:rPr lang="en-US" baseline="0" dirty="0" err="1"/>
              <a:t>cơ</a:t>
            </a:r>
            <a:r>
              <a:rPr lang="en-US" baseline="0" dirty="0"/>
              <a:t> </a:t>
            </a:r>
            <a:r>
              <a:rPr lang="en-US" baseline="0" dirty="0" err="1"/>
              <a:t>chế</a:t>
            </a:r>
            <a:r>
              <a:rPr lang="en-US" baseline="0" dirty="0"/>
              <a:t> </a:t>
            </a:r>
            <a:r>
              <a:rPr lang="en-US" baseline="0" dirty="0" err="1"/>
              <a:t>và</a:t>
            </a:r>
            <a:r>
              <a:rPr lang="en-US" baseline="0" dirty="0"/>
              <a:t> </a:t>
            </a:r>
            <a:r>
              <a:rPr lang="en-US" baseline="0" dirty="0" err="1"/>
              <a:t>chính</a:t>
            </a:r>
            <a:r>
              <a:rPr lang="en-US" baseline="0" dirty="0"/>
              <a:t> </a:t>
            </a:r>
            <a:r>
              <a:rPr lang="en-US" baseline="0" dirty="0" err="1"/>
              <a:t>sách</a:t>
            </a:r>
            <a:r>
              <a:rPr lang="en-US" baseline="0" dirty="0"/>
              <a:t>.</a:t>
            </a:r>
          </a:p>
          <a:p>
            <a:pPr>
              <a:buFont typeface="Symbol"/>
              <a:buChar char="Þ"/>
            </a:pPr>
            <a:endParaRPr lang="en-US" baseline="0" dirty="0"/>
          </a:p>
          <a:p>
            <a:pPr>
              <a:buFont typeface="Symbol"/>
              <a:buNone/>
            </a:pPr>
            <a:r>
              <a:rPr lang="en-US" baseline="0" dirty="0" err="1"/>
              <a:t>Bây</a:t>
            </a:r>
            <a:r>
              <a:rPr lang="en-US" baseline="0" dirty="0"/>
              <a:t> </a:t>
            </a:r>
            <a:r>
              <a:rPr lang="en-US" baseline="0" dirty="0" err="1"/>
              <a:t>giờ</a:t>
            </a:r>
            <a:r>
              <a:rPr lang="en-US" baseline="0" dirty="0"/>
              <a:t> </a:t>
            </a:r>
            <a:r>
              <a:rPr lang="en-US" baseline="0" dirty="0" err="1"/>
              <a:t>chúng</a:t>
            </a:r>
            <a:r>
              <a:rPr lang="en-US" baseline="0" dirty="0"/>
              <a:t> </a:t>
            </a:r>
            <a:r>
              <a:rPr lang="en-US" baseline="0" dirty="0" err="1"/>
              <a:t>ta</a:t>
            </a:r>
            <a:r>
              <a:rPr lang="en-US" baseline="0" dirty="0"/>
              <a:t> </a:t>
            </a:r>
            <a:r>
              <a:rPr lang="en-US" baseline="0" dirty="0" err="1"/>
              <a:t>sẽ</a:t>
            </a:r>
            <a:r>
              <a:rPr lang="en-US" baseline="0" dirty="0"/>
              <a:t> </a:t>
            </a:r>
            <a:r>
              <a:rPr lang="en-US" baseline="0" dirty="0" err="1"/>
              <a:t>tìm</a:t>
            </a:r>
            <a:r>
              <a:rPr lang="en-US" baseline="0" dirty="0"/>
              <a:t> </a:t>
            </a:r>
            <a:r>
              <a:rPr lang="en-US" baseline="0" dirty="0" err="1"/>
              <a:t>hiểu</a:t>
            </a:r>
            <a:r>
              <a:rPr lang="en-US" baseline="0" dirty="0"/>
              <a:t> </a:t>
            </a:r>
            <a:r>
              <a:rPr lang="en-US" baseline="0" dirty="0" err="1"/>
              <a:t>các</a:t>
            </a:r>
            <a:r>
              <a:rPr lang="en-US" baseline="0" dirty="0"/>
              <a:t> </a:t>
            </a:r>
            <a:r>
              <a:rPr lang="en-US" baseline="0" dirty="0" err="1"/>
              <a:t>giải</a:t>
            </a:r>
            <a:r>
              <a:rPr lang="en-US" baseline="0" dirty="0"/>
              <a:t> </a:t>
            </a:r>
            <a:r>
              <a:rPr lang="en-US" baseline="0" dirty="0" err="1"/>
              <a:t>pháp</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43</a:t>
            </a:fld>
            <a:endParaRPr lang="vi-VN"/>
          </a:p>
        </p:txBody>
      </p:sp>
    </p:spTree>
    <p:extLst>
      <p:ext uri="{BB962C8B-B14F-4D97-AF65-F5344CB8AC3E}">
        <p14:creationId xmlns:p14="http://schemas.microsoft.com/office/powerpoint/2010/main" val="131512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5</a:t>
            </a:fld>
            <a:endParaRPr lang="vi-VN"/>
          </a:p>
        </p:txBody>
      </p:sp>
    </p:spTree>
    <p:extLst>
      <p:ext uri="{BB962C8B-B14F-4D97-AF65-F5344CB8AC3E}">
        <p14:creationId xmlns:p14="http://schemas.microsoft.com/office/powerpoint/2010/main" val="206409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baseline="0" dirty="0" err="1"/>
              <a:t>Là</a:t>
            </a:r>
            <a:r>
              <a:rPr lang="en-US" baseline="0" dirty="0"/>
              <a:t> </a:t>
            </a:r>
            <a:r>
              <a:rPr lang="en-US" baseline="0" dirty="0" err="1"/>
              <a:t>một</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chặn</a:t>
            </a:r>
            <a:r>
              <a:rPr lang="en-US" baseline="0" dirty="0"/>
              <a:t> </a:t>
            </a:r>
            <a:r>
              <a:rPr lang="en-US" baseline="0" dirty="0" err="1"/>
              <a:t>các</a:t>
            </a:r>
            <a:r>
              <a:rPr lang="en-US" baseline="0" dirty="0"/>
              <a:t> </a:t>
            </a:r>
            <a:r>
              <a:rPr lang="en-US" baseline="0" dirty="0" err="1"/>
              <a:t>dòng</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thông</a:t>
            </a:r>
            <a:r>
              <a:rPr lang="en-US" baseline="0" dirty="0"/>
              <a:t> </a:t>
            </a:r>
            <a:r>
              <a:rPr lang="en-US" baseline="0" dirty="0" err="1"/>
              <a:t>thường</a:t>
            </a:r>
            <a:r>
              <a:rPr lang="en-US" baseline="0" dirty="0"/>
              <a:t>, </a:t>
            </a:r>
            <a:r>
              <a:rPr lang="en-US" baseline="0" dirty="0" err="1"/>
              <a:t>và</a:t>
            </a:r>
            <a:r>
              <a:rPr lang="en-US" baseline="0" dirty="0"/>
              <a:t> </a:t>
            </a:r>
            <a:r>
              <a:rPr lang="en-US" baseline="0" dirty="0" err="1"/>
              <a:t>cho</a:t>
            </a:r>
            <a:r>
              <a:rPr lang="en-US" baseline="0" dirty="0"/>
              <a:t> </a:t>
            </a:r>
            <a:r>
              <a:rPr lang="en-US" baseline="0" dirty="0" err="1"/>
              <a:t>phép</a:t>
            </a:r>
            <a:r>
              <a:rPr lang="en-US" baseline="0" dirty="0"/>
              <a:t> </a:t>
            </a:r>
            <a:r>
              <a:rPr lang="en-US" baseline="0" dirty="0" err="1"/>
              <a:t>các</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khác</a:t>
            </a:r>
            <a:r>
              <a:rPr lang="en-US" baseline="0" dirty="0"/>
              <a:t> </a:t>
            </a:r>
            <a:r>
              <a:rPr lang="en-US" baseline="0" dirty="0" err="1"/>
              <a:t>được</a:t>
            </a:r>
            <a:r>
              <a:rPr lang="en-US" baseline="0" dirty="0"/>
              <a:t> </a:t>
            </a:r>
            <a:r>
              <a:rPr lang="en-US" baseline="0" dirty="0" err="1"/>
              <a:t>thực</a:t>
            </a:r>
            <a:r>
              <a:rPr lang="en-US" baseline="0" dirty="0"/>
              <a:t> </a:t>
            </a:r>
            <a:r>
              <a:rPr lang="en-US" baseline="0" dirty="0" err="1"/>
              <a:t>thi</a:t>
            </a:r>
            <a:r>
              <a:rPr lang="en-US" baseline="0" dirty="0"/>
              <a:t>.</a:t>
            </a:r>
          </a:p>
          <a:p>
            <a:pPr>
              <a:buFontTx/>
              <a:buChar char="-"/>
            </a:pPr>
            <a:r>
              <a:rPr lang="en-US" baseline="0" dirty="0" err="1"/>
              <a:t>Cải</a:t>
            </a:r>
            <a:r>
              <a:rPr lang="en-US" baseline="0" dirty="0"/>
              <a:t> </a:t>
            </a:r>
            <a:r>
              <a:rPr lang="en-US" baseline="0" dirty="0" err="1"/>
              <a:t>thiện</a:t>
            </a:r>
            <a:r>
              <a:rPr lang="en-US" baseline="0" dirty="0"/>
              <a:t> </a:t>
            </a:r>
            <a:r>
              <a:rPr lang="en-US" baseline="0" dirty="0" err="1"/>
              <a:t>việc</a:t>
            </a:r>
            <a:r>
              <a:rPr lang="en-US" baseline="0" dirty="0"/>
              <a:t> </a:t>
            </a:r>
            <a:r>
              <a:rPr lang="en-US" baseline="0" dirty="0" err="1"/>
              <a:t>quản</a:t>
            </a:r>
            <a:r>
              <a:rPr lang="en-US" baseline="0" dirty="0"/>
              <a:t> </a:t>
            </a:r>
            <a:r>
              <a:rPr lang="en-US" baseline="0" dirty="0" err="1"/>
              <a:t>lý</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và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phân</a:t>
            </a:r>
            <a:r>
              <a:rPr lang="en-US" baseline="0" dirty="0"/>
              <a:t> </a:t>
            </a:r>
            <a:r>
              <a:rPr lang="en-US" baseline="0" dirty="0" err="1"/>
              <a:t>tán</a:t>
            </a:r>
            <a:endParaRPr lang="en-US" baseline="0" dirty="0"/>
          </a:p>
          <a:p>
            <a:pPr>
              <a:buFontTx/>
              <a:buChar char="-"/>
            </a:pPr>
            <a:endParaRPr lang="en-US" baseline="0" dirty="0"/>
          </a:p>
          <a:p>
            <a:pPr>
              <a:buFontTx/>
              <a:buChar char="-"/>
            </a:pPr>
            <a:r>
              <a:rPr lang="en-US" baseline="0" dirty="0" err="1"/>
              <a:t>Xem</a:t>
            </a:r>
            <a:r>
              <a:rPr lang="en-US" baseline="0" dirty="0"/>
              <a:t> </a:t>
            </a:r>
            <a:r>
              <a:rPr lang="en-US" baseline="0" dirty="0" err="1"/>
              <a:t>xét</a:t>
            </a:r>
            <a:r>
              <a:rPr lang="en-US" baseline="0" dirty="0"/>
              <a:t> </a:t>
            </a:r>
            <a:r>
              <a:rPr lang="en-US" baseline="0" dirty="0" err="1"/>
              <a:t>ví</a:t>
            </a:r>
            <a:r>
              <a:rPr lang="en-US" baseline="0" dirty="0"/>
              <a:t> </a:t>
            </a:r>
            <a:r>
              <a:rPr lang="en-US" baseline="0" dirty="0" err="1"/>
              <a:t>dụ</a:t>
            </a:r>
            <a:r>
              <a:rPr lang="en-US" baseline="0" dirty="0"/>
              <a:t> interceptor </a:t>
            </a:r>
            <a:r>
              <a:rPr lang="en-US" baseline="0" dirty="0" err="1"/>
              <a:t>hỗ</a:t>
            </a:r>
            <a:r>
              <a:rPr lang="en-US" baseline="0" dirty="0"/>
              <a:t> </a:t>
            </a:r>
            <a:r>
              <a:rPr lang="en-US" baseline="0" dirty="0" err="1"/>
              <a:t>trợ</a:t>
            </a:r>
            <a:r>
              <a:rPr lang="en-US" baseline="0" dirty="0"/>
              <a:t> HPT </a:t>
            </a:r>
            <a:r>
              <a:rPr lang="en-US" baseline="0" dirty="0" err="1"/>
              <a:t>hướng</a:t>
            </a:r>
            <a:r>
              <a:rPr lang="en-US" baseline="0" dirty="0"/>
              <a:t> </a:t>
            </a:r>
            <a:r>
              <a:rPr lang="en-US" baseline="0" dirty="0" err="1"/>
              <a:t>đối</a:t>
            </a:r>
            <a:r>
              <a:rPr lang="en-US" baseline="0" dirty="0"/>
              <a:t> </a:t>
            </a:r>
            <a:r>
              <a:rPr lang="en-US" baseline="0" dirty="0" err="1"/>
              <a:t>tượng</a:t>
            </a:r>
            <a:r>
              <a:rPr lang="en-US" baseline="0" dirty="0"/>
              <a:t>.</a:t>
            </a:r>
          </a:p>
          <a:p>
            <a:pPr>
              <a:buFontTx/>
              <a:buChar char="-"/>
            </a:pPr>
            <a:r>
              <a:rPr lang="en-US" baseline="0" dirty="0"/>
              <a:t>Ý </a:t>
            </a:r>
            <a:r>
              <a:rPr lang="en-US" baseline="0" dirty="0" err="1"/>
              <a:t>tưởng</a:t>
            </a:r>
            <a:r>
              <a:rPr lang="en-US" baseline="0" dirty="0"/>
              <a:t>: </a:t>
            </a:r>
            <a:r>
              <a:rPr lang="en-US" baseline="0" dirty="0" err="1"/>
              <a:t>đối</a:t>
            </a:r>
            <a:r>
              <a:rPr lang="en-US" baseline="0" dirty="0"/>
              <a:t> </a:t>
            </a:r>
            <a:r>
              <a:rPr lang="en-US" baseline="0" dirty="0" err="1"/>
              <a:t>tượng</a:t>
            </a:r>
            <a:r>
              <a:rPr lang="en-US" baseline="0" dirty="0"/>
              <a:t> A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 B, </a:t>
            </a:r>
            <a:r>
              <a:rPr lang="en-US" baseline="0" dirty="0" err="1"/>
              <a:t>đối</a:t>
            </a:r>
            <a:r>
              <a:rPr lang="en-US" baseline="0" dirty="0"/>
              <a:t> </a:t>
            </a:r>
            <a:r>
              <a:rPr lang="en-US" baseline="0" dirty="0" err="1"/>
              <a:t>tượng</a:t>
            </a:r>
            <a:r>
              <a:rPr lang="en-US" baseline="0" dirty="0"/>
              <a:t> B </a:t>
            </a:r>
            <a:r>
              <a:rPr lang="en-US" baseline="0" dirty="0" err="1"/>
              <a:t>lại</a:t>
            </a:r>
            <a:r>
              <a:rPr lang="en-US" baseline="0" dirty="0"/>
              <a:t> </a:t>
            </a:r>
            <a:r>
              <a:rPr lang="en-US" baseline="0" dirty="0" err="1"/>
              <a:t>nằm</a:t>
            </a:r>
            <a:r>
              <a:rPr lang="en-US" baseline="0" dirty="0"/>
              <a:t> ở </a:t>
            </a:r>
            <a:r>
              <a:rPr lang="en-US" baseline="0" dirty="0" err="1"/>
              <a:t>máy</a:t>
            </a:r>
            <a:r>
              <a:rPr lang="en-US" baseline="0" dirty="0"/>
              <a:t> </a:t>
            </a:r>
            <a:r>
              <a:rPr lang="en-US" baseline="0" dirty="0" err="1"/>
              <a:t>khác</a:t>
            </a:r>
            <a:r>
              <a:rPr lang="en-US" baseline="0" dirty="0"/>
              <a:t> </a:t>
            </a:r>
            <a:r>
              <a:rPr lang="en-US" baseline="0" dirty="0" err="1"/>
              <a:t>máy</a:t>
            </a:r>
            <a:r>
              <a:rPr lang="en-US" baseline="0" dirty="0"/>
              <a:t> </a:t>
            </a:r>
            <a:r>
              <a:rPr lang="en-US" baseline="0" dirty="0" err="1"/>
              <a:t>của</a:t>
            </a:r>
            <a:r>
              <a:rPr lang="en-US" baseline="0" dirty="0"/>
              <a:t> </a:t>
            </a:r>
            <a:r>
              <a:rPr lang="en-US" baseline="0" dirty="0" err="1"/>
              <a:t>đoi</a:t>
            </a:r>
            <a:r>
              <a:rPr lang="en-US" baseline="0" dirty="0"/>
              <a:t> </a:t>
            </a:r>
            <a:r>
              <a:rPr lang="en-US" baseline="0" dirty="0" err="1"/>
              <a:t>tuong</a:t>
            </a:r>
            <a:r>
              <a:rPr lang="en-US" baseline="0" dirty="0"/>
              <a:t> A.</a:t>
            </a:r>
          </a:p>
          <a:p>
            <a:pPr lvl="1">
              <a:buFontTx/>
              <a:buChar char="-"/>
            </a:pPr>
            <a:r>
              <a:rPr lang="en-US" baseline="0" dirty="0"/>
              <a:t>B1: </a:t>
            </a:r>
            <a:r>
              <a:rPr lang="en-US" baseline="0" dirty="0" err="1"/>
              <a:t>Đối</a:t>
            </a:r>
            <a:r>
              <a:rPr lang="en-US" baseline="0" dirty="0"/>
              <a:t> </a:t>
            </a:r>
            <a:r>
              <a:rPr lang="en-US" baseline="0" dirty="0" err="1"/>
              <a:t>tượng</a:t>
            </a:r>
            <a:r>
              <a:rPr lang="en-US" baseline="0" dirty="0"/>
              <a:t> A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dựa</a:t>
            </a:r>
            <a:r>
              <a:rPr lang="en-US" baseline="0" dirty="0"/>
              <a:t> </a:t>
            </a:r>
            <a:r>
              <a:rPr lang="en-US" baseline="0" dirty="0" err="1"/>
              <a:t>trên</a:t>
            </a:r>
            <a:r>
              <a:rPr lang="en-US" baseline="0" dirty="0"/>
              <a:t> 1 interface </a:t>
            </a:r>
            <a:r>
              <a:rPr lang="en-US" baseline="0" dirty="0" err="1"/>
              <a:t>được</a:t>
            </a:r>
            <a:r>
              <a:rPr lang="en-US" baseline="0" dirty="0"/>
              <a:t> </a:t>
            </a:r>
            <a:r>
              <a:rPr lang="en-US" baseline="0" dirty="0" err="1"/>
              <a:t>cung</a:t>
            </a:r>
            <a:r>
              <a:rPr lang="en-US" baseline="0" dirty="0"/>
              <a:t> </a:t>
            </a:r>
            <a:r>
              <a:rPr lang="en-US" baseline="0" dirty="0" err="1"/>
              <a:t>ứng</a:t>
            </a:r>
            <a:r>
              <a:rPr lang="en-US" baseline="0" dirty="0"/>
              <a:t> </a:t>
            </a:r>
            <a:r>
              <a:rPr lang="en-US" baseline="0" dirty="0" err="1"/>
              <a:t>trước</a:t>
            </a:r>
            <a:r>
              <a:rPr lang="en-US" baseline="0" dirty="0"/>
              <a:t>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từ</a:t>
            </a:r>
            <a:r>
              <a:rPr lang="en-US" baseline="0" dirty="0"/>
              <a:t> </a:t>
            </a:r>
            <a:r>
              <a:rPr lang="en-US" baseline="0" dirty="0" err="1"/>
              <a:t>xa</a:t>
            </a:r>
            <a:r>
              <a:rPr lang="en-US" baseline="0" dirty="0"/>
              <a:t> B</a:t>
            </a:r>
          </a:p>
          <a:p>
            <a:pPr lvl="1">
              <a:buFontTx/>
              <a:buChar char="-"/>
            </a:pPr>
            <a:r>
              <a:rPr lang="en-US" baseline="0" dirty="0"/>
              <a:t>B2: </a:t>
            </a:r>
            <a:r>
              <a:rPr lang="en-US" baseline="0" dirty="0" err="1"/>
              <a:t>Lời</a:t>
            </a:r>
            <a:r>
              <a:rPr lang="en-US" baseline="0" dirty="0"/>
              <a:t> </a:t>
            </a:r>
            <a:r>
              <a:rPr lang="en-US" baseline="0" dirty="0" err="1"/>
              <a:t>gọi</a:t>
            </a:r>
            <a:r>
              <a:rPr lang="en-US" baseline="0" dirty="0"/>
              <a:t> </a:t>
            </a:r>
            <a:r>
              <a:rPr lang="en-US" baseline="0" dirty="0" err="1"/>
              <a:t>của</a:t>
            </a:r>
            <a:r>
              <a:rPr lang="en-US" baseline="0" dirty="0"/>
              <a:t> A </a:t>
            </a:r>
            <a:r>
              <a:rPr lang="en-US" baseline="0" dirty="0" err="1"/>
              <a:t>được</a:t>
            </a:r>
            <a:r>
              <a:rPr lang="en-US" baseline="0" dirty="0"/>
              <a:t> </a:t>
            </a:r>
            <a:r>
              <a:rPr lang="en-US" baseline="0" dirty="0" err="1"/>
              <a:t>chuyển</a:t>
            </a:r>
            <a:r>
              <a:rPr lang="en-US" baseline="0" dirty="0"/>
              <a:t> </a:t>
            </a:r>
            <a:r>
              <a:rPr lang="en-US" baseline="0" dirty="0" err="1"/>
              <a:t>thành</a:t>
            </a:r>
            <a:r>
              <a:rPr lang="en-US" baseline="0" dirty="0"/>
              <a:t> 1 </a:t>
            </a:r>
            <a:r>
              <a:rPr lang="en-US" baseline="0" dirty="0" err="1"/>
              <a:t>lời</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thông</a:t>
            </a:r>
            <a:r>
              <a:rPr lang="en-US" baseline="0" dirty="0"/>
              <a:t> qua 1 </a:t>
            </a:r>
            <a:r>
              <a:rPr lang="en-US" baseline="0" dirty="0" err="1"/>
              <a:t>giao</a:t>
            </a:r>
            <a:r>
              <a:rPr lang="en-US" baseline="0" dirty="0"/>
              <a:t> </a:t>
            </a:r>
            <a:r>
              <a:rPr lang="en-US" baseline="0" dirty="0" err="1"/>
              <a:t>diện</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của</a:t>
            </a:r>
            <a:r>
              <a:rPr lang="en-US" baseline="0" dirty="0"/>
              <a:t> middleware.</a:t>
            </a:r>
          </a:p>
          <a:p>
            <a:pPr lvl="1">
              <a:buFontTx/>
              <a:buChar char="-"/>
            </a:pPr>
            <a:r>
              <a:rPr lang="en-US" baseline="0" dirty="0"/>
              <a:t>B3: </a:t>
            </a:r>
            <a:r>
              <a:rPr lang="en-US" baseline="0" dirty="0" err="1"/>
              <a:t>Lời</a:t>
            </a:r>
            <a:r>
              <a:rPr lang="en-US" baseline="0" dirty="0"/>
              <a:t> </a:t>
            </a:r>
            <a:r>
              <a:rPr lang="en-US" baseline="0" dirty="0" err="1"/>
              <a:t>triệu</a:t>
            </a:r>
            <a:r>
              <a:rPr lang="en-US" baseline="0" dirty="0"/>
              <a:t> </a:t>
            </a:r>
            <a:r>
              <a:rPr lang="en-US" baseline="0" dirty="0" err="1"/>
              <a:t>gọi</a:t>
            </a:r>
            <a:r>
              <a:rPr lang="en-US" baseline="0" dirty="0"/>
              <a:t> </a:t>
            </a:r>
            <a:r>
              <a:rPr lang="en-US" baseline="0" dirty="0" err="1"/>
              <a:t>đó</a:t>
            </a:r>
            <a:r>
              <a:rPr lang="en-US" baseline="0" dirty="0"/>
              <a:t> </a:t>
            </a:r>
            <a:r>
              <a:rPr lang="en-US" baseline="0" dirty="0" err="1"/>
              <a:t>được</a:t>
            </a:r>
            <a:r>
              <a:rPr lang="en-US" baseline="0" dirty="0"/>
              <a:t> </a:t>
            </a:r>
            <a:r>
              <a:rPr lang="en-US" baseline="0" dirty="0" err="1"/>
              <a:t>chuyển</a:t>
            </a:r>
            <a:r>
              <a:rPr lang="en-US" baseline="0" dirty="0"/>
              <a:t> </a:t>
            </a:r>
            <a:r>
              <a:rPr lang="en-US" baseline="0" dirty="0" err="1"/>
              <a:t>thành</a:t>
            </a:r>
            <a:r>
              <a:rPr lang="en-US" baseline="0" dirty="0"/>
              <a:t> </a:t>
            </a:r>
            <a:r>
              <a:rPr lang="en-US" baseline="0" dirty="0" err="1"/>
              <a:t>thông</a:t>
            </a:r>
            <a:r>
              <a:rPr lang="en-US" baseline="0" dirty="0"/>
              <a:t> </a:t>
            </a:r>
            <a:r>
              <a:rPr lang="en-US" baseline="0" dirty="0" err="1"/>
              <a:t>điệp</a:t>
            </a:r>
            <a:r>
              <a:rPr lang="en-US" baseline="0" dirty="0"/>
              <a:t> </a:t>
            </a:r>
            <a:r>
              <a:rPr lang="en-US" baseline="0" dirty="0" err="1"/>
              <a:t>và</a:t>
            </a:r>
            <a:r>
              <a:rPr lang="en-US" baseline="0" dirty="0"/>
              <a:t> </a:t>
            </a:r>
            <a:r>
              <a:rPr lang="en-US" baseline="0" dirty="0" err="1"/>
              <a:t>chuyển</a:t>
            </a:r>
            <a:r>
              <a:rPr lang="en-US" baseline="0" dirty="0"/>
              <a:t> </a:t>
            </a:r>
            <a:r>
              <a:rPr lang="en-US" baseline="0" dirty="0" err="1"/>
              <a:t>đi</a:t>
            </a:r>
            <a:r>
              <a:rPr lang="en-US" baseline="0" dirty="0"/>
              <a:t> qua </a:t>
            </a:r>
            <a:r>
              <a:rPr lang="en-US" baseline="0" dirty="0" err="1"/>
              <a:t>hạ</a:t>
            </a:r>
            <a:r>
              <a:rPr lang="en-US" baseline="0" dirty="0"/>
              <a:t> </a:t>
            </a:r>
            <a:r>
              <a:rPr lang="en-US" baseline="0" dirty="0" err="1"/>
              <a:t>tầng</a:t>
            </a:r>
            <a:r>
              <a:rPr lang="en-US" baseline="0" dirty="0"/>
              <a:t> </a:t>
            </a:r>
            <a:r>
              <a:rPr lang="en-US" baseline="0" dirty="0" err="1"/>
              <a:t>mạng</a:t>
            </a:r>
            <a:endParaRPr lang="en-US" baseline="0" dirty="0"/>
          </a:p>
          <a:p>
            <a:pPr lvl="1">
              <a:buFontTx/>
              <a:buChar char="-"/>
            </a:pPr>
            <a:endParaRPr lang="en-US" baseline="0" dirty="0"/>
          </a:p>
          <a:p>
            <a:pPr lvl="0">
              <a:buFontTx/>
              <a:buNone/>
            </a:pPr>
            <a:r>
              <a:rPr lang="en-US" baseline="0" dirty="0" err="1"/>
              <a:t>Bây</a:t>
            </a:r>
            <a:r>
              <a:rPr lang="en-US" baseline="0" dirty="0"/>
              <a:t> </a:t>
            </a:r>
            <a:r>
              <a:rPr lang="en-US" baseline="0" dirty="0" err="1"/>
              <a:t>giờ</a:t>
            </a:r>
            <a:r>
              <a:rPr lang="en-US" baseline="0" dirty="0"/>
              <a:t> </a:t>
            </a:r>
            <a:r>
              <a:rPr lang="en-US" baseline="0" dirty="0" err="1"/>
              <a:t>tình</a:t>
            </a:r>
            <a:r>
              <a:rPr lang="en-US" baseline="0" dirty="0"/>
              <a:t> </a:t>
            </a:r>
            <a:r>
              <a:rPr lang="en-US" baseline="0" dirty="0" err="1"/>
              <a:t>huống</a:t>
            </a:r>
            <a:r>
              <a:rPr lang="en-US" baseline="0" dirty="0"/>
              <a:t> </a:t>
            </a:r>
            <a:r>
              <a:rPr lang="en-US" baseline="0" dirty="0" err="1"/>
              <a:t>là</a:t>
            </a:r>
            <a:r>
              <a:rPr lang="en-US" baseline="0" dirty="0"/>
              <a:t> </a:t>
            </a:r>
            <a:r>
              <a:rPr lang="en-US" baseline="0" dirty="0" err="1"/>
              <a:t>đối</a:t>
            </a:r>
            <a:r>
              <a:rPr lang="en-US" baseline="0" dirty="0"/>
              <a:t> </a:t>
            </a:r>
            <a:r>
              <a:rPr lang="en-US" baseline="0" dirty="0" err="1"/>
              <a:t>tượng</a:t>
            </a:r>
            <a:r>
              <a:rPr lang="en-US" baseline="0" dirty="0"/>
              <a:t> B </a:t>
            </a:r>
            <a:r>
              <a:rPr lang="en-US" baseline="0" dirty="0" err="1"/>
              <a:t>đã</a:t>
            </a:r>
            <a:r>
              <a:rPr lang="en-US" baseline="0" dirty="0"/>
              <a:t> </a:t>
            </a:r>
            <a:r>
              <a:rPr lang="en-US" baseline="0" dirty="0" err="1"/>
              <a:t>được</a:t>
            </a:r>
            <a:r>
              <a:rPr lang="en-US" baseline="0" dirty="0"/>
              <a:t> </a:t>
            </a:r>
            <a:r>
              <a:rPr lang="en-US" baseline="0" dirty="0" err="1"/>
              <a:t>sao</a:t>
            </a:r>
            <a:r>
              <a:rPr lang="en-US" baseline="0" dirty="0"/>
              <a:t> </a:t>
            </a:r>
            <a:r>
              <a:rPr lang="en-US" baseline="0" dirty="0" err="1"/>
              <a:t>lưu</a:t>
            </a:r>
            <a:r>
              <a:rPr lang="en-US" baseline="0" dirty="0"/>
              <a:t>. </a:t>
            </a:r>
            <a:r>
              <a:rPr lang="en-US" baseline="0" dirty="0" err="1"/>
              <a:t>Vì</a:t>
            </a:r>
            <a:r>
              <a:rPr lang="en-US" baseline="0" dirty="0"/>
              <a:t> </a:t>
            </a:r>
            <a:r>
              <a:rPr lang="en-US" baseline="0" dirty="0" err="1"/>
              <a:t>vậy</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bản</a:t>
            </a:r>
            <a:r>
              <a:rPr lang="en-US" baseline="0" dirty="0"/>
              <a:t> </a:t>
            </a:r>
            <a:r>
              <a:rPr lang="en-US" baseline="0" dirty="0" err="1"/>
              <a:t>sao</a:t>
            </a:r>
            <a:r>
              <a:rPr lang="en-US" baseline="0" dirty="0"/>
              <a:t> </a:t>
            </a:r>
            <a:r>
              <a:rPr lang="en-US" baseline="0" dirty="0" err="1"/>
              <a:t>của</a:t>
            </a:r>
            <a:r>
              <a:rPr lang="en-US" baseline="0" dirty="0"/>
              <a:t> B </a:t>
            </a:r>
            <a:r>
              <a:rPr lang="en-US" baseline="0" dirty="0" err="1"/>
              <a:t>cần</a:t>
            </a:r>
            <a:r>
              <a:rPr lang="en-US" baseline="0" dirty="0"/>
              <a:t> </a:t>
            </a:r>
            <a:r>
              <a:rPr lang="en-US" baseline="0" dirty="0" err="1"/>
              <a:t>được</a:t>
            </a:r>
            <a:r>
              <a:rPr lang="en-US" baseline="0" dirty="0"/>
              <a:t> </a:t>
            </a:r>
            <a:r>
              <a:rPr lang="en-US" baseline="0" dirty="0" err="1"/>
              <a:t>triệu</a:t>
            </a:r>
            <a:r>
              <a:rPr lang="en-US" baseline="0" dirty="0"/>
              <a:t> </a:t>
            </a:r>
            <a:r>
              <a:rPr lang="en-US" baseline="0" dirty="0" err="1"/>
              <a:t>gọi</a:t>
            </a:r>
            <a:r>
              <a:rPr lang="en-US" baseline="0" dirty="0"/>
              <a:t>. </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Request-level interceptor,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hiện</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thủ</a:t>
            </a:r>
            <a:r>
              <a:rPr lang="en-US" baseline="0" dirty="0">
                <a:sym typeface="Wingdings" pitchFamily="2" charset="2"/>
              </a:rPr>
              <a:t> </a:t>
            </a:r>
            <a:r>
              <a:rPr lang="en-US" baseline="0" dirty="0" err="1">
                <a:sym typeface="Wingdings" pitchFamily="2" charset="2"/>
              </a:rPr>
              <a:t>tục</a:t>
            </a:r>
            <a:r>
              <a:rPr lang="en-US" baseline="0" dirty="0">
                <a:sym typeface="Wingdings" pitchFamily="2" charset="2"/>
              </a:rPr>
              <a:t> ở </a:t>
            </a:r>
            <a:r>
              <a:rPr lang="en-US" baseline="0" dirty="0" err="1">
                <a:sym typeface="Wingdings" pitchFamily="2" charset="2"/>
              </a:rPr>
              <a:t>tất</a:t>
            </a:r>
            <a:r>
              <a:rPr lang="en-US" baseline="0" dirty="0">
                <a:sym typeface="Wingdings" pitchFamily="2" charset="2"/>
              </a:rPr>
              <a:t> </a:t>
            </a:r>
            <a:r>
              <a:rPr lang="en-US" baseline="0" dirty="0" err="1">
                <a:sym typeface="Wingdings" pitchFamily="2" charset="2"/>
              </a:rPr>
              <a:t>cả</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B.</a:t>
            </a:r>
          </a:p>
          <a:p>
            <a:pPr lvl="0">
              <a:buFontTx/>
              <a:buNone/>
            </a:pPr>
            <a:r>
              <a:rPr lang="en-US" baseline="0" dirty="0" err="1">
                <a:sym typeface="Wingdings" pitchFamily="2" charset="2"/>
              </a:rPr>
              <a:t>Ưu</a:t>
            </a:r>
            <a:r>
              <a:rPr lang="en-US" baseline="0" dirty="0">
                <a:sym typeface="Wingdings" pitchFamily="2" charset="2"/>
              </a:rPr>
              <a:t> </a:t>
            </a:r>
            <a:r>
              <a:rPr lang="en-US" baseline="0" dirty="0" err="1">
                <a:sym typeface="Wingdings" pitchFamily="2" charset="2"/>
              </a:rPr>
              <a:t>điểm</a:t>
            </a:r>
            <a:r>
              <a:rPr lang="en-US" baseline="0" dirty="0">
                <a:sym typeface="Wingdings" pitchFamily="2" charset="2"/>
              </a:rPr>
              <a:t>: </a:t>
            </a:r>
            <a:r>
              <a:rPr lang="en-US" baseline="0" dirty="0" err="1">
                <a:sym typeface="Wingdings" pitchFamily="2" charset="2"/>
              </a:rPr>
              <a:t>đối</a:t>
            </a:r>
            <a:r>
              <a:rPr lang="en-US" baseline="0" dirty="0">
                <a:sym typeface="Wingdings" pitchFamily="2" charset="2"/>
              </a:rPr>
              <a:t> </a:t>
            </a:r>
            <a:r>
              <a:rPr lang="en-US" baseline="0" dirty="0" err="1">
                <a:sym typeface="Wingdings" pitchFamily="2" charset="2"/>
              </a:rPr>
              <a:t>tượng</a:t>
            </a:r>
            <a:r>
              <a:rPr lang="en-US" baseline="0" dirty="0">
                <a:sym typeface="Wingdings" pitchFamily="2" charset="2"/>
              </a:rPr>
              <a:t> A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tâm</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B. </a:t>
            </a:r>
            <a:r>
              <a:rPr lang="en-US" baseline="0" dirty="0" err="1">
                <a:sym typeface="Wingdings" pitchFamily="2" charset="2"/>
              </a:rPr>
              <a:t>Và</a:t>
            </a:r>
            <a:r>
              <a:rPr lang="en-US" baseline="0" dirty="0">
                <a:sym typeface="Wingdings" pitchFamily="2" charset="2"/>
              </a:rPr>
              <a:t> middleware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components </a:t>
            </a:r>
            <a:r>
              <a:rPr lang="en-US" baseline="0" dirty="0" err="1">
                <a:sym typeface="Wingdings" pitchFamily="2" charset="2"/>
              </a:rPr>
              <a:t>đặc</a:t>
            </a:r>
            <a:r>
              <a:rPr lang="en-US" baseline="0" dirty="0">
                <a:sym typeface="Wingdings" pitchFamily="2" charset="2"/>
              </a:rPr>
              <a:t> </a:t>
            </a:r>
            <a:r>
              <a:rPr lang="en-US" baseline="0" dirty="0" err="1">
                <a:sym typeface="Wingdings" pitchFamily="2" charset="2"/>
              </a:rPr>
              <a:t>biệt</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hiện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lời</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tới</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bản</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a:t>
            </a:r>
          </a:p>
          <a:p>
            <a:pPr lvl="0">
              <a:buFontTx/>
              <a:buNone/>
            </a:pPr>
            <a:endParaRPr lang="en-US" baseline="0" dirty="0">
              <a:sym typeface="Wingdings" pitchFamily="2" charset="2"/>
            </a:endParaRPr>
          </a:p>
          <a:p>
            <a:pPr lvl="0">
              <a:buFontTx/>
              <a:buNone/>
            </a:pPr>
            <a:r>
              <a:rPr lang="en-US" baseline="0" dirty="0">
                <a:sym typeface="Wingdings" pitchFamily="2" charset="2"/>
              </a:rPr>
              <a:t>Message-level interceptor can </a:t>
            </a:r>
            <a:r>
              <a:rPr lang="en-US" baseline="0" dirty="0" err="1">
                <a:sym typeface="Wingdings" pitchFamily="2" charset="2"/>
              </a:rPr>
              <a:t>thiệp</a:t>
            </a:r>
            <a:r>
              <a:rPr lang="en-US" baseline="0" dirty="0">
                <a:sym typeface="Wingdings" pitchFamily="2" charset="2"/>
              </a:rPr>
              <a:t> </a:t>
            </a:r>
            <a:r>
              <a:rPr lang="en-US" baseline="0" dirty="0" err="1">
                <a:sym typeface="Wingdings" pitchFamily="2" charset="2"/>
              </a:rPr>
              <a:t>trước</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thông</a:t>
            </a:r>
            <a:r>
              <a:rPr lang="en-US" baseline="0" dirty="0">
                <a:sym typeface="Wingdings" pitchFamily="2" charset="2"/>
              </a:rPr>
              <a:t> </a:t>
            </a:r>
            <a:r>
              <a:rPr lang="en-US" baseline="0" dirty="0" err="1">
                <a:sym typeface="Wingdings" pitchFamily="2" charset="2"/>
              </a:rPr>
              <a:t>điệp</a:t>
            </a:r>
            <a:r>
              <a:rPr lang="en-US" baseline="0" dirty="0">
                <a:sym typeface="Wingdings" pitchFamily="2" charset="2"/>
              </a:rPr>
              <a:t> </a:t>
            </a:r>
            <a:r>
              <a:rPr lang="en-US" baseline="0" dirty="0" err="1">
                <a:sym typeface="Wingdings" pitchFamily="2" charset="2"/>
              </a:rPr>
              <a:t>gửi</a:t>
            </a:r>
            <a:r>
              <a:rPr lang="en-US" baseline="0" dirty="0">
                <a:sym typeface="Wingdings" pitchFamily="2" charset="2"/>
              </a:rPr>
              <a:t> qua </a:t>
            </a:r>
            <a:r>
              <a:rPr lang="en-US" baseline="0" dirty="0" err="1">
                <a:sym typeface="Wingdings" pitchFamily="2" charset="2"/>
              </a:rPr>
              <a:t>mạng</a:t>
            </a:r>
            <a:r>
              <a:rPr lang="en-US" baseline="0" dirty="0">
                <a:sym typeface="Wingdings" pitchFamily="2" charset="2"/>
              </a:rPr>
              <a:t>: </a:t>
            </a:r>
            <a:r>
              <a:rPr lang="en-US" baseline="0" dirty="0" err="1">
                <a:sym typeface="Wingdings" pitchFamily="2" charset="2"/>
              </a:rPr>
              <a:t>ví</a:t>
            </a:r>
            <a:r>
              <a:rPr lang="en-US" baseline="0" dirty="0">
                <a:sym typeface="Wingdings" pitchFamily="2" charset="2"/>
              </a:rPr>
              <a:t> </a:t>
            </a:r>
            <a:r>
              <a:rPr lang="en-US" baseline="0" dirty="0" err="1">
                <a:sym typeface="Wingdings" pitchFamily="2" charset="2"/>
              </a:rPr>
              <a:t>dụ</a:t>
            </a:r>
            <a:r>
              <a:rPr lang="en-US" baseline="0" dirty="0">
                <a:sym typeface="Wingdings" pitchFamily="2" charset="2"/>
              </a:rPr>
              <a:t> </a:t>
            </a:r>
            <a:r>
              <a:rPr lang="en-US" baseline="0" dirty="0" err="1">
                <a:sym typeface="Wingdings" pitchFamily="2" charset="2"/>
              </a:rPr>
              <a:t>tham</a:t>
            </a:r>
            <a:r>
              <a:rPr lang="en-US" baseline="0" dirty="0">
                <a:sym typeface="Wingdings" pitchFamily="2" charset="2"/>
              </a:rPr>
              <a:t> </a:t>
            </a:r>
            <a:r>
              <a:rPr lang="en-US" baseline="0" dirty="0" err="1">
                <a:sym typeface="Wingdings" pitchFamily="2" charset="2"/>
              </a:rPr>
              <a:t>số</a:t>
            </a:r>
            <a:r>
              <a:rPr lang="en-US" baseline="0" dirty="0">
                <a:sym typeface="Wingdings" pitchFamily="2" charset="2"/>
              </a:rPr>
              <a:t> value </a:t>
            </a:r>
            <a:r>
              <a:rPr lang="en-US" baseline="0" dirty="0" err="1">
                <a:sym typeface="Wingdings" pitchFamily="2" charset="2"/>
              </a:rPr>
              <a:t>quá</a:t>
            </a:r>
            <a:r>
              <a:rPr lang="en-US" baseline="0" dirty="0">
                <a:sym typeface="Wingdings" pitchFamily="2" charset="2"/>
              </a:rPr>
              <a:t> </a:t>
            </a:r>
            <a:r>
              <a:rPr lang="en-US" baseline="0" dirty="0" err="1">
                <a:sym typeface="Wingdings" pitchFamily="2" charset="2"/>
              </a:rPr>
              <a:t>lớn</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băm</a:t>
            </a:r>
            <a:r>
              <a:rPr lang="en-US" baseline="0" dirty="0">
                <a:sym typeface="Wingdings" pitchFamily="2" charset="2"/>
              </a:rPr>
              <a:t> </a:t>
            </a:r>
            <a:r>
              <a:rPr lang="en-US" baseline="0" dirty="0" err="1">
                <a:sym typeface="Wingdings" pitchFamily="2" charset="2"/>
              </a:rPr>
              <a:t>nhỏ</a:t>
            </a:r>
            <a:r>
              <a:rPr lang="en-US" baseline="0" dirty="0">
                <a:sym typeface="Wingdings" pitchFamily="2" charset="2"/>
              </a:rPr>
              <a:t> </a:t>
            </a:r>
            <a:r>
              <a:rPr lang="en-US" baseline="0" dirty="0" err="1">
                <a:sym typeface="Wingdings" pitchFamily="2" charset="2"/>
              </a:rPr>
              <a:t>ra</a:t>
            </a:r>
            <a:r>
              <a:rPr lang="en-US" baseline="0" dirty="0">
                <a:sym typeface="Wingdings" pitchFamily="2" charset="2"/>
              </a:rPr>
              <a:t> </a:t>
            </a:r>
            <a:r>
              <a:rPr lang="en-US" baseline="0" dirty="0" err="1">
                <a:sym typeface="Wingdings" pitchFamily="2" charset="2"/>
              </a:rPr>
              <a:t>trước</a:t>
            </a:r>
            <a:r>
              <a:rPr lang="en-US" baseline="0" dirty="0">
                <a:sym typeface="Wingdings" pitchFamily="2" charset="2"/>
              </a:rPr>
              <a:t>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gửi</a:t>
            </a:r>
            <a:r>
              <a:rPr lang="en-US" baseline="0" dirty="0">
                <a:sym typeface="Wingdings" pitchFamily="2" charset="2"/>
              </a:rPr>
              <a:t> </a:t>
            </a:r>
            <a:r>
              <a:rPr lang="en-US" baseline="0" dirty="0" err="1">
                <a:sym typeface="Wingdings" pitchFamily="2" charset="2"/>
              </a:rPr>
              <a:t>đi</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nối</a:t>
            </a:r>
            <a:r>
              <a:rPr lang="en-US" baseline="0" dirty="0">
                <a:sym typeface="Wingdings" pitchFamily="2" charset="2"/>
              </a:rPr>
              <a:t> </a:t>
            </a:r>
            <a:r>
              <a:rPr lang="en-US" baseline="0" dirty="0" err="1">
                <a:sym typeface="Wingdings" pitchFamily="2" charset="2"/>
              </a:rPr>
              <a:t>ghép</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ở </a:t>
            </a:r>
            <a:r>
              <a:rPr lang="en-US" baseline="0" dirty="0" err="1">
                <a:sym typeface="Wingdings" pitchFamily="2" charset="2"/>
              </a:rPr>
              <a:t>đích</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middleware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tâm</a:t>
            </a:r>
            <a:r>
              <a:rPr lang="en-US" baseline="0" dirty="0">
                <a:sym typeface="Wingdings" pitchFamily="2" charset="2"/>
              </a:rPr>
              <a:t>.</a:t>
            </a:r>
          </a:p>
          <a:p>
            <a:pPr lvl="0">
              <a:buFontTx/>
              <a:buNone/>
            </a:pPr>
            <a:endParaRPr lang="en-US" baseline="0"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44</a:t>
            </a:fld>
            <a:endParaRPr lang="vi-VN"/>
          </a:p>
        </p:txBody>
      </p:sp>
    </p:spTree>
    <p:extLst>
      <p:ext uri="{BB962C8B-B14F-4D97-AF65-F5344CB8AC3E}">
        <p14:creationId xmlns:p14="http://schemas.microsoft.com/office/powerpoint/2010/main" val="303604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6E04491-A80E-4F1C-B17B-6B2184577922}"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vi-VN" i="1" dirty="0"/>
              <a:t>Tập hợp tất cả các quy tắc, quy ước để đảm bảo cho các máy tính trên</a:t>
            </a:r>
            <a:br>
              <a:rPr lang="vi-VN" i="1" dirty="0"/>
            </a:br>
            <a:r>
              <a:rPr lang="vi-VN" i="1" dirty="0"/>
              <a:t>mạng có thể giao tiếp với nhau gọi là giao thức</a:t>
            </a:r>
            <a:r>
              <a:rPr lang="vi-VN" dirty="0"/>
              <a:t>. Như vậy các máy trên mạng</a:t>
            </a:r>
            <a:br>
              <a:rPr lang="vi-VN" dirty="0"/>
            </a:br>
            <a:r>
              <a:rPr lang="vi-VN" dirty="0"/>
              <a:t>muốn giao tiếp với nhau thì phải có chung một giao thức.</a:t>
            </a:r>
            <a:endParaRPr lang="en-US" dirty="0"/>
          </a:p>
          <a:p>
            <a:pPr eaLnBrk="1" hangingPunct="1"/>
            <a:endParaRPr lang="en-US" dirty="0"/>
          </a:p>
          <a:p>
            <a:pPr eaLnBrk="1" hangingPunct="1"/>
            <a:r>
              <a:rPr lang="en-US" dirty="0"/>
              <a:t>- </a:t>
            </a:r>
            <a:r>
              <a:rPr lang="en-US" dirty="0" err="1"/>
              <a:t>Giao</a:t>
            </a:r>
            <a:r>
              <a:rPr lang="en-US" dirty="0"/>
              <a:t> </a:t>
            </a:r>
            <a:r>
              <a:rPr lang="en-US" dirty="0" err="1"/>
              <a:t>thức</a:t>
            </a:r>
            <a:r>
              <a:rPr lang="en-US" baseline="0" dirty="0"/>
              <a:t> </a:t>
            </a:r>
            <a:r>
              <a:rPr lang="en-US" baseline="0" dirty="0" err="1"/>
              <a:t>hướng</a:t>
            </a:r>
            <a:r>
              <a:rPr lang="en-US" baseline="0" dirty="0"/>
              <a:t> </a:t>
            </a:r>
            <a:r>
              <a:rPr lang="en-US" baseline="0" dirty="0" err="1"/>
              <a:t>kết</a:t>
            </a:r>
            <a:r>
              <a:rPr lang="en-US" baseline="0" dirty="0"/>
              <a:t> </a:t>
            </a:r>
            <a:r>
              <a:rPr lang="en-US" baseline="0" dirty="0" err="1"/>
              <a:t>nối</a:t>
            </a:r>
            <a:endParaRPr lang="en-US" baseline="0" dirty="0"/>
          </a:p>
          <a:p>
            <a:pPr marL="228600" indent="-228600" eaLnBrk="1" hangingPunct="1">
              <a:buNone/>
            </a:pPr>
            <a:r>
              <a:rPr lang="vi-VN" dirty="0"/>
              <a:t>Ngược lại với giao thức không kết nối , kiểm soát được đường</a:t>
            </a:r>
            <a:r>
              <a:rPr lang="en-US" baseline="0" dirty="0"/>
              <a:t> </a:t>
            </a:r>
            <a:r>
              <a:rPr lang="vi-VN" dirty="0"/>
              <a:t>truyền</a:t>
            </a:r>
            <a:endParaRPr lang="en-US" dirty="0"/>
          </a:p>
          <a:p>
            <a:pPr marL="228600" indent="-228600" eaLnBrk="1" hangingPunct="1">
              <a:buNone/>
            </a:pPr>
            <a:r>
              <a:rPr lang="vi-VN" dirty="0"/>
              <a:t>Ví dụ: các giao thức TCP, SPX </a:t>
            </a:r>
            <a:endParaRPr lang="en-US" dirty="0"/>
          </a:p>
          <a:p>
            <a:pPr eaLnBrk="1" hangingPunct="1"/>
            <a:endParaRPr lang="en-US" baseline="0" dirty="0"/>
          </a:p>
          <a:p>
            <a:pPr eaLnBrk="1" hangingPunct="1"/>
            <a:r>
              <a:rPr lang="en-US" baseline="0" dirty="0"/>
              <a:t>- </a:t>
            </a:r>
            <a:r>
              <a:rPr lang="en-US" baseline="0" dirty="0" err="1"/>
              <a:t>Giao</a:t>
            </a:r>
            <a:r>
              <a:rPr lang="en-US" baseline="0" dirty="0"/>
              <a:t> </a:t>
            </a:r>
            <a:r>
              <a:rPr lang="en-US" baseline="0" dirty="0" err="1"/>
              <a:t>thức</a:t>
            </a:r>
            <a:r>
              <a:rPr lang="en-US" baseline="0" dirty="0"/>
              <a:t> </a:t>
            </a:r>
            <a:r>
              <a:rPr lang="en-US" baseline="0" dirty="0" err="1"/>
              <a:t>không</a:t>
            </a:r>
            <a:r>
              <a:rPr lang="en-US" baseline="0" dirty="0"/>
              <a:t> </a:t>
            </a:r>
            <a:r>
              <a:rPr lang="en-US" baseline="0" dirty="0" err="1"/>
              <a:t>kết</a:t>
            </a:r>
            <a:r>
              <a:rPr lang="en-US" baseline="0" dirty="0"/>
              <a:t> </a:t>
            </a:r>
            <a:r>
              <a:rPr lang="en-US" baseline="0" dirty="0" err="1"/>
              <a:t>nối</a:t>
            </a:r>
            <a:endParaRPr lang="en-US" baseline="0" dirty="0"/>
          </a:p>
          <a:p>
            <a:pPr eaLnBrk="1" hangingPunct="1"/>
            <a:r>
              <a:rPr lang="vi-VN" dirty="0"/>
              <a:t> Không kiểm soát đường truyền</a:t>
            </a:r>
            <a:br>
              <a:rPr lang="vi-VN" dirty="0"/>
            </a:br>
            <a:r>
              <a:rPr lang="vi-VN" dirty="0"/>
              <a:t> Dữ liệu thường dưới dạng datagrams</a:t>
            </a:r>
            <a:br>
              <a:rPr lang="vi-VN" dirty="0"/>
            </a:br>
            <a:r>
              <a:rPr lang="vi-VN" dirty="0"/>
              <a:t>Ví dụ: giao thức UDP</a:t>
            </a:r>
            <a:r>
              <a:rPr lang="en-US" baseline="0" dirty="0"/>
              <a:t> </a:t>
            </a:r>
          </a:p>
          <a:p>
            <a:pPr eaLnBrk="1" hangingPunct="1"/>
            <a:endParaRPr lang="en-US" baseline="0" dirty="0"/>
          </a:p>
          <a:p>
            <a:pPr marL="228600" indent="-228600" eaLnBrk="1" hangingPunct="1">
              <a:buFontTx/>
              <a:buChar char="-"/>
            </a:pPr>
            <a:r>
              <a:rPr lang="en-US" dirty="0" err="1"/>
              <a:t>Giao</a:t>
            </a:r>
            <a:r>
              <a:rPr lang="en-US" dirty="0"/>
              <a:t> </a:t>
            </a:r>
            <a:r>
              <a:rPr lang="en-US" dirty="0" err="1"/>
              <a:t>thức</a:t>
            </a:r>
            <a:r>
              <a:rPr lang="en-US" baseline="0" dirty="0"/>
              <a:t> tin </a:t>
            </a:r>
            <a:r>
              <a:rPr lang="en-US" baseline="0" dirty="0" err="1"/>
              <a:t>cậy</a:t>
            </a:r>
            <a:endParaRPr lang="en-US" baseline="0" dirty="0"/>
          </a:p>
          <a:p>
            <a:pPr marL="228600" indent="-228600" eaLnBrk="1" hangingPunct="1">
              <a:buFontTx/>
              <a:buNone/>
            </a:pPr>
            <a:r>
              <a:rPr lang="vi-VN" dirty="0"/>
              <a:t>Dữ liệu truyền đi tuần tự, nếu nhận thành công thì nơi nhận phả</a:t>
            </a:r>
            <a:r>
              <a:rPr lang="en-US" dirty="0" err="1"/>
              <a:t>i</a:t>
            </a:r>
            <a:r>
              <a:rPr lang="en-US" baseline="0" dirty="0"/>
              <a:t> </a:t>
            </a:r>
            <a:r>
              <a:rPr lang="vi-VN" dirty="0"/>
              <a:t>gởi tín hiệu ACK (ACKnowledge)</a:t>
            </a:r>
            <a:endParaRPr lang="en-US" baseline="0" dirty="0"/>
          </a:p>
          <a:p>
            <a:pPr eaLnBrk="1" hangingPunct="1"/>
            <a:r>
              <a:rPr lang="en-US" dirty="0" err="1"/>
              <a:t>Ngược</a:t>
            </a:r>
            <a:r>
              <a:rPr lang="en-US" baseline="0" dirty="0"/>
              <a:t> </a:t>
            </a:r>
            <a:r>
              <a:rPr lang="en-US" baseline="0" dirty="0" err="1"/>
              <a:t>lại</a:t>
            </a:r>
            <a:r>
              <a:rPr lang="en-US" baseline="0" dirty="0"/>
              <a:t> </a:t>
            </a:r>
            <a:r>
              <a:rPr lang="en-US" baseline="0" dirty="0" err="1"/>
              <a:t>là</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ko</a:t>
            </a:r>
            <a:r>
              <a:rPr lang="en-US" baseline="0" dirty="0"/>
              <a:t> tin </a:t>
            </a:r>
            <a:r>
              <a:rPr lang="en-US" baseline="0" dirty="0" err="1"/>
              <a:t>cậy</a:t>
            </a:r>
            <a:endParaRPr lang="en-US" baseline="0" dirty="0"/>
          </a:p>
          <a:p>
            <a:pPr eaLnBrk="1" hangingPunct="1"/>
            <a:endParaRPr lang="en-US" baseline="0" dirty="0"/>
          </a:p>
          <a:p>
            <a:pPr eaLnBrk="1" hangingPunct="1"/>
            <a:r>
              <a:rPr lang="en-US" baseline="0"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kết</a:t>
            </a:r>
            <a:r>
              <a:rPr lang="en-US" baseline="0" dirty="0"/>
              <a:t> </a:t>
            </a:r>
            <a:r>
              <a:rPr lang="en-US" baseline="0" dirty="0" err="1"/>
              <a:t>nội</a:t>
            </a:r>
            <a:r>
              <a:rPr lang="en-US" baseline="0" dirty="0"/>
              <a:t> </a:t>
            </a:r>
            <a:r>
              <a:rPr lang="en-US" baseline="0" dirty="0" err="1"/>
              <a:t>ko</a:t>
            </a:r>
            <a:r>
              <a:rPr lang="en-US" baseline="0" dirty="0"/>
              <a:t> tin </a:t>
            </a:r>
            <a:r>
              <a:rPr lang="en-US" baseline="0" dirty="0" err="1"/>
              <a:t>cậy</a:t>
            </a:r>
            <a:r>
              <a:rPr lang="en-US" baseline="0" dirty="0"/>
              <a:t>: </a:t>
            </a:r>
            <a:r>
              <a:rPr lang="en-US" dirty="0"/>
              <a:t>ATM, Frame Relay and MPLS</a:t>
            </a:r>
          </a:p>
          <a:p>
            <a:pPr eaLnBrk="1" hangingPunct="1"/>
            <a:endParaRPr lang="en-US" baseline="0" dirty="0"/>
          </a:p>
          <a:p>
            <a:pPr eaLnBrk="1" hangingPunct="1"/>
            <a:endParaRPr lang="en-US" baseline="0" dirty="0"/>
          </a:p>
          <a:p>
            <a:pPr eaLnBrk="1" hangingPunct="1"/>
            <a:endParaRPr lang="en-US" baseline="0" dirty="0"/>
          </a:p>
          <a:p>
            <a:pPr eaLnBrk="1" hangingPunct="1"/>
            <a:endParaRPr lang="en-US" dirty="0"/>
          </a:p>
        </p:txBody>
      </p:sp>
    </p:spTree>
    <p:extLst>
      <p:ext uri="{BB962C8B-B14F-4D97-AF65-F5344CB8AC3E}">
        <p14:creationId xmlns:p14="http://schemas.microsoft.com/office/powerpoint/2010/main" val="1893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22F16EB-4AA5-4B18-AA05-A8BD9652A251}" type="slidenum">
              <a:rPr lang="en-US"/>
              <a:pPr/>
              <a:t>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err="1"/>
              <a:t>Kiến</a:t>
            </a:r>
            <a:r>
              <a:rPr lang="en-US" baseline="0" dirty="0"/>
              <a:t> </a:t>
            </a:r>
            <a:r>
              <a:rPr lang="en-US" baseline="0" dirty="0" err="1"/>
              <a:t>trúc</a:t>
            </a:r>
            <a:r>
              <a:rPr lang="en-US" baseline="0" dirty="0"/>
              <a:t> </a:t>
            </a:r>
            <a:r>
              <a:rPr lang="en-US" baseline="0" dirty="0" err="1"/>
              <a:t>này</a:t>
            </a:r>
            <a:r>
              <a:rPr lang="en-US" baseline="0" dirty="0"/>
              <a:t> </a:t>
            </a:r>
            <a:r>
              <a:rPr lang="en-US" baseline="0" dirty="0" err="1"/>
              <a:t>giống</a:t>
            </a:r>
            <a:r>
              <a:rPr lang="en-US" baseline="0" dirty="0"/>
              <a:t> </a:t>
            </a:r>
            <a:r>
              <a:rPr lang="en-US" baseline="0" dirty="0" err="1"/>
              <a:t>với</a:t>
            </a:r>
            <a:r>
              <a:rPr lang="en-US" baseline="0" dirty="0"/>
              <a:t> </a:t>
            </a:r>
            <a:r>
              <a:rPr lang="en-US" baseline="0" dirty="0" err="1"/>
              <a:t>kiến</a:t>
            </a:r>
            <a:r>
              <a:rPr lang="en-US" baseline="0" dirty="0"/>
              <a:t> </a:t>
            </a:r>
            <a:r>
              <a:rPr lang="en-US" baseline="0" dirty="0" err="1"/>
              <a:t>trúc</a:t>
            </a:r>
            <a:r>
              <a:rPr lang="en-US" baseline="0" dirty="0"/>
              <a:t> client-server</a:t>
            </a:r>
          </a:p>
          <a:p>
            <a:pPr eaLnBrk="1" hangingPunct="1"/>
            <a:endParaRPr lang="en-US" dirty="0"/>
          </a:p>
          <a:p>
            <a:pPr eaLnBrk="1" hangingPunct="1"/>
            <a:r>
              <a:rPr lang="en-US" dirty="0" err="1"/>
              <a:t>Kết</a:t>
            </a:r>
            <a:r>
              <a:rPr lang="en-US" baseline="0" dirty="0"/>
              <a:t> </a:t>
            </a:r>
            <a:r>
              <a:rPr lang="en-US" baseline="0" dirty="0" err="1"/>
              <a:t>nối</a:t>
            </a:r>
            <a:r>
              <a:rPr lang="en-US" baseline="0" dirty="0"/>
              <a:t> </a:t>
            </a:r>
            <a:r>
              <a:rPr lang="en-US" baseline="0" dirty="0" err="1"/>
              <a:t>lỏng</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cho</a:t>
            </a:r>
            <a:r>
              <a:rPr lang="en-US" baseline="0" dirty="0"/>
              <a:t> </a:t>
            </a:r>
            <a:r>
              <a:rPr lang="en-US" baseline="0" dirty="0" err="1"/>
              <a:t>phép</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không</a:t>
            </a:r>
            <a:r>
              <a:rPr lang="en-US" baseline="0" dirty="0"/>
              <a:t> </a:t>
            </a:r>
            <a:r>
              <a:rPr lang="en-US" baseline="0" dirty="0" err="1"/>
              <a:t>đồng</a:t>
            </a:r>
            <a:r>
              <a:rPr lang="en-US" baseline="0" dirty="0"/>
              <a:t> </a:t>
            </a:r>
            <a:r>
              <a:rPr lang="en-US" baseline="0" dirty="0" err="1"/>
              <a:t>nhất</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về</a:t>
            </a:r>
            <a:r>
              <a:rPr lang="en-US" baseline="0" dirty="0"/>
              <a:t> </a:t>
            </a:r>
            <a:r>
              <a:rPr lang="en-US" baseline="0" dirty="0" err="1"/>
              <a:t>các</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các</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thông</a:t>
            </a:r>
            <a:r>
              <a:rPr lang="en-US" baseline="0" dirty="0"/>
              <a:t> tin</a:t>
            </a:r>
          </a:p>
          <a:p>
            <a:pPr eaLnBrk="1" hangingPunct="1"/>
            <a:endParaRPr lang="en-US" baseline="0" dirty="0"/>
          </a:p>
          <a:p>
            <a:pPr eaLnBrk="1" hangingPunct="1"/>
            <a:r>
              <a:rPr lang="en-US" dirty="0"/>
              <a:t>- The </a:t>
            </a:r>
            <a:r>
              <a:rPr lang="en-US" b="1" dirty="0"/>
              <a:t>Common Object Request Broker Architecture</a:t>
            </a:r>
            <a:r>
              <a:rPr lang="en-US" dirty="0"/>
              <a:t> (</a:t>
            </a:r>
            <a:r>
              <a:rPr lang="en-US" b="1" dirty="0"/>
              <a:t>CORBA</a:t>
            </a:r>
            <a:r>
              <a:rPr lang="en-US" dirty="0"/>
              <a:t>):</a:t>
            </a:r>
          </a:p>
          <a:p>
            <a:pPr eaLnBrk="1" hangingPunct="1"/>
            <a:r>
              <a:rPr lang="en-US" dirty="0"/>
              <a:t>+ </a:t>
            </a:r>
            <a:r>
              <a:rPr lang="en-US" b="0" dirty="0" err="1"/>
              <a:t>là</a:t>
            </a:r>
            <a:r>
              <a:rPr lang="en-US" b="0" baseline="0" dirty="0"/>
              <a:t> </a:t>
            </a:r>
            <a:r>
              <a:rPr lang="en-US" b="0" baseline="0" dirty="0" err="1"/>
              <a:t>một</a:t>
            </a:r>
            <a:r>
              <a:rPr lang="en-US" b="0" baseline="0" dirty="0"/>
              <a:t> </a:t>
            </a:r>
            <a:r>
              <a:rPr lang="en-US" b="0" baseline="0" dirty="0" err="1"/>
              <a:t>chuẩn</a:t>
            </a:r>
            <a:r>
              <a:rPr lang="en-US" b="0" baseline="0" dirty="0"/>
              <a:t> </a:t>
            </a:r>
            <a:r>
              <a:rPr lang="en-US" b="0" baseline="0" dirty="0" err="1"/>
              <a:t>được</a:t>
            </a:r>
            <a:r>
              <a:rPr lang="en-US" b="0" baseline="0" dirty="0"/>
              <a:t> </a:t>
            </a:r>
            <a:r>
              <a:rPr lang="en-US" b="0" baseline="0" dirty="0" err="1"/>
              <a:t>định</a:t>
            </a:r>
            <a:r>
              <a:rPr lang="en-US" b="0" baseline="0" dirty="0"/>
              <a:t> </a:t>
            </a:r>
            <a:r>
              <a:rPr lang="en-US" b="0" baseline="0" dirty="0" err="1"/>
              <a:t>nghĩa</a:t>
            </a:r>
            <a:r>
              <a:rPr lang="en-US" b="0" baseline="0" dirty="0"/>
              <a:t> </a:t>
            </a:r>
            <a:r>
              <a:rPr lang="en-US" b="0" baseline="0" dirty="0" err="1"/>
              <a:t>bởi</a:t>
            </a:r>
            <a:r>
              <a:rPr lang="en-US" b="0" baseline="0" dirty="0"/>
              <a:t> OMG (Object Management Group) </a:t>
            </a:r>
            <a:r>
              <a:rPr lang="en-US" b="0" baseline="0" dirty="0" err="1"/>
              <a:t>thiết</a:t>
            </a:r>
            <a:r>
              <a:rPr lang="en-US" b="0" baseline="0" dirty="0"/>
              <a:t> </a:t>
            </a:r>
            <a:r>
              <a:rPr lang="en-US" b="0" baseline="0" dirty="0" err="1"/>
              <a:t>kế</a:t>
            </a:r>
            <a:r>
              <a:rPr lang="en-US" b="0" baseline="0" dirty="0"/>
              <a:t> </a:t>
            </a:r>
            <a:r>
              <a:rPr lang="en-US" b="0" baseline="0" dirty="0" err="1"/>
              <a:t>giúp</a:t>
            </a:r>
            <a:r>
              <a:rPr lang="en-US" b="0" baseline="0" dirty="0"/>
              <a:t> </a:t>
            </a:r>
            <a:r>
              <a:rPr lang="en-US" b="0" baseline="0" dirty="0" err="1"/>
              <a:t>các</a:t>
            </a:r>
            <a:r>
              <a:rPr lang="en-US" b="0" baseline="0" dirty="0"/>
              <a:t> </a:t>
            </a:r>
            <a:r>
              <a:rPr lang="en-US" b="0" baseline="0" dirty="0" err="1"/>
              <a:t>hệ</a:t>
            </a:r>
            <a:r>
              <a:rPr lang="en-US" b="0" baseline="0" dirty="0"/>
              <a:t> </a:t>
            </a:r>
            <a:r>
              <a:rPr lang="en-US" b="0" baseline="0" dirty="0" err="1"/>
              <a:t>thống</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về</a:t>
            </a:r>
            <a:r>
              <a:rPr lang="en-US" b="0" baseline="0" dirty="0"/>
              <a:t> platform (HĐH, </a:t>
            </a:r>
            <a:r>
              <a:rPr lang="en-US" b="0" baseline="0" dirty="0" err="1"/>
              <a:t>ngon</a:t>
            </a:r>
            <a:r>
              <a:rPr lang="en-US" b="0" baseline="0" dirty="0"/>
              <a:t> </a:t>
            </a:r>
            <a:r>
              <a:rPr lang="en-US" b="0" baseline="0" dirty="0" err="1"/>
              <a:t>ngữ</a:t>
            </a:r>
            <a:r>
              <a:rPr lang="en-US" b="0" baseline="0" dirty="0"/>
              <a:t> LT, </a:t>
            </a:r>
            <a:r>
              <a:rPr lang="en-US" b="0" baseline="0" dirty="0" err="1"/>
              <a:t>phần</a:t>
            </a:r>
            <a:r>
              <a:rPr lang="en-US" b="0" baseline="0" dirty="0"/>
              <a:t> </a:t>
            </a:r>
            <a:r>
              <a:rPr lang="en-US" b="0" baseline="0" dirty="0" err="1"/>
              <a:t>cứng</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liên</a:t>
            </a:r>
            <a:r>
              <a:rPr lang="en-US" b="0" baseline="0" dirty="0"/>
              <a:t> </a:t>
            </a:r>
            <a:r>
              <a:rPr lang="en-US" b="0" baseline="0" dirty="0" err="1"/>
              <a:t>lạc</a:t>
            </a:r>
            <a:r>
              <a:rPr lang="en-US" b="0" baseline="0" dirty="0"/>
              <a:t> </a:t>
            </a:r>
            <a:r>
              <a:rPr lang="en-US" b="0" baseline="0" dirty="0" err="1"/>
              <a:t>và</a:t>
            </a:r>
            <a:r>
              <a:rPr lang="en-US" b="0" baseline="0" dirty="0"/>
              <a:t> </a:t>
            </a:r>
            <a:r>
              <a:rPr lang="en-US" b="0" baseline="0" dirty="0" err="1"/>
              <a:t>trao</a:t>
            </a:r>
            <a:r>
              <a:rPr lang="en-US" b="0" baseline="0" dirty="0"/>
              <a:t> </a:t>
            </a:r>
            <a:r>
              <a:rPr lang="en-US" b="0" baseline="0" dirty="0" err="1"/>
              <a:t>đổi</a:t>
            </a:r>
            <a:r>
              <a:rPr lang="en-US" b="0" baseline="0" dirty="0"/>
              <a:t> </a:t>
            </a:r>
            <a:r>
              <a:rPr lang="en-US" b="0" baseline="0" dirty="0" err="1"/>
              <a:t>thông</a:t>
            </a:r>
            <a:r>
              <a:rPr lang="en-US" b="0" baseline="0" dirty="0"/>
              <a:t> tin. </a:t>
            </a:r>
            <a:r>
              <a:rPr lang="en-US" b="0" baseline="0" dirty="0" err="1"/>
              <a:t>Có</a:t>
            </a:r>
            <a:r>
              <a:rPr lang="en-US" b="0" baseline="0" dirty="0"/>
              <a:t> </a:t>
            </a:r>
            <a:r>
              <a:rPr lang="en-US" b="0" baseline="0" dirty="0" err="1"/>
              <a:t>điểm</a:t>
            </a:r>
            <a:r>
              <a:rPr lang="en-US" b="0" baseline="0" dirty="0"/>
              <a:t> </a:t>
            </a:r>
            <a:r>
              <a:rPr lang="en-US" b="0" baseline="0" dirty="0" err="1"/>
              <a:t>giống</a:t>
            </a:r>
            <a:r>
              <a:rPr lang="en-US" b="0" baseline="0" dirty="0"/>
              <a:t> </a:t>
            </a:r>
            <a:r>
              <a:rPr lang="en-US" b="0" baseline="0" dirty="0" err="1"/>
              <a:t>nhau</a:t>
            </a:r>
            <a:r>
              <a:rPr lang="en-US" b="0" baseline="0" dirty="0"/>
              <a:t> </a:t>
            </a:r>
            <a:r>
              <a:rPr lang="en-US" b="0" baseline="0" dirty="0" err="1"/>
              <a:t>với</a:t>
            </a:r>
            <a:r>
              <a:rPr lang="en-US" b="0" baseline="0" dirty="0"/>
              <a:t> OOP </a:t>
            </a:r>
            <a:r>
              <a:rPr lang="en-US" b="0" baseline="0" dirty="0" err="1"/>
              <a:t>về</a:t>
            </a:r>
            <a:r>
              <a:rPr lang="en-US" b="0" baseline="0" dirty="0"/>
              <a:t> </a:t>
            </a:r>
            <a:r>
              <a:rPr lang="en-US" b="0" baseline="0" dirty="0" err="1"/>
              <a:t>mục</a:t>
            </a:r>
            <a:r>
              <a:rPr lang="en-US" b="0" baseline="0" dirty="0"/>
              <a:t> </a:t>
            </a:r>
            <a:r>
              <a:rPr lang="en-US" b="0" baseline="0" dirty="0" err="1"/>
              <a:t>đích</a:t>
            </a:r>
            <a:r>
              <a:rPr lang="en-US" b="0" baseline="0" dirty="0"/>
              <a:t> </a:t>
            </a:r>
            <a:r>
              <a:rPr lang="en-US" b="0" baseline="0" dirty="0" err="1"/>
              <a:t>thiết</a:t>
            </a:r>
            <a:r>
              <a:rPr lang="en-US" b="0" baseline="0" dirty="0"/>
              <a:t> </a:t>
            </a:r>
            <a:r>
              <a:rPr lang="en-US" b="0" baseline="0" dirty="0" err="1"/>
              <a:t>kế</a:t>
            </a:r>
            <a:r>
              <a:rPr lang="en-US" b="0" baseline="0" dirty="0"/>
              <a:t>: </a:t>
            </a:r>
            <a:r>
              <a:rPr lang="en-US" b="0" baseline="0" dirty="0" err="1"/>
              <a:t>đóng</a:t>
            </a:r>
            <a:r>
              <a:rPr lang="en-US" b="0" baseline="0" dirty="0"/>
              <a:t> </a:t>
            </a:r>
            <a:r>
              <a:rPr lang="en-US" b="0" baseline="0" dirty="0" err="1"/>
              <a:t>gói</a:t>
            </a:r>
            <a:r>
              <a:rPr lang="en-US" b="0" baseline="0" dirty="0"/>
              <a:t> </a:t>
            </a:r>
            <a:r>
              <a:rPr lang="en-US" b="0" baseline="0" dirty="0" err="1"/>
              <a:t>và</a:t>
            </a:r>
            <a:r>
              <a:rPr lang="en-US" b="0" baseline="0" dirty="0"/>
              <a:t> </a:t>
            </a:r>
            <a:r>
              <a:rPr lang="en-US" b="0" baseline="0" dirty="0" err="1"/>
              <a:t>tái</a:t>
            </a:r>
            <a:r>
              <a:rPr lang="en-US" b="0" baseline="0" dirty="0"/>
              <a:t> </a:t>
            </a:r>
            <a:r>
              <a:rPr lang="en-US" b="0" baseline="0" dirty="0" err="1"/>
              <a:t>sử</a:t>
            </a:r>
            <a:r>
              <a:rPr lang="en-US" b="0" baseline="0" dirty="0"/>
              <a:t> </a:t>
            </a:r>
            <a:r>
              <a:rPr lang="en-US" b="0" baseline="0" dirty="0" err="1"/>
              <a:t>dụng</a:t>
            </a:r>
            <a:r>
              <a:rPr lang="en-US" b="0" baseline="0" dirty="0"/>
              <a:t>.</a:t>
            </a:r>
          </a:p>
          <a:p>
            <a:pPr eaLnBrk="1" hangingPunct="1"/>
            <a:r>
              <a:rPr lang="en-US" b="0" baseline="0" dirty="0"/>
              <a:t>+ </a:t>
            </a:r>
            <a:r>
              <a:rPr lang="en-US" b="0" baseline="0" dirty="0" err="1"/>
              <a:t>cho</a:t>
            </a:r>
            <a:r>
              <a:rPr lang="en-US" b="0" baseline="0" dirty="0"/>
              <a:t> </a:t>
            </a:r>
            <a:r>
              <a:rPr lang="en-US" b="0" baseline="0" dirty="0" err="1"/>
              <a:t>phép</a:t>
            </a:r>
            <a:r>
              <a:rPr lang="en-US" b="0" baseline="0" dirty="0"/>
              <a:t> </a:t>
            </a:r>
            <a:r>
              <a:rPr lang="en-US" b="0" baseline="0" dirty="0" err="1"/>
              <a:t>các</a:t>
            </a:r>
            <a:r>
              <a:rPr lang="en-US" b="0" baseline="0" dirty="0"/>
              <a:t> </a:t>
            </a:r>
            <a:r>
              <a:rPr lang="en-US" b="0" baseline="0" dirty="0" err="1"/>
              <a:t>phần</a:t>
            </a:r>
            <a:r>
              <a:rPr lang="en-US" b="0" baseline="0" dirty="0"/>
              <a:t> </a:t>
            </a:r>
            <a:r>
              <a:rPr lang="en-US" b="0" baseline="0" dirty="0" err="1"/>
              <a:t>mềm</a:t>
            </a:r>
            <a:r>
              <a:rPr lang="en-US" b="0" baseline="0" dirty="0"/>
              <a:t> </a:t>
            </a:r>
            <a:r>
              <a:rPr lang="en-US" b="0" baseline="0" dirty="0" err="1"/>
              <a:t>viết</a:t>
            </a:r>
            <a:r>
              <a:rPr lang="en-US" b="0" baseline="0" dirty="0"/>
              <a:t> </a:t>
            </a:r>
            <a:r>
              <a:rPr lang="en-US" b="0" baseline="0" dirty="0" err="1"/>
              <a:t>bằng</a:t>
            </a:r>
            <a:r>
              <a:rPr lang="en-US" b="0" baseline="0" dirty="0"/>
              <a:t> </a:t>
            </a:r>
            <a:r>
              <a:rPr lang="en-US" b="0" baseline="0" dirty="0" err="1"/>
              <a:t>các</a:t>
            </a:r>
            <a:r>
              <a:rPr lang="en-US" b="0" baseline="0" dirty="0"/>
              <a:t> </a:t>
            </a:r>
            <a:r>
              <a:rPr lang="en-US" b="0" baseline="0" dirty="0" err="1"/>
              <a:t>ngôn</a:t>
            </a:r>
            <a:r>
              <a:rPr lang="en-US" b="0" baseline="0" dirty="0"/>
              <a:t> </a:t>
            </a:r>
            <a:r>
              <a:rPr lang="en-US" b="0" baseline="0" dirty="0" err="1"/>
              <a:t>ngữ</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chạy</a:t>
            </a:r>
            <a:r>
              <a:rPr lang="en-US" b="0" baseline="0" dirty="0"/>
              <a:t> </a:t>
            </a:r>
            <a:r>
              <a:rPr lang="en-US" b="0" baseline="0" dirty="0" err="1"/>
              <a:t>trên</a:t>
            </a:r>
            <a:r>
              <a:rPr lang="en-US" b="0" baseline="0" dirty="0"/>
              <a:t> </a:t>
            </a:r>
            <a:r>
              <a:rPr lang="en-US" b="0" baseline="0" dirty="0" err="1"/>
              <a:t>các</a:t>
            </a:r>
            <a:r>
              <a:rPr lang="en-US" b="0" baseline="0" dirty="0"/>
              <a:t> </a:t>
            </a:r>
            <a:r>
              <a:rPr lang="en-US" b="0" baseline="0" dirty="0" err="1"/>
              <a:t>hệ</a:t>
            </a:r>
            <a:r>
              <a:rPr lang="en-US" b="0" baseline="0" dirty="0"/>
              <a:t> </a:t>
            </a:r>
            <a:r>
              <a:rPr lang="en-US" b="0" baseline="0" dirty="0" err="1"/>
              <a:t>thống</a:t>
            </a:r>
            <a:r>
              <a:rPr lang="en-US" b="0" baseline="0" dirty="0"/>
              <a:t> </a:t>
            </a:r>
            <a:r>
              <a:rPr lang="en-US" b="0" baseline="0" dirty="0" err="1"/>
              <a:t>khác</a:t>
            </a:r>
            <a:r>
              <a:rPr lang="en-US" b="0" baseline="0" dirty="0"/>
              <a:t> </a:t>
            </a:r>
            <a:r>
              <a:rPr lang="en-US" b="0" baseline="0" dirty="0" err="1"/>
              <a:t>nhau</a:t>
            </a:r>
            <a:r>
              <a:rPr lang="en-US" b="0" baseline="0" dirty="0"/>
              <a:t> </a:t>
            </a:r>
            <a:r>
              <a:rPr lang="en-US" b="0" baseline="0" dirty="0" err="1"/>
              <a:t>nhưng</a:t>
            </a:r>
            <a:r>
              <a:rPr lang="en-US" b="0" baseline="0" dirty="0"/>
              <a:t> </a:t>
            </a:r>
            <a:r>
              <a:rPr lang="en-US" b="0" baseline="0" dirty="0" err="1"/>
              <a:t>lại</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làm</a:t>
            </a:r>
            <a:r>
              <a:rPr lang="en-US" b="0" baseline="0" dirty="0"/>
              <a:t> </a:t>
            </a:r>
            <a:r>
              <a:rPr lang="en-US" b="0" baseline="0" dirty="0" err="1"/>
              <a:t>việc</a:t>
            </a:r>
            <a:r>
              <a:rPr lang="en-US" b="0" baseline="0" dirty="0"/>
              <a:t> </a:t>
            </a:r>
            <a:r>
              <a:rPr lang="en-US" b="0" baseline="0" dirty="0" err="1"/>
              <a:t>cùng</a:t>
            </a:r>
            <a:r>
              <a:rPr lang="en-US" b="0" baseline="0" dirty="0"/>
              <a:t> </a:t>
            </a:r>
            <a:r>
              <a:rPr lang="en-US" b="0" baseline="0" dirty="0" err="1"/>
              <a:t>nhau</a:t>
            </a:r>
            <a:r>
              <a:rPr lang="en-US" b="0" baseline="0" dirty="0"/>
              <a:t>. </a:t>
            </a:r>
          </a:p>
          <a:p>
            <a:pPr eaLnBrk="1" hangingPunct="1"/>
            <a:r>
              <a:rPr lang="en-US" dirty="0"/>
              <a:t>+ </a:t>
            </a:r>
            <a:r>
              <a:rPr lang="en-US" dirty="0" err="1"/>
              <a:t>chuẩn</a:t>
            </a:r>
            <a:r>
              <a:rPr lang="en-US" baseline="0" dirty="0"/>
              <a:t> </a:t>
            </a:r>
            <a:r>
              <a:rPr lang="en-US" baseline="0" dirty="0" err="1"/>
              <a:t>hóa</a:t>
            </a:r>
            <a:r>
              <a:rPr lang="en-US" baseline="0" dirty="0"/>
              <a:t> </a:t>
            </a:r>
            <a:r>
              <a:rPr lang="en-US" baseline="0" dirty="0" err="1"/>
              <a:t>các</a:t>
            </a:r>
            <a:r>
              <a:rPr lang="en-US" baseline="0" dirty="0"/>
              <a:t> </a:t>
            </a:r>
            <a:r>
              <a:rPr lang="en-US" baseline="0" dirty="0" err="1"/>
              <a:t>cú</a:t>
            </a:r>
            <a:r>
              <a:rPr lang="en-US" baseline="0" dirty="0"/>
              <a:t> </a:t>
            </a:r>
            <a:r>
              <a:rPr lang="en-US" baseline="0" dirty="0" err="1"/>
              <a:t>pháp</a:t>
            </a:r>
            <a:r>
              <a:rPr lang="en-US" baseline="0" dirty="0"/>
              <a:t> </a:t>
            </a:r>
            <a:r>
              <a:rPr lang="en-US" baseline="0" dirty="0" err="1"/>
              <a:t>của</a:t>
            </a:r>
            <a:r>
              <a:rPr lang="en-US" baseline="0" dirty="0"/>
              <a:t> </a:t>
            </a:r>
            <a:r>
              <a:rPr lang="en-US" baseline="0" dirty="0" err="1"/>
              <a:t>các</a:t>
            </a:r>
            <a:r>
              <a:rPr lang="en-US" baseline="0" dirty="0"/>
              <a:t> </a:t>
            </a:r>
            <a:r>
              <a:rPr lang="en-US" baseline="0" dirty="0" err="1"/>
              <a:t>lời</a:t>
            </a:r>
            <a:r>
              <a:rPr lang="en-US" baseline="0" dirty="0"/>
              <a:t> </a:t>
            </a:r>
            <a:r>
              <a:rPr lang="en-US" baseline="0" dirty="0" err="1"/>
              <a:t>gọi</a:t>
            </a:r>
            <a:r>
              <a:rPr lang="en-US" baseline="0" dirty="0"/>
              <a:t> </a:t>
            </a:r>
            <a:r>
              <a:rPr lang="en-US" baseline="0" dirty="0" err="1"/>
              <a:t>phương</a:t>
            </a:r>
            <a:r>
              <a:rPr lang="en-US" baseline="0" dirty="0"/>
              <a:t> </a:t>
            </a:r>
            <a:r>
              <a:rPr lang="en-US" baseline="0" dirty="0" err="1"/>
              <a:t>thức</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ở </a:t>
            </a:r>
            <a:r>
              <a:rPr lang="en-US" baseline="0" dirty="0" err="1"/>
              <a:t>cùng</a:t>
            </a:r>
            <a:r>
              <a:rPr lang="en-US" baseline="0" dirty="0"/>
              <a:t> </a:t>
            </a:r>
            <a:r>
              <a:rPr lang="en-US" baseline="0" dirty="0" err="1"/>
              <a:t>vùng</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hoặc</a:t>
            </a:r>
            <a:r>
              <a:rPr lang="en-US" baseline="0" dirty="0"/>
              <a:t> </a:t>
            </a:r>
            <a:r>
              <a:rPr lang="en-US" baseline="0" dirty="0" err="1"/>
              <a:t>từ</a:t>
            </a:r>
            <a:r>
              <a:rPr lang="en-US" baseline="0" dirty="0"/>
              <a:t> </a:t>
            </a:r>
            <a:r>
              <a:rPr lang="en-US" baseline="0" dirty="0" err="1"/>
              <a:t>xa</a:t>
            </a:r>
            <a:r>
              <a:rPr lang="en-US" baseline="0" dirty="0"/>
              <a:t>.</a:t>
            </a:r>
          </a:p>
          <a:p>
            <a:pPr eaLnBrk="1" hangingPunct="1"/>
            <a:r>
              <a:rPr lang="en-US" dirty="0"/>
              <a:t>+ </a:t>
            </a:r>
            <a:r>
              <a:rPr lang="en-US" dirty="0" err="1"/>
              <a:t>sử</a:t>
            </a:r>
            <a:r>
              <a:rPr lang="en-US" baseline="0" dirty="0"/>
              <a:t> </a:t>
            </a:r>
            <a:r>
              <a:rPr lang="en-US" baseline="0" dirty="0" err="1"/>
              <a:t>dụng</a:t>
            </a:r>
            <a:r>
              <a:rPr lang="en-US" baseline="0" dirty="0"/>
              <a:t> IDL </a:t>
            </a:r>
            <a:r>
              <a:rPr lang="en-US" baseline="0" dirty="0" err="1"/>
              <a:t>để</a:t>
            </a:r>
            <a:r>
              <a:rPr lang="en-US" baseline="0" dirty="0"/>
              <a:t> </a:t>
            </a:r>
            <a:r>
              <a:rPr lang="en-US" baseline="0" dirty="0" err="1"/>
              <a:t>đặc</a:t>
            </a:r>
            <a:r>
              <a:rPr lang="en-US" baseline="0" dirty="0"/>
              <a:t> </a:t>
            </a:r>
            <a:r>
              <a:rPr lang="en-US" baseline="0" dirty="0" err="1"/>
              <a:t>tả</a:t>
            </a:r>
            <a:r>
              <a:rPr lang="en-US" baseline="0" dirty="0"/>
              <a:t> </a:t>
            </a:r>
            <a:r>
              <a:rPr lang="en-US" baseline="0" dirty="0" err="1"/>
              <a:t>các</a:t>
            </a:r>
            <a:r>
              <a:rPr lang="en-US" baseline="0" dirty="0"/>
              <a:t> interfaces </a:t>
            </a:r>
            <a:r>
              <a:rPr lang="en-US" baseline="0" dirty="0" err="1"/>
              <a:t>mà</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giới</a:t>
            </a:r>
            <a:r>
              <a:rPr lang="en-US" baseline="0" dirty="0"/>
              <a:t> </a:t>
            </a:r>
            <a:r>
              <a:rPr lang="en-US" baseline="0" dirty="0" err="1"/>
              <a:t>thiệu</a:t>
            </a:r>
            <a:r>
              <a:rPr lang="en-US" baseline="0" dirty="0"/>
              <a:t> </a:t>
            </a:r>
            <a:r>
              <a:rPr lang="en-US" baseline="0" dirty="0" err="1"/>
              <a:t>với</a:t>
            </a:r>
            <a:r>
              <a:rPr lang="en-US" baseline="0" dirty="0"/>
              <a:t> </a:t>
            </a:r>
            <a:r>
              <a:rPr lang="en-US" baseline="0" dirty="0" err="1"/>
              <a:t>bên</a:t>
            </a:r>
            <a:r>
              <a:rPr lang="en-US" baseline="0" dirty="0"/>
              <a:t> </a:t>
            </a:r>
            <a:r>
              <a:rPr lang="en-US" baseline="0" dirty="0" err="1"/>
              <a:t>ngoài</a:t>
            </a:r>
            <a:r>
              <a:rPr lang="en-US" baseline="0" dirty="0"/>
              <a:t>. </a:t>
            </a:r>
          </a:p>
          <a:p>
            <a:pPr eaLnBrk="1" hangingPunct="1"/>
            <a:r>
              <a:rPr lang="en-US" baseline="0" dirty="0"/>
              <a:t>+ </a:t>
            </a:r>
            <a:r>
              <a:rPr lang="en-US" baseline="0" dirty="0" err="1"/>
              <a:t>Xây</a:t>
            </a:r>
            <a:r>
              <a:rPr lang="en-US" baseline="0" dirty="0"/>
              <a:t> </a:t>
            </a:r>
            <a:r>
              <a:rPr lang="en-US" baseline="0" dirty="0" err="1"/>
              <a:t>dựng</a:t>
            </a:r>
            <a:r>
              <a:rPr lang="en-US" baseline="0" dirty="0"/>
              <a:t> </a:t>
            </a:r>
            <a:r>
              <a:rPr lang="en-US" baseline="0" dirty="0" err="1"/>
              <a:t>một</a:t>
            </a:r>
            <a:r>
              <a:rPr lang="en-US" baseline="0" dirty="0"/>
              <a:t> </a:t>
            </a:r>
            <a:r>
              <a:rPr lang="en-US" baseline="0" dirty="0" err="1"/>
              <a:t>cơ</a:t>
            </a:r>
            <a:r>
              <a:rPr lang="en-US" baseline="0" dirty="0"/>
              <a:t> </a:t>
            </a:r>
            <a:r>
              <a:rPr lang="en-US" baseline="0" dirty="0" err="1"/>
              <a:t>chế</a:t>
            </a:r>
            <a:r>
              <a:rPr lang="en-US" baseline="0" dirty="0"/>
              <a:t> mapping </a:t>
            </a:r>
            <a:r>
              <a:rPr lang="en-US" baseline="0" dirty="0" err="1"/>
              <a:t>từ</a:t>
            </a:r>
            <a:r>
              <a:rPr lang="en-US" baseline="0" dirty="0"/>
              <a:t> IDL </a:t>
            </a:r>
            <a:r>
              <a:rPr lang="en-US" baseline="0" dirty="0" err="1"/>
              <a:t>đến</a:t>
            </a:r>
            <a:r>
              <a:rPr lang="en-US" baseline="0" dirty="0"/>
              <a:t> </a:t>
            </a:r>
            <a:r>
              <a:rPr lang="en-US" baseline="0" dirty="0" err="1"/>
              <a:t>một</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cụ</a:t>
            </a:r>
            <a:r>
              <a:rPr lang="en-US" baseline="0" dirty="0"/>
              <a:t> </a:t>
            </a:r>
            <a:r>
              <a:rPr lang="en-US" baseline="0" dirty="0" err="1"/>
              <a:t>thể</a:t>
            </a:r>
            <a:r>
              <a:rPr lang="en-US" baseline="0" dirty="0"/>
              <a:t> (C++, Java)</a:t>
            </a:r>
            <a:endParaRPr lang="vi-VN" dirty="0"/>
          </a:p>
        </p:txBody>
      </p:sp>
    </p:spTree>
    <p:extLst>
      <p:ext uri="{BB962C8B-B14F-4D97-AF65-F5344CB8AC3E}">
        <p14:creationId xmlns:p14="http://schemas.microsoft.com/office/powerpoint/2010/main" val="289919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4DCBAFE-EE2D-4117-A21A-D01D729DF488}" type="slidenum">
              <a:rPr lang="en-US"/>
              <a:pPr/>
              <a:t>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err="1"/>
              <a:t>Mô</a:t>
            </a:r>
            <a:r>
              <a:rPr lang="en-US" baseline="0" dirty="0"/>
              <a:t> </a:t>
            </a:r>
            <a:r>
              <a:rPr lang="en-US" baseline="0" dirty="0" err="1"/>
              <a:t>hình</a:t>
            </a:r>
            <a:r>
              <a:rPr lang="en-US" baseline="0" dirty="0"/>
              <a:t> </a:t>
            </a:r>
            <a:r>
              <a:rPr lang="en-US" baseline="0" dirty="0" err="1"/>
              <a:t>này</a:t>
            </a:r>
            <a:r>
              <a:rPr lang="en-US" baseline="0" dirty="0"/>
              <a:t> </a:t>
            </a:r>
            <a:r>
              <a:rPr lang="en-US" baseline="0" dirty="0" err="1"/>
              <a:t>giống</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a:t>
            </a:r>
            <a:r>
              <a:rPr lang="en-US" baseline="0" dirty="0" err="1"/>
              <a:t>thuê</a:t>
            </a:r>
            <a:r>
              <a:rPr lang="en-US" baseline="0" dirty="0"/>
              <a:t> </a:t>
            </a:r>
            <a:r>
              <a:rPr lang="en-US" baseline="0" dirty="0" err="1"/>
              <a:t>bao</a:t>
            </a:r>
            <a:r>
              <a:rPr lang="en-US" baseline="0" dirty="0"/>
              <a:t>/ </a:t>
            </a:r>
            <a:r>
              <a:rPr lang="en-US" baseline="0" dirty="0" err="1"/>
              <a:t>xuất</a:t>
            </a:r>
            <a:r>
              <a:rPr lang="en-US" baseline="0" dirty="0"/>
              <a:t> </a:t>
            </a:r>
            <a:r>
              <a:rPr lang="en-US" baseline="0" dirty="0" err="1"/>
              <a:t>bản</a:t>
            </a:r>
            <a:r>
              <a:rPr lang="en-US" baseline="0" dirty="0"/>
              <a:t> (</a:t>
            </a:r>
            <a:r>
              <a:rPr lang="en-US" b="1" baseline="0" dirty="0"/>
              <a:t>publish/subscribe systems</a:t>
            </a:r>
            <a:r>
              <a:rPr lang="en-US" baseline="0" dirty="0"/>
              <a:t>)</a:t>
            </a:r>
          </a:p>
          <a:p>
            <a:pPr eaLnBrk="1" hangingPunct="1"/>
            <a:r>
              <a:rPr lang="en-US" baseline="0" dirty="0"/>
              <a:t>Ý </a:t>
            </a:r>
            <a:r>
              <a:rPr lang="en-US" baseline="0" dirty="0" err="1"/>
              <a:t>tưởng</a:t>
            </a:r>
            <a:r>
              <a:rPr lang="en-US" baseline="0" dirty="0"/>
              <a:t>: </a:t>
            </a:r>
            <a:r>
              <a:rPr lang="en-US" baseline="0" dirty="0" err="1"/>
              <a:t>Sau</a:t>
            </a:r>
            <a:r>
              <a:rPr lang="en-US" baseline="0" dirty="0"/>
              <a:t> </a:t>
            </a:r>
            <a:r>
              <a:rPr lang="en-US" baseline="0" dirty="0" err="1"/>
              <a:t>khi</a:t>
            </a:r>
            <a:r>
              <a:rPr lang="en-US" baseline="0" dirty="0"/>
              <a:t> </a:t>
            </a:r>
            <a:r>
              <a:rPr lang="en-US" baseline="0" dirty="0" err="1"/>
              <a:t>một</a:t>
            </a:r>
            <a:r>
              <a:rPr lang="en-US" baseline="0" dirty="0"/>
              <a:t> </a:t>
            </a:r>
            <a:r>
              <a:rPr lang="en-US" baseline="0" dirty="0" err="1"/>
              <a:t>tiến</a:t>
            </a:r>
            <a:r>
              <a:rPr lang="en-US" baseline="0" dirty="0"/>
              <a:t> </a:t>
            </a:r>
            <a:r>
              <a:rPr lang="en-US" baseline="0" dirty="0" err="1"/>
              <a:t>trình</a:t>
            </a:r>
            <a:r>
              <a:rPr lang="en-US" baseline="0" dirty="0"/>
              <a:t> publish </a:t>
            </a:r>
            <a:r>
              <a:rPr lang="en-US" baseline="0" dirty="0" err="1"/>
              <a:t>một</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thì</a:t>
            </a:r>
            <a:r>
              <a:rPr lang="en-US" baseline="0" dirty="0"/>
              <a:t> middleware </a:t>
            </a:r>
            <a:r>
              <a:rPr lang="en-US" baseline="0" dirty="0" err="1"/>
              <a:t>đảm</a:t>
            </a:r>
            <a:r>
              <a:rPr lang="en-US" baseline="0" dirty="0"/>
              <a:t> </a:t>
            </a:r>
            <a:r>
              <a:rPr lang="en-US" baseline="0" dirty="0" err="1"/>
              <a:t>bảo</a:t>
            </a:r>
            <a:r>
              <a:rPr lang="en-US" baseline="0" dirty="0"/>
              <a:t> </a:t>
            </a:r>
            <a:r>
              <a:rPr lang="en-US" baseline="0" dirty="0" err="1"/>
              <a:t>chỉ</a:t>
            </a:r>
            <a:r>
              <a:rPr lang="en-US" baseline="0" dirty="0"/>
              <a:t> </a:t>
            </a:r>
            <a:r>
              <a:rPr lang="en-US" baseline="0" dirty="0" err="1"/>
              <a:t>những</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đã</a:t>
            </a:r>
            <a:r>
              <a:rPr lang="en-US" baseline="0" dirty="0"/>
              <a:t> </a:t>
            </a:r>
            <a:r>
              <a:rPr lang="en-US" baseline="0" dirty="0" err="1"/>
              <a:t>từng</a:t>
            </a:r>
            <a:r>
              <a:rPr lang="en-US" baseline="0" dirty="0"/>
              <a:t> subscribe </a:t>
            </a:r>
            <a:r>
              <a:rPr lang="en-US" baseline="0" dirty="0" err="1"/>
              <a:t>các</a:t>
            </a:r>
            <a:r>
              <a:rPr lang="en-US" baseline="0" dirty="0"/>
              <a:t> </a:t>
            </a:r>
            <a:r>
              <a:rPr lang="en-US" baseline="0" dirty="0" err="1"/>
              <a:t>sự</a:t>
            </a:r>
            <a:r>
              <a:rPr lang="en-US" baseline="0" dirty="0"/>
              <a:t> </a:t>
            </a:r>
            <a:r>
              <a:rPr lang="en-US" baseline="0" dirty="0" err="1"/>
              <a:t>kiến</a:t>
            </a:r>
            <a:r>
              <a:rPr lang="en-US" baseline="0" dirty="0"/>
              <a:t> </a:t>
            </a:r>
            <a:r>
              <a:rPr lang="en-US" baseline="0" dirty="0" err="1"/>
              <a:t>đó</a:t>
            </a:r>
            <a:r>
              <a:rPr lang="en-US" baseline="0" dirty="0"/>
              <a:t> </a:t>
            </a:r>
            <a:r>
              <a:rPr lang="en-US" baseline="0" dirty="0" err="1"/>
              <a:t>mới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đó</a:t>
            </a:r>
            <a:r>
              <a:rPr lang="en-US" baseline="0" dirty="0"/>
              <a:t>. </a:t>
            </a:r>
          </a:p>
          <a:p>
            <a:pPr eaLnBrk="1" hangingPunct="1"/>
            <a:r>
              <a:rPr lang="en-US" baseline="0" dirty="0" err="1"/>
              <a:t>Ví</a:t>
            </a:r>
            <a:r>
              <a:rPr lang="en-US" baseline="0" dirty="0"/>
              <a:t> </a:t>
            </a:r>
            <a:r>
              <a:rPr lang="en-US" baseline="0" dirty="0" err="1"/>
              <a:t>dụ</a:t>
            </a:r>
            <a:r>
              <a:rPr lang="en-US" baseline="0" dirty="0"/>
              <a:t>: </a:t>
            </a:r>
            <a:r>
              <a:rPr lang="en-US" baseline="0" dirty="0" err="1"/>
              <a:t>việc</a:t>
            </a:r>
            <a:r>
              <a:rPr lang="en-US" baseline="0" dirty="0"/>
              <a:t> </a:t>
            </a:r>
            <a:r>
              <a:rPr lang="en-US" baseline="0" dirty="0" err="1"/>
              <a:t>truyền</a:t>
            </a:r>
            <a:r>
              <a:rPr lang="en-US" baseline="0" dirty="0"/>
              <a:t> intent </a:t>
            </a:r>
            <a:r>
              <a:rPr lang="en-US" baseline="0" dirty="0" err="1"/>
              <a:t>trong</a:t>
            </a:r>
            <a:r>
              <a:rPr lang="en-US" baseline="0" dirty="0"/>
              <a:t> android system.</a:t>
            </a:r>
          </a:p>
          <a:p>
            <a:pPr eaLnBrk="1" hangingPunct="1"/>
            <a:endParaRPr lang="en-US" baseline="0" dirty="0"/>
          </a:p>
          <a:p>
            <a:pPr eaLnBrk="1" hangingPunct="1"/>
            <a:r>
              <a:rPr lang="en-US" baseline="0" dirty="0" err="1"/>
              <a:t>Ưu</a:t>
            </a:r>
            <a:r>
              <a:rPr lang="en-US" baseline="0" dirty="0"/>
              <a:t> </a:t>
            </a:r>
            <a:r>
              <a:rPr lang="en-US" baseline="0" dirty="0" err="1"/>
              <a:t>điểm</a:t>
            </a:r>
            <a:r>
              <a:rPr lang="en-US" baseline="0" dirty="0"/>
              <a:t> </a:t>
            </a:r>
            <a:r>
              <a:rPr lang="en-US" baseline="0" dirty="0" err="1"/>
              <a:t>của</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hướng</a:t>
            </a:r>
            <a:r>
              <a:rPr lang="en-US" baseline="0" dirty="0"/>
              <a:t> </a:t>
            </a:r>
            <a:r>
              <a:rPr lang="en-US" baseline="0" dirty="0" err="1"/>
              <a:t>sư</a:t>
            </a:r>
            <a:r>
              <a:rPr lang="en-US" baseline="0" dirty="0"/>
              <a:t> </a:t>
            </a:r>
            <a:r>
              <a:rPr lang="en-US" baseline="0" dirty="0" err="1"/>
              <a:t>kiện</a:t>
            </a:r>
            <a:r>
              <a:rPr lang="en-US" baseline="0" dirty="0"/>
              <a:t> </a:t>
            </a:r>
            <a:r>
              <a:rPr lang="en-US" baseline="0" dirty="0" err="1"/>
              <a:t>là</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đó</a:t>
            </a:r>
            <a:r>
              <a:rPr lang="en-US" baseline="0" dirty="0"/>
              <a:t> </a:t>
            </a:r>
            <a:r>
              <a:rPr lang="en-US" baseline="0" dirty="0" err="1"/>
              <a:t>là</a:t>
            </a:r>
            <a:r>
              <a:rPr lang="en-US" baseline="0" dirty="0"/>
              <a:t> </a:t>
            </a:r>
            <a:r>
              <a:rPr lang="en-US" baseline="0" dirty="0" err="1"/>
              <a:t>liên</a:t>
            </a:r>
            <a:r>
              <a:rPr lang="en-US" baseline="0" dirty="0"/>
              <a:t> </a:t>
            </a:r>
            <a:r>
              <a:rPr lang="en-US" baseline="0" dirty="0" err="1"/>
              <a:t>kết</a:t>
            </a:r>
            <a:r>
              <a:rPr lang="en-US" baseline="0" dirty="0"/>
              <a:t> </a:t>
            </a:r>
            <a:r>
              <a:rPr lang="en-US" baseline="0" dirty="0" err="1"/>
              <a:t>lỏng</a:t>
            </a:r>
            <a:r>
              <a:rPr lang="en-US" baseline="0" dirty="0"/>
              <a:t>. </a:t>
            </a:r>
            <a:endParaRPr lang="vi-VN" dirty="0"/>
          </a:p>
        </p:txBody>
      </p:sp>
    </p:spTree>
    <p:extLst>
      <p:ext uri="{BB962C8B-B14F-4D97-AF65-F5344CB8AC3E}">
        <p14:creationId xmlns:p14="http://schemas.microsoft.com/office/powerpoint/2010/main" val="152339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931763-0DAF-45B9-B167-4D51E848B3A3}" type="slidenum">
              <a:rPr lang="vi-VN" smtClean="0"/>
              <a:pPr/>
              <a:t>10</a:t>
            </a:fld>
            <a:endParaRPr lang="vi-VN"/>
          </a:p>
        </p:txBody>
      </p:sp>
    </p:spTree>
    <p:extLst>
      <p:ext uri="{BB962C8B-B14F-4D97-AF65-F5344CB8AC3E}">
        <p14:creationId xmlns:p14="http://schemas.microsoft.com/office/powerpoint/2010/main" val="129286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9E1B571-B633-4CEA-B343-CC4829B5DB30}" type="slidenum">
              <a:rPr lang="en-US"/>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err="1"/>
              <a:t>Bản</a:t>
            </a:r>
            <a:r>
              <a:rPr lang="en-US" baseline="0" dirty="0"/>
              <a:t> </a:t>
            </a:r>
            <a:r>
              <a:rPr lang="en-US" baseline="0" dirty="0" err="1"/>
              <a:t>chất</a:t>
            </a:r>
            <a:r>
              <a:rPr lang="en-US" baseline="0" dirty="0"/>
              <a:t> </a:t>
            </a:r>
            <a:r>
              <a:rPr lang="en-US" baseline="0" dirty="0" err="1"/>
              <a:t>của</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huong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là</a:t>
            </a:r>
            <a:r>
              <a:rPr lang="en-US" baseline="0" dirty="0"/>
              <a:t>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có</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tách</a:t>
            </a:r>
            <a:r>
              <a:rPr lang="en-US" baseline="0" dirty="0"/>
              <a:t> </a:t>
            </a:r>
            <a:r>
              <a:rPr lang="en-US" baseline="0" dirty="0" err="1"/>
              <a:t>rời</a:t>
            </a:r>
            <a:r>
              <a:rPr lang="en-US" baseline="0" dirty="0"/>
              <a:t> </a:t>
            </a:r>
            <a:r>
              <a:rPr lang="en-US" baseline="0" dirty="0" err="1"/>
              <a:t>theo</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Có</a:t>
            </a:r>
            <a:r>
              <a:rPr lang="en-US" baseline="0" dirty="0"/>
              <a:t> </a:t>
            </a:r>
            <a:r>
              <a:rPr lang="en-US" baseline="0" dirty="0" err="1"/>
              <a:t>nghĩa</a:t>
            </a:r>
            <a:r>
              <a:rPr lang="en-US" baseline="0" dirty="0"/>
              <a:t> </a:t>
            </a:r>
            <a:r>
              <a:rPr lang="en-US" baseline="0" dirty="0" err="1"/>
              <a:t>là</a:t>
            </a:r>
            <a:r>
              <a:rPr lang="en-US" baseline="0" dirty="0"/>
              <a:t> 2 </a:t>
            </a:r>
            <a:r>
              <a:rPr lang="en-US" baseline="0" dirty="0" err="1"/>
              <a:t>tiến</a:t>
            </a:r>
            <a:r>
              <a:rPr lang="en-US" baseline="0" dirty="0"/>
              <a:t> </a:t>
            </a:r>
            <a:r>
              <a:rPr lang="en-US" baseline="0" dirty="0" err="1"/>
              <a:t>trình</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phải</a:t>
            </a:r>
            <a:r>
              <a:rPr lang="en-US" baseline="0" dirty="0"/>
              <a:t> </a:t>
            </a:r>
            <a:r>
              <a:rPr lang="en-US" baseline="0" dirty="0" err="1"/>
              <a:t>cùng</a:t>
            </a:r>
            <a:r>
              <a:rPr lang="en-US" baseline="0" dirty="0"/>
              <a:t> active </a:t>
            </a:r>
            <a:r>
              <a:rPr lang="en-US" baseline="0" dirty="0" err="1"/>
              <a:t>trong</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thông</a:t>
            </a:r>
            <a:r>
              <a:rPr lang="en-US" baseline="0" dirty="0"/>
              <a:t> tin. </a:t>
            </a:r>
          </a:p>
          <a:p>
            <a:pPr eaLnBrk="1" hangingPunct="1"/>
            <a:r>
              <a:rPr lang="en-US" baseline="0" dirty="0" err="1"/>
              <a:t>Hoặc</a:t>
            </a:r>
            <a:r>
              <a:rPr lang="en-US" baseline="0" dirty="0"/>
              <a:t> </a:t>
            </a:r>
            <a:r>
              <a:rPr lang="en-US" baseline="0" dirty="0" err="1"/>
              <a:t>có</a:t>
            </a:r>
            <a:r>
              <a:rPr lang="en-US" baseline="0" dirty="0"/>
              <a:t> </a:t>
            </a:r>
            <a:r>
              <a:rPr lang="en-US" baseline="0" dirty="0" err="1"/>
              <a:t>thể</a:t>
            </a:r>
            <a:r>
              <a:rPr lang="en-US" baseline="0" dirty="0"/>
              <a:t> </a:t>
            </a:r>
            <a:r>
              <a:rPr lang="en-US" baseline="0" dirty="0" err="1"/>
              <a:t>dùng</a:t>
            </a:r>
            <a:r>
              <a:rPr lang="en-US" baseline="0" dirty="0"/>
              <a:t> SQL-like interface. </a:t>
            </a:r>
            <a:r>
              <a:rPr lang="en-US" baseline="0" dirty="0" err="1"/>
              <a:t>Có</a:t>
            </a:r>
            <a:r>
              <a:rPr lang="en-US" baseline="0" dirty="0"/>
              <a:t> </a:t>
            </a:r>
            <a:r>
              <a:rPr lang="en-US" baseline="0" dirty="0" err="1"/>
              <a:t>thể</a:t>
            </a:r>
            <a:r>
              <a:rPr lang="en-US" baseline="0" dirty="0"/>
              <a:t> </a:t>
            </a:r>
            <a:r>
              <a:rPr lang="en-US" baseline="0" dirty="0" err="1"/>
              <a:t>dùng</a:t>
            </a:r>
            <a:r>
              <a:rPr lang="en-US" baseline="0" dirty="0"/>
              <a:t> </a:t>
            </a:r>
            <a:r>
              <a:rPr lang="en-US" baseline="0" dirty="0" err="1"/>
              <a:t>các</a:t>
            </a:r>
            <a:r>
              <a:rPr lang="en-US" baseline="0" dirty="0"/>
              <a:t> description (</a:t>
            </a:r>
            <a:r>
              <a:rPr lang="en-US" baseline="0" dirty="0" err="1"/>
              <a:t>truy</a:t>
            </a:r>
            <a:r>
              <a:rPr lang="en-US" baseline="0" dirty="0"/>
              <a:t> </a:t>
            </a:r>
            <a:r>
              <a:rPr lang="en-US" baseline="0" dirty="0" err="1"/>
              <a:t>vấn</a:t>
            </a:r>
            <a:r>
              <a:rPr lang="en-US" baseline="0" dirty="0"/>
              <a:t> </a:t>
            </a:r>
            <a:r>
              <a:rPr lang="en-US" baseline="0" dirty="0" err="1"/>
              <a:t>csdl</a:t>
            </a:r>
            <a:r>
              <a:rPr lang="en-US" baseline="0" dirty="0"/>
              <a:t>) </a:t>
            </a:r>
            <a:r>
              <a:rPr lang="en-US" baseline="0" dirty="0" err="1"/>
              <a:t>thay</a:t>
            </a:r>
            <a:r>
              <a:rPr lang="en-US" baseline="0" dirty="0"/>
              <a:t> </a:t>
            </a:r>
            <a:r>
              <a:rPr lang="en-US" baseline="0" dirty="0" err="1"/>
              <a:t>vì</a:t>
            </a:r>
            <a:r>
              <a:rPr lang="en-US" baseline="0" dirty="0"/>
              <a:t> </a:t>
            </a:r>
            <a:r>
              <a:rPr lang="en-US" baseline="0" dirty="0" err="1"/>
              <a:t>dùng</a:t>
            </a:r>
            <a:r>
              <a:rPr lang="en-US" baseline="0" dirty="0"/>
              <a:t> reference (</a:t>
            </a:r>
            <a:r>
              <a:rPr lang="en-US" baseline="0" dirty="0" err="1"/>
              <a:t>địa</a:t>
            </a:r>
            <a:r>
              <a:rPr lang="en-US" baseline="0" dirty="0"/>
              <a:t> </a:t>
            </a:r>
            <a:r>
              <a:rPr lang="en-US" baseline="0" dirty="0" err="1"/>
              <a:t>chỉ</a:t>
            </a:r>
            <a:r>
              <a:rPr lang="en-US" baseline="0" dirty="0"/>
              <a:t> </a:t>
            </a:r>
            <a:r>
              <a:rPr lang="en-US" baseline="0" dirty="0" err="1"/>
              <a:t>cụ</a:t>
            </a:r>
            <a:r>
              <a:rPr lang="en-US" baseline="0" dirty="0"/>
              <a:t> </a:t>
            </a:r>
            <a:r>
              <a:rPr lang="en-US" baseline="0" dirty="0" err="1"/>
              <a:t>thể</a:t>
            </a:r>
            <a:r>
              <a:rPr lang="en-US" baseline="0" dirty="0"/>
              <a:t> </a:t>
            </a:r>
            <a:r>
              <a:rPr lang="en-US" baseline="0" dirty="0" err="1"/>
              <a:t>vùng</a:t>
            </a:r>
            <a:r>
              <a:rPr lang="en-US" baseline="0" dirty="0"/>
              <a:t> </a:t>
            </a:r>
            <a:r>
              <a:rPr lang="en-US" baseline="0" dirty="0" err="1"/>
              <a:t>nhớ</a:t>
            </a:r>
            <a:r>
              <a:rPr lang="en-US" baseline="0" dirty="0"/>
              <a:t>). </a:t>
            </a:r>
            <a:endParaRPr lang="vi-VN" dirty="0"/>
          </a:p>
        </p:txBody>
      </p:sp>
    </p:spTree>
    <p:extLst>
      <p:ext uri="{BB962C8B-B14F-4D97-AF65-F5344CB8AC3E}">
        <p14:creationId xmlns:p14="http://schemas.microsoft.com/office/powerpoint/2010/main" val="207820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https://smartbear.com/learn/api-design/what-are-microservices/</a:t>
            </a:r>
          </a:p>
        </p:txBody>
      </p:sp>
      <p:sp>
        <p:nvSpPr>
          <p:cNvPr id="4" name="Slide Number Placeholder 3"/>
          <p:cNvSpPr>
            <a:spLocks noGrp="1"/>
          </p:cNvSpPr>
          <p:nvPr>
            <p:ph type="sldNum" sz="quarter" idx="10"/>
          </p:nvPr>
        </p:nvSpPr>
        <p:spPr/>
        <p:txBody>
          <a:bodyPr/>
          <a:lstStyle/>
          <a:p>
            <a:fld id="{7D931763-0DAF-45B9-B167-4D51E848B3A3}" type="slidenum">
              <a:rPr lang="vi-VN" smtClean="0"/>
              <a:pPr/>
              <a:t>15</a:t>
            </a:fld>
            <a:endParaRPr lang="vi-VN"/>
          </a:p>
        </p:txBody>
      </p:sp>
    </p:spTree>
    <p:extLst>
      <p:ext uri="{BB962C8B-B14F-4D97-AF65-F5344CB8AC3E}">
        <p14:creationId xmlns:p14="http://schemas.microsoft.com/office/powerpoint/2010/main" val="1720377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l="-13000" r="-13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a:solidFill>
            <a:srgbClr val="00B050"/>
          </a:solidFill>
        </p:spPr>
        <p:txBody>
          <a:bodyPr anchor="t">
            <a:noAutofit/>
          </a:bodyPr>
          <a:lstStyle>
            <a:lvl1pPr algn="ctr">
              <a:defRPr sz="4400" cap="all" baseline="0">
                <a:latin typeface="Times New Roman" pitchFamily="18" charset="0"/>
                <a:cs typeface="Times New Roman" pitchFamily="18"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B3266AC-F87D-42C6-8F58-CED4CE70F69D}" type="datetime1">
              <a:rPr lang="vi-VN" smtClean="0"/>
              <a:pPr/>
              <a:t>17/03/2020</a:t>
            </a:fld>
            <a:endParaRPr lang="vi-VN"/>
          </a:p>
        </p:txBody>
      </p:sp>
      <p:sp>
        <p:nvSpPr>
          <p:cNvPr id="17" name="Footer Placeholder 16"/>
          <p:cNvSpPr>
            <a:spLocks noGrp="1"/>
          </p:cNvSpPr>
          <p:nvPr>
            <p:ph type="ftr" sz="quarter" idx="11"/>
          </p:nvPr>
        </p:nvSpPr>
        <p:spPr>
          <a:xfrm>
            <a:off x="3200400" y="228600"/>
            <a:ext cx="3886200" cy="525462"/>
          </a:xfrm>
          <a:solidFill>
            <a:srgbClr val="00B050"/>
          </a:solidFill>
        </p:spPr>
        <p:txBody>
          <a:bodyPr/>
          <a:lstStyle>
            <a:lvl1pPr algn="r">
              <a:defRPr sz="1800" b="1">
                <a:solidFill>
                  <a:schemeClr val="tx1"/>
                </a:solidFill>
              </a:defRPr>
            </a:lvl1pPr>
          </a:lstStyle>
          <a:p>
            <a:r>
              <a:rPr lang="vi-VN"/>
              <a:t>@Hà Quốc Trung 2011</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76DEFE1-AA6C-49E5-9793-62B08BF72C6D}" type="slidenum">
              <a:rPr lang="vi-VN" smtClean="0"/>
              <a:pPr/>
              <a:t>‹#›</a:t>
            </a:fld>
            <a:endParaRPr lang="vi-VN"/>
          </a:p>
        </p:txBody>
      </p:sp>
      <p:pic>
        <p:nvPicPr>
          <p:cNvPr id="12" name="Picture 11" descr="HUST_logo.jpg"/>
          <p:cNvPicPr>
            <a:picLocks noChangeAspect="1"/>
          </p:cNvPicPr>
          <p:nvPr/>
        </p:nvPicPr>
        <p:blipFill>
          <a:blip r:embed="rId3" cstate="print"/>
          <a:stretch>
            <a:fillRect/>
          </a:stretch>
        </p:blipFill>
        <p:spPr>
          <a:xfrm>
            <a:off x="0" y="0"/>
            <a:ext cx="1016000" cy="1524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0CDB16-7F98-41C3-A599-EC7D72B7C2FA}" type="datetime1">
              <a:rPr lang="vi-VN" smtClean="0"/>
              <a:pPr/>
              <a:t>17/03/2020</a:t>
            </a:fld>
            <a:endParaRPr lang="vi-VN"/>
          </a:p>
        </p:txBody>
      </p:sp>
      <p:sp>
        <p:nvSpPr>
          <p:cNvPr id="5" name="Footer Placeholder 4"/>
          <p:cNvSpPr>
            <a:spLocks noGrp="1"/>
          </p:cNvSpPr>
          <p:nvPr>
            <p:ph type="ftr" sz="quarter" idx="11"/>
          </p:nvPr>
        </p:nvSpPr>
        <p:spPr/>
        <p:txBody>
          <a:bodyPr/>
          <a:lstStyle/>
          <a:p>
            <a:r>
              <a:rPr lang="vi-VN"/>
              <a:t>@Hà Quốc Trung 2011</a:t>
            </a:r>
          </a:p>
        </p:txBody>
      </p:sp>
      <p:sp>
        <p:nvSpPr>
          <p:cNvPr id="6" name="Slide Number Placeholder 5"/>
          <p:cNvSpPr>
            <a:spLocks noGrp="1"/>
          </p:cNvSpPr>
          <p:nvPr>
            <p:ph type="sldNum" sz="quarter" idx="12"/>
          </p:nvPr>
        </p:nvSpPr>
        <p:spPr/>
        <p:txBody>
          <a:bodyPr/>
          <a:lstStyle/>
          <a:p>
            <a:fld id="{A76DEFE1-AA6C-49E5-9793-62B08BF72C6D}"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700EB2-7220-497C-82D7-DA2421501C5A}" type="datetime1">
              <a:rPr lang="vi-VN" smtClean="0"/>
              <a:pPr/>
              <a:t>17/03/2020</a:t>
            </a:fld>
            <a:endParaRPr lang="vi-VN"/>
          </a:p>
        </p:txBody>
      </p:sp>
      <p:sp>
        <p:nvSpPr>
          <p:cNvPr id="5" name="Footer Placeholder 4"/>
          <p:cNvSpPr>
            <a:spLocks noGrp="1"/>
          </p:cNvSpPr>
          <p:nvPr>
            <p:ph type="ftr" sz="quarter" idx="11"/>
          </p:nvPr>
        </p:nvSpPr>
        <p:spPr>
          <a:xfrm>
            <a:off x="457201" y="6248207"/>
            <a:ext cx="5573483" cy="365125"/>
          </a:xfrm>
        </p:spPr>
        <p:txBody>
          <a:bodyPr/>
          <a:lstStyle/>
          <a:p>
            <a:r>
              <a:rPr lang="vi-VN"/>
              <a:t>@Hà Quốc Trung 2011</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76DEFE1-AA6C-49E5-9793-62B08BF72C6D}"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
        <p:nvSpPr>
          <p:cNvPr id="8" name="Content Placeholder 7"/>
          <p:cNvSpPr>
            <a:spLocks noGrp="1"/>
          </p:cNvSpPr>
          <p:nvPr>
            <p:ph sz="quarter" idx="1"/>
          </p:nvPr>
        </p:nvSpPr>
        <p:spPr>
          <a:xfrm>
            <a:off x="612648" y="1600200"/>
            <a:ext cx="8153400" cy="44958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latin typeface="Times New Roman" pitchFamily="18" charset="0"/>
                <a:cs typeface="Times New Roman" pitchFamily="18"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Times New Roman" pitchFamily="18" charset="0"/>
                <a:cs typeface="Times New Roman" pitchFamily="18" charset="0"/>
              </a:defRPr>
            </a:lvl1pPr>
          </a:lstStyle>
          <a:p>
            <a:r>
              <a:rPr kumimoji="0" lang="en-US"/>
              <a:t>Click to edit Master title style</a:t>
            </a:r>
            <a:endParaRPr kumimoji="0" lang="en-US" dirty="0"/>
          </a:p>
        </p:txBody>
      </p:sp>
      <p:sp>
        <p:nvSpPr>
          <p:cNvPr id="12" name="Date Placeholder 11"/>
          <p:cNvSpPr>
            <a:spLocks noGrp="1"/>
          </p:cNvSpPr>
          <p:nvPr>
            <p:ph type="dt" sz="half" idx="10"/>
          </p:nvPr>
        </p:nvSpPr>
        <p:spPr/>
        <p:txBody>
          <a:bodyPr/>
          <a:lstStyle/>
          <a:p>
            <a:fld id="{E049BEC7-730E-4EEE-9CC2-8A7E612800A9}" type="datetime1">
              <a:rPr lang="vi-VN" smtClean="0"/>
              <a:pPr/>
              <a:t>17/03/2020</a:t>
            </a:fld>
            <a:endParaRPr lang="vi-V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76DEFE1-AA6C-49E5-9793-62B08BF72C6D}" type="slidenum">
              <a:rPr lang="vi-VN" smtClean="0"/>
              <a:pPr/>
              <a:t>‹#›</a:t>
            </a:fld>
            <a:endParaRPr lang="vi-VN"/>
          </a:p>
        </p:txBody>
      </p:sp>
      <p:sp>
        <p:nvSpPr>
          <p:cNvPr id="14" name="Footer Placeholder 13"/>
          <p:cNvSpPr>
            <a:spLocks noGrp="1"/>
          </p:cNvSpPr>
          <p:nvPr>
            <p:ph type="ftr" sz="quarter" idx="12"/>
          </p:nvPr>
        </p:nvSpPr>
        <p:spPr/>
        <p:txBody>
          <a:bodyPr/>
          <a:lstStyle/>
          <a:p>
            <a:r>
              <a:rPr lang="vi-VN"/>
              <a:t>@Hà Quốc Trung 2011</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Date Placeholder 7"/>
          <p:cNvSpPr>
            <a:spLocks noGrp="1"/>
          </p:cNvSpPr>
          <p:nvPr>
            <p:ph type="dt" sz="half" idx="15"/>
          </p:nvPr>
        </p:nvSpPr>
        <p:spPr/>
        <p:txBody>
          <a:bodyPr rtlCol="0"/>
          <a:lstStyle/>
          <a:p>
            <a:fld id="{5662ECB7-3B5C-4950-8425-E2A97E74824A}" type="datetime1">
              <a:rPr lang="vi-VN" smtClean="0"/>
              <a:pPr/>
              <a:t>17/03/2020</a:t>
            </a:fld>
            <a:endParaRPr lang="vi-VN"/>
          </a:p>
        </p:txBody>
      </p:sp>
      <p:sp>
        <p:nvSpPr>
          <p:cNvPr id="10" name="Slide Number Placeholder 9"/>
          <p:cNvSpPr>
            <a:spLocks noGrp="1"/>
          </p:cNvSpPr>
          <p:nvPr>
            <p:ph type="sldNum" sz="quarter" idx="16"/>
          </p:nvPr>
        </p:nvSpPr>
        <p:spPr/>
        <p:txBody>
          <a:bodyPr rtlCol="0"/>
          <a:lstStyle/>
          <a:p>
            <a:fld id="{A76DEFE1-AA6C-49E5-9793-62B08BF72C6D}" type="slidenum">
              <a:rPr lang="vi-VN" smtClean="0"/>
              <a:pPr/>
              <a:t>‹#›</a:t>
            </a:fld>
            <a:endParaRPr lang="vi-VN"/>
          </a:p>
        </p:txBody>
      </p:sp>
      <p:sp>
        <p:nvSpPr>
          <p:cNvPr id="12" name="Footer Placeholder 11"/>
          <p:cNvSpPr>
            <a:spLocks noGrp="1"/>
          </p:cNvSpPr>
          <p:nvPr>
            <p:ph type="ftr" sz="quarter" idx="17"/>
          </p:nvPr>
        </p:nvSpPr>
        <p:spPr/>
        <p:txBody>
          <a:bodyPr rtlCol="0"/>
          <a:lstStyle/>
          <a:p>
            <a:r>
              <a:rPr lang="vi-VN"/>
              <a:t>@Hà Quốc Trung 2011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Date Placeholder 9"/>
          <p:cNvSpPr>
            <a:spLocks noGrp="1"/>
          </p:cNvSpPr>
          <p:nvPr>
            <p:ph type="dt" sz="half" idx="15"/>
          </p:nvPr>
        </p:nvSpPr>
        <p:spPr/>
        <p:txBody>
          <a:bodyPr rtlCol="0"/>
          <a:lstStyle/>
          <a:p>
            <a:fld id="{5CB0E169-BDC2-42C2-AF26-7E2BA17E21E1}" type="datetime1">
              <a:rPr lang="vi-VN" smtClean="0"/>
              <a:pPr/>
              <a:t>17/03/2020</a:t>
            </a:fld>
            <a:endParaRPr lang="vi-VN"/>
          </a:p>
        </p:txBody>
      </p:sp>
      <p:sp>
        <p:nvSpPr>
          <p:cNvPr id="12" name="Slide Number Placeholder 11"/>
          <p:cNvSpPr>
            <a:spLocks noGrp="1"/>
          </p:cNvSpPr>
          <p:nvPr>
            <p:ph type="sldNum" sz="quarter" idx="16"/>
          </p:nvPr>
        </p:nvSpPr>
        <p:spPr/>
        <p:txBody>
          <a:bodyPr rtlCol="0"/>
          <a:lstStyle/>
          <a:p>
            <a:fld id="{A76DEFE1-AA6C-49E5-9793-62B08BF72C6D}" type="slidenum">
              <a:rPr lang="vi-VN" smtClean="0"/>
              <a:pPr/>
              <a:t>‹#›</a:t>
            </a:fld>
            <a:endParaRPr lang="vi-VN"/>
          </a:p>
        </p:txBody>
      </p:sp>
      <p:sp>
        <p:nvSpPr>
          <p:cNvPr id="14" name="Footer Placeholder 13"/>
          <p:cNvSpPr>
            <a:spLocks noGrp="1"/>
          </p:cNvSpPr>
          <p:nvPr>
            <p:ph type="ftr" sz="quarter" idx="17"/>
          </p:nvPr>
        </p:nvSpPr>
        <p:spPr/>
        <p:txBody>
          <a:bodyPr rtlCol="0"/>
          <a:lstStyle/>
          <a:p>
            <a:r>
              <a:rPr lang="vi-VN"/>
              <a:t>@Hà Quốc Trung 2011</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Times New Roman" pitchFamily="18" charset="0"/>
                <a:cs typeface="Times New Roman" pitchFamily="18" charset="0"/>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Times New Roman" pitchFamily="18" charset="0"/>
                <a:cs typeface="Times New Roman" pitchFamily="18" charset="0"/>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E587D-692F-43B2-B67F-7C570302A9B5}" type="datetime1">
              <a:rPr lang="vi-VN" smtClean="0"/>
              <a:pPr/>
              <a:t>17/03/2020</a:t>
            </a:fld>
            <a:endParaRPr lang="vi-VN"/>
          </a:p>
        </p:txBody>
      </p:sp>
      <p:sp>
        <p:nvSpPr>
          <p:cNvPr id="4" name="Footer Placeholder 3"/>
          <p:cNvSpPr>
            <a:spLocks noGrp="1"/>
          </p:cNvSpPr>
          <p:nvPr>
            <p:ph type="ftr" sz="quarter" idx="11"/>
          </p:nvPr>
        </p:nvSpPr>
        <p:spPr/>
        <p:txBody>
          <a:bodyPr/>
          <a:lstStyle/>
          <a:p>
            <a:r>
              <a:rPr lang="vi-VN"/>
              <a:t>@Hà Quốc Trung 2011</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1FB6F-9B11-45F2-B69C-54C1B00DAAAE}" type="datetime1">
              <a:rPr lang="vi-VN" smtClean="0"/>
              <a:pPr/>
              <a:t>17/03/2020</a:t>
            </a:fld>
            <a:endParaRPr lang="vi-VN"/>
          </a:p>
        </p:txBody>
      </p:sp>
      <p:sp>
        <p:nvSpPr>
          <p:cNvPr id="3" name="Footer Placeholder 2"/>
          <p:cNvSpPr>
            <a:spLocks noGrp="1"/>
          </p:cNvSpPr>
          <p:nvPr>
            <p:ph type="ftr" sz="quarter" idx="11"/>
          </p:nvPr>
        </p:nvSpPr>
        <p:spPr/>
        <p:txBody>
          <a:bodyPr/>
          <a:lstStyle/>
          <a:p>
            <a:r>
              <a:rPr lang="vi-VN"/>
              <a:t>@Hà Quốc Trung 2011</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76DEFE1-AA6C-49E5-9793-62B08BF72C6D}"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1616ED3-583C-4ACC-BB1C-927285C295F2}" type="datetime1">
              <a:rPr lang="vi-VN" smtClean="0"/>
              <a:pPr/>
              <a:t>17/03/2020</a:t>
            </a:fld>
            <a:endParaRPr lang="vi-VN"/>
          </a:p>
        </p:txBody>
      </p:sp>
      <p:sp>
        <p:nvSpPr>
          <p:cNvPr id="6" name="Footer Placeholder 5"/>
          <p:cNvSpPr>
            <a:spLocks noGrp="1"/>
          </p:cNvSpPr>
          <p:nvPr>
            <p:ph type="ftr" sz="quarter" idx="11"/>
          </p:nvPr>
        </p:nvSpPr>
        <p:spPr/>
        <p:txBody>
          <a:bodyPr/>
          <a:lstStyle/>
          <a:p>
            <a:r>
              <a:rPr lang="vi-VN"/>
              <a:t>@Hà Quốc Trung 2011</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76DEFE1-AA6C-49E5-9793-62B08BF72C6D}" type="slidenum">
              <a:rPr lang="vi-VN" smtClean="0"/>
              <a:pPr/>
              <a:t>‹#›</a:t>
            </a:fld>
            <a:endParaRPr lang="vi-V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60CEC33-A8F3-4C56-BE60-6788022B0AE5}" type="datetime1">
              <a:rPr lang="vi-VN" smtClean="0"/>
              <a:pPr/>
              <a:t>17/03/2020</a:t>
            </a:fld>
            <a:endParaRPr lang="vi-V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76DEFE1-AA6C-49E5-9793-62B08BF72C6D}" type="slidenum">
              <a:rPr lang="vi-VN" smtClean="0"/>
              <a:pPr/>
              <a:t>‹#›</a:t>
            </a:fld>
            <a:endParaRPr lang="vi-VN"/>
          </a:p>
        </p:txBody>
      </p:sp>
      <p:sp>
        <p:nvSpPr>
          <p:cNvPr id="14" name="Footer Placeholder 13"/>
          <p:cNvSpPr>
            <a:spLocks noGrp="1"/>
          </p:cNvSpPr>
          <p:nvPr>
            <p:ph type="ftr" sz="quarter" idx="12"/>
          </p:nvPr>
        </p:nvSpPr>
        <p:spPr>
          <a:xfrm>
            <a:off x="1600200" y="6248206"/>
            <a:ext cx="4572000" cy="365125"/>
          </a:xfrm>
        </p:spPr>
        <p:txBody>
          <a:bodyPr rtlCol="0"/>
          <a:lstStyle/>
          <a:p>
            <a:r>
              <a:rPr lang="vi-VN"/>
              <a:t>@Hà Quốc Trung 2011</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1E6FA8F-2989-493A-ADC3-3D2F4CBBD0B7}" type="datetime1">
              <a:rPr lang="vi-VN" smtClean="0"/>
              <a:pPr/>
              <a:t>17/03/2020</a:t>
            </a:fld>
            <a:endParaRPr lang="vi-V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vi-VN"/>
              <a:t>@Hà Quốc Trung 2011</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76DEFE1-AA6C-49E5-9793-62B08BF72C6D}"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3000" y="3276600"/>
            <a:ext cx="7772400" cy="2471738"/>
          </a:xfrm>
        </p:spPr>
        <p:txBody>
          <a:bodyPr/>
          <a:lstStyle/>
          <a:p>
            <a:pPr eaLnBrk="1" hangingPunct="1"/>
            <a:r>
              <a:rPr lang="en-US" sz="2400" dirty="0">
                <a:solidFill>
                  <a:schemeClr val="tx1"/>
                </a:solidFill>
              </a:rPr>
              <a:t>Distributed systems</a:t>
            </a:r>
            <a:br>
              <a:rPr lang="en-US" dirty="0"/>
            </a:br>
            <a:r>
              <a:rPr lang="en-US" dirty="0"/>
              <a:t>Chapter 2</a:t>
            </a:r>
            <a:br>
              <a:rPr lang="en-US" dirty="0"/>
            </a:br>
            <a:r>
              <a:rPr lang="en-US" dirty="0"/>
              <a:t>architectures</a:t>
            </a:r>
          </a:p>
        </p:txBody>
      </p:sp>
      <p:sp>
        <p:nvSpPr>
          <p:cNvPr id="2052" name="Slide Number Placeholder 4"/>
          <p:cNvSpPr>
            <a:spLocks noGrp="1"/>
          </p:cNvSpPr>
          <p:nvPr>
            <p:ph type="sldNum" sz="quarter" idx="12"/>
          </p:nvPr>
        </p:nvSpPr>
        <p:spPr>
          <a:noFill/>
        </p:spPr>
        <p:txBody>
          <a:bodyPr/>
          <a:lstStyle/>
          <a:p>
            <a:fld id="{A6C9BE4F-F0DF-4AF9-B655-4CB221FC2E12}" type="slidenum">
              <a:rPr lang="en-US"/>
              <a:pPr/>
              <a:t>1</a:t>
            </a:fld>
            <a:endParaRPr lang="en-US"/>
          </a:p>
        </p:txBody>
      </p:sp>
      <p:sp>
        <p:nvSpPr>
          <p:cNvPr id="5" name="TextBox 4"/>
          <p:cNvSpPr txBox="1"/>
          <p:nvPr/>
        </p:nvSpPr>
        <p:spPr>
          <a:xfrm>
            <a:off x="2514600" y="6172200"/>
            <a:ext cx="3409833" cy="523220"/>
          </a:xfrm>
          <a:prstGeom prst="rect">
            <a:avLst/>
          </a:prstGeom>
          <a:noFill/>
        </p:spPr>
        <p:txBody>
          <a:bodyPr wrap="none" rtlCol="0">
            <a:spAutoFit/>
          </a:bodyPr>
          <a:lstStyle/>
          <a:p>
            <a:r>
              <a:rPr lang="en-US" sz="2800" dirty="0">
                <a:latin typeface="Times New Roman" pitchFamily="18" charset="0"/>
                <a:cs typeface="Times New Roman" pitchFamily="18" charset="0"/>
              </a:rPr>
              <a:t>DR. TRẦN HẢI ANH</a:t>
            </a:r>
          </a:p>
        </p:txBody>
      </p:sp>
      <p:sp>
        <p:nvSpPr>
          <p:cNvPr id="6" name="TextBox 5"/>
          <p:cNvSpPr txBox="1"/>
          <p:nvPr/>
        </p:nvSpPr>
        <p:spPr>
          <a:xfrm>
            <a:off x="5267618" y="6550223"/>
            <a:ext cx="3876382" cy="307777"/>
          </a:xfrm>
          <a:prstGeom prst="rect">
            <a:avLst/>
          </a:prstGeom>
          <a:noFill/>
        </p:spPr>
        <p:txBody>
          <a:bodyPr wrap="none" rtlCol="0">
            <a:spAutoFit/>
          </a:bodyPr>
          <a:lstStyle/>
          <a:p>
            <a:r>
              <a:rPr lang="en-US" sz="1400" dirty="0" err="1">
                <a:latin typeface="Times New Roman" pitchFamily="18" charset="0"/>
                <a:cs typeface="Times New Roman" pitchFamily="18" charset="0"/>
              </a:rPr>
              <a:t>Tham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khảo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bài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giảng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của</a:t>
            </a:r>
            <a:r>
              <a:rPr lang="en-US" sz="1400" dirty="0">
                <a:latin typeface="Times New Roman" pitchFamily="18" charset="0"/>
                <a:cs typeface="Times New Roman" pitchFamily="18" charset="0"/>
              </a:rPr>
              <a:t> PGS. TS. </a:t>
            </a:r>
            <a:r>
              <a:rPr lang="en-US" sz="1400" dirty="0" err="1">
                <a:latin typeface="Times New Roman" pitchFamily="18" charset="0"/>
                <a:cs typeface="Times New Roman" pitchFamily="18" charset="0"/>
              </a:rPr>
              <a:t>Hà</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Quốc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Trung</a:t>
            </a:r>
            <a:endParaRPr lang="en-US" sz="1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JMS (Java Message Service)</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10</a:t>
            </a:fld>
            <a:endParaRPr lang="vi-VN"/>
          </a:p>
        </p:txBody>
      </p:sp>
      <p:sp>
        <p:nvSpPr>
          <p:cNvPr id="9" name="Content Placeholder 8"/>
          <p:cNvSpPr>
            <a:spLocks noGrp="1"/>
          </p:cNvSpPr>
          <p:nvPr>
            <p:ph sz="quarter" idx="1"/>
          </p:nvPr>
        </p:nvSpPr>
        <p:spPr/>
        <p:txBody>
          <a:bodyPr/>
          <a:lstStyle/>
          <a:p>
            <a:r>
              <a:rPr lang="en-US" dirty="0"/>
              <a:t>Point-to-Point Messaging Domain</a:t>
            </a:r>
          </a:p>
          <a:p>
            <a:endParaRPr lang="en-US" dirty="0"/>
          </a:p>
          <a:p>
            <a:endParaRPr lang="en-US" dirty="0"/>
          </a:p>
          <a:p>
            <a:endParaRPr lang="en-US" dirty="0"/>
          </a:p>
          <a:p>
            <a:r>
              <a:rPr lang="en-US" dirty="0"/>
              <a:t>Publisher/Subscriber Messaging Domain</a:t>
            </a:r>
          </a:p>
        </p:txBody>
      </p:sp>
      <p:sp>
        <p:nvSpPr>
          <p:cNvPr id="3" name="Date Placeholder 2"/>
          <p:cNvSpPr>
            <a:spLocks noGrp="1"/>
          </p:cNvSpPr>
          <p:nvPr>
            <p:ph type="dt" sz="half" idx="4294967295"/>
          </p:nvPr>
        </p:nvSpPr>
        <p:spPr>
          <a:xfrm>
            <a:off x="6477000" y="6248400"/>
            <a:ext cx="2667000" cy="365125"/>
          </a:xfrm>
        </p:spPr>
        <p:txBody>
          <a:bodyPr/>
          <a:lstStyle/>
          <a:p>
            <a:fld id="{B1616ED3-583C-4ACC-BB1C-927285C295F2}" type="datetime1">
              <a:rPr lang="vi-VN" smtClean="0"/>
              <a:pPr/>
              <a:t>17/03/2020</a:t>
            </a:fld>
            <a:endParaRPr lang="vi-VN"/>
          </a:p>
        </p:txBody>
      </p:sp>
      <p:pic>
        <p:nvPicPr>
          <p:cNvPr id="2" name="Picture 1"/>
          <p:cNvPicPr>
            <a:picLocks noChangeAspect="1"/>
          </p:cNvPicPr>
          <p:nvPr/>
        </p:nvPicPr>
        <p:blipFill>
          <a:blip r:embed="rId3"/>
          <a:stretch>
            <a:fillRect/>
          </a:stretch>
        </p:blipFill>
        <p:spPr>
          <a:xfrm>
            <a:off x="1181100" y="2133600"/>
            <a:ext cx="5067300" cy="1168400"/>
          </a:xfrm>
          <a:prstGeom prst="rect">
            <a:avLst/>
          </a:prstGeom>
        </p:spPr>
      </p:pic>
      <p:pic>
        <p:nvPicPr>
          <p:cNvPr id="6" name="Picture 5"/>
          <p:cNvPicPr>
            <a:picLocks noChangeAspect="1"/>
          </p:cNvPicPr>
          <p:nvPr/>
        </p:nvPicPr>
        <p:blipFill>
          <a:blip r:embed="rId4"/>
          <a:stretch>
            <a:fillRect/>
          </a:stretch>
        </p:blipFill>
        <p:spPr>
          <a:xfrm>
            <a:off x="1143000" y="4546600"/>
            <a:ext cx="5105400" cy="2082800"/>
          </a:xfrm>
          <a:prstGeom prst="rect">
            <a:avLst/>
          </a:prstGeom>
        </p:spPr>
      </p:pic>
    </p:spTree>
    <p:extLst>
      <p:ext uri="{BB962C8B-B14F-4D97-AF65-F5344CB8AC3E}">
        <p14:creationId xmlns:p14="http://schemas.microsoft.com/office/powerpoint/2010/main" val="10468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JMS API Programming Model</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11</a:t>
            </a:fld>
            <a:endParaRPr lang="vi-VN"/>
          </a:p>
        </p:txBody>
      </p:sp>
      <p:pic>
        <p:nvPicPr>
          <p:cNvPr id="5" name="Content Placeholder 4"/>
          <p:cNvPicPr>
            <a:picLocks noGrp="1" noChangeAspect="1"/>
          </p:cNvPicPr>
          <p:nvPr>
            <p:ph sz="quarter" idx="1"/>
          </p:nvPr>
        </p:nvPicPr>
        <p:blipFill>
          <a:blip r:embed="rId2"/>
          <a:srcRect l="-24762" r="-24762"/>
          <a:stretch>
            <a:fillRect/>
          </a:stretch>
        </p:blipFill>
        <p:spPr>
          <a:xfrm>
            <a:off x="-228600" y="1524000"/>
            <a:ext cx="9397139" cy="5181600"/>
          </a:xfrm>
        </p:spPr>
      </p:pic>
    </p:spTree>
    <p:extLst>
      <p:ext uri="{BB962C8B-B14F-4D97-AF65-F5344CB8AC3E}">
        <p14:creationId xmlns:p14="http://schemas.microsoft.com/office/powerpoint/2010/main" val="288898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DDS (Data Distribution Service)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12</a:t>
            </a:fld>
            <a:endParaRPr lang="vi-VN"/>
          </a:p>
        </p:txBody>
      </p:sp>
      <p:pic>
        <p:nvPicPr>
          <p:cNvPr id="5" name="Picture 4"/>
          <p:cNvPicPr>
            <a:picLocks noChangeAspect="1"/>
          </p:cNvPicPr>
          <p:nvPr/>
        </p:nvPicPr>
        <p:blipFill>
          <a:blip r:embed="rId2"/>
          <a:stretch>
            <a:fillRect/>
          </a:stretch>
        </p:blipFill>
        <p:spPr>
          <a:xfrm>
            <a:off x="228600" y="2362200"/>
            <a:ext cx="4188154" cy="2819400"/>
          </a:xfrm>
          <a:prstGeom prst="rect">
            <a:avLst/>
          </a:prstGeom>
        </p:spPr>
      </p:pic>
      <p:pic>
        <p:nvPicPr>
          <p:cNvPr id="6" name="Picture 5"/>
          <p:cNvPicPr>
            <a:picLocks noChangeAspect="1"/>
          </p:cNvPicPr>
          <p:nvPr/>
        </p:nvPicPr>
        <p:blipFill>
          <a:blip r:embed="rId3"/>
          <a:stretch>
            <a:fillRect/>
          </a:stretch>
        </p:blipFill>
        <p:spPr>
          <a:xfrm>
            <a:off x="5206738" y="2133600"/>
            <a:ext cx="3937262" cy="3200400"/>
          </a:xfrm>
          <a:prstGeom prst="rect">
            <a:avLst/>
          </a:prstGeom>
        </p:spPr>
      </p:pic>
      <p:sp>
        <p:nvSpPr>
          <p:cNvPr id="7" name="TextBox 6"/>
          <p:cNvSpPr txBox="1"/>
          <p:nvPr/>
        </p:nvSpPr>
        <p:spPr>
          <a:xfrm>
            <a:off x="1295400" y="5410200"/>
            <a:ext cx="2057400" cy="400110"/>
          </a:xfrm>
          <a:prstGeom prst="rect">
            <a:avLst/>
          </a:prstGeom>
          <a:noFill/>
        </p:spPr>
        <p:txBody>
          <a:bodyPr wrap="square" rtlCol="0">
            <a:spAutoFit/>
          </a:bodyPr>
          <a:lstStyle/>
          <a:p>
            <a:r>
              <a:rPr lang="en-US" sz="2000" b="1" dirty="0"/>
              <a:t>DCPS interface</a:t>
            </a:r>
          </a:p>
        </p:txBody>
      </p:sp>
      <p:sp>
        <p:nvSpPr>
          <p:cNvPr id="8" name="TextBox 7"/>
          <p:cNvSpPr txBox="1"/>
          <p:nvPr/>
        </p:nvSpPr>
        <p:spPr>
          <a:xfrm>
            <a:off x="6248400" y="5486400"/>
            <a:ext cx="2057400" cy="400110"/>
          </a:xfrm>
          <a:prstGeom prst="rect">
            <a:avLst/>
          </a:prstGeom>
          <a:noFill/>
        </p:spPr>
        <p:txBody>
          <a:bodyPr wrap="square" rtlCol="0">
            <a:spAutoFit/>
          </a:bodyPr>
          <a:lstStyle/>
          <a:p>
            <a:r>
              <a:rPr lang="en-US" sz="2000" b="1" dirty="0"/>
              <a:t>DLRL interface</a:t>
            </a:r>
          </a:p>
        </p:txBody>
      </p:sp>
    </p:spTree>
    <p:extLst>
      <p:ext uri="{BB962C8B-B14F-4D97-AF65-F5344CB8AC3E}">
        <p14:creationId xmlns:p14="http://schemas.microsoft.com/office/powerpoint/2010/main" val="206891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13</a:t>
            </a:fld>
            <a:endParaRPr lang="vi-VN"/>
          </a:p>
        </p:txBody>
      </p:sp>
      <p:pic>
        <p:nvPicPr>
          <p:cNvPr id="6" name="Content Placeholder 5" descr="Screen Shot 2016-08-03 at 16.27.15.png"/>
          <p:cNvPicPr>
            <a:picLocks noGrp="1" noChangeAspect="1"/>
          </p:cNvPicPr>
          <p:nvPr>
            <p:ph sz="quarter" idx="1"/>
          </p:nvPr>
        </p:nvPicPr>
        <p:blipFill>
          <a:blip r:embed="rId2">
            <a:extLst>
              <a:ext uri="{28A0092B-C50C-407E-A947-70E740481C1C}">
                <a14:useLocalDpi xmlns:a14="http://schemas.microsoft.com/office/drawing/2010/main" val="0"/>
              </a:ext>
            </a:extLst>
          </a:blip>
          <a:srcRect l="-62953" r="-62953"/>
          <a:stretch>
            <a:fillRect/>
          </a:stretch>
        </p:blipFill>
        <p:spPr>
          <a:xfrm>
            <a:off x="-362919" y="1447800"/>
            <a:ext cx="9811719" cy="5410200"/>
          </a:xfrm>
        </p:spPr>
      </p:pic>
    </p:spTree>
    <p:extLst>
      <p:ext uri="{BB962C8B-B14F-4D97-AF65-F5344CB8AC3E}">
        <p14:creationId xmlns:p14="http://schemas.microsoft.com/office/powerpoint/2010/main" val="3335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dirty="0">
                <a:latin typeface="Times New Roman" pitchFamily="18" charset="0"/>
                <a:cs typeface="Times New Roman" pitchFamily="18" charset="0"/>
              </a:rPr>
              <a:t>1.4. Data-centered architecture </a:t>
            </a:r>
          </a:p>
        </p:txBody>
      </p:sp>
      <p:sp>
        <p:nvSpPr>
          <p:cNvPr id="7174" name="Slide Number Placeholder 6"/>
          <p:cNvSpPr>
            <a:spLocks noGrp="1"/>
          </p:cNvSpPr>
          <p:nvPr>
            <p:ph type="sldNum" sz="quarter" idx="12"/>
          </p:nvPr>
        </p:nvSpPr>
        <p:spPr>
          <a:noFill/>
        </p:spPr>
        <p:txBody>
          <a:bodyPr>
            <a:normAutofit fontScale="85000" lnSpcReduction="20000"/>
          </a:bodyPr>
          <a:lstStyle/>
          <a:p>
            <a:fld id="{2A915F53-F2D2-4AAE-A088-B5CF8EEAA3C7}" type="slidenum">
              <a:rPr lang="en-US"/>
              <a:pPr/>
              <a:t>14</a:t>
            </a:fld>
            <a:endParaRPr lang="en-US"/>
          </a:p>
        </p:txBody>
      </p:sp>
      <p:sp>
        <p:nvSpPr>
          <p:cNvPr id="7" name="Text Placeholder 6"/>
          <p:cNvSpPr>
            <a:spLocks noGrp="1"/>
          </p:cNvSpPr>
          <p:nvPr>
            <p:ph type="body" idx="2"/>
          </p:nvPr>
        </p:nvSpPr>
        <p:spPr>
          <a:xfrm>
            <a:off x="152400" y="2057400"/>
            <a:ext cx="2514600" cy="4343400"/>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latin typeface="Times New Roman" pitchFamily="18" charset="0"/>
                <a:cs typeface="Times New Roman" pitchFamily="18" charset="0"/>
              </a:rPr>
              <a:t>- Communicate through a common repository</a:t>
            </a:r>
            <a:endParaRPr lang="vi-VN" sz="2000" dirty="0">
              <a:latin typeface="Times New Roman" pitchFamily="18" charset="0"/>
              <a:cs typeface="Times New Roman" pitchFamily="18" charset="0"/>
            </a:endParaRPr>
          </a:p>
        </p:txBody>
      </p:sp>
      <p:pic>
        <p:nvPicPr>
          <p:cNvPr id="7173" name="Picture 4" descr="02-02"/>
          <p:cNvPicPr>
            <a:picLocks noChangeAspect="1" noChangeArrowheads="1"/>
          </p:cNvPicPr>
          <p:nvPr/>
        </p:nvPicPr>
        <p:blipFill>
          <a:blip r:embed="rId3" cstate="print"/>
          <a:srcRect l="53896" t="-7661" r="-1823"/>
          <a:stretch>
            <a:fillRect/>
          </a:stretch>
        </p:blipFill>
        <p:spPr bwMode="auto">
          <a:xfrm>
            <a:off x="2865158" y="1981200"/>
            <a:ext cx="6278842" cy="392286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1.5. </a:t>
            </a:r>
            <a:r>
              <a:rPr lang="en-US" dirty="0" err="1"/>
              <a:t>Microservices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15</a:t>
            </a:fld>
            <a:endParaRPr lang="vi-VN"/>
          </a:p>
        </p:txBody>
      </p:sp>
      <p:sp>
        <p:nvSpPr>
          <p:cNvPr id="7" name="Content Placeholder 6"/>
          <p:cNvSpPr>
            <a:spLocks noGrp="1"/>
          </p:cNvSpPr>
          <p:nvPr>
            <p:ph sz="quarter" idx="1"/>
          </p:nvPr>
        </p:nvSpPr>
        <p:spPr>
          <a:xfrm>
            <a:off x="612648" y="1600200"/>
            <a:ext cx="6169152" cy="5105400"/>
          </a:xfrm>
        </p:spPr>
        <p:txBody>
          <a:bodyPr>
            <a:normAutofit lnSpcReduction="10000"/>
          </a:bodyPr>
          <a:lstStyle/>
          <a:p>
            <a:r>
              <a:rPr lang="en-US" dirty="0"/>
              <a:t>Monolithic </a:t>
            </a:r>
            <a:r>
              <a:rPr lang="en-US" dirty="0">
                <a:sym typeface="Wingdings" panose="05000000000000000000" pitchFamily="2" charset="2"/>
              </a:rPr>
              <a:t> </a:t>
            </a:r>
            <a:r>
              <a:rPr lang="en-US" dirty="0" err="1">
                <a:sym typeface="Wingdings" panose="05000000000000000000" pitchFamily="2" charset="2"/>
              </a:rPr>
              <a:t>microservices</a:t>
            </a:r>
            <a:endParaRPr lang="en-US" dirty="0">
              <a:sym typeface="Wingdings" panose="05000000000000000000" pitchFamily="2" charset="2"/>
            </a:endParaRPr>
          </a:p>
          <a:p>
            <a:r>
              <a:rPr lang="en-US" dirty="0"/>
              <a:t>build an application as a suite of small services, each running in its own process and are independently deployable.</a:t>
            </a:r>
          </a:p>
          <a:p>
            <a:r>
              <a:rPr lang="en-US" dirty="0">
                <a:sym typeface="Wingdings" panose="05000000000000000000" pitchFamily="2" charset="2"/>
              </a:rPr>
              <a:t>Benefits:</a:t>
            </a:r>
          </a:p>
          <a:p>
            <a:pPr lvl="1"/>
            <a:r>
              <a:rPr lang="en-US" dirty="0">
                <a:sym typeface="Wingdings" panose="05000000000000000000" pitchFamily="2" charset="2"/>
              </a:rPr>
              <a:t>Simpler To Deploy</a:t>
            </a:r>
          </a:p>
          <a:p>
            <a:pPr lvl="1"/>
            <a:r>
              <a:rPr lang="en-US" dirty="0"/>
              <a:t>Simpler To Understand</a:t>
            </a:r>
          </a:p>
          <a:p>
            <a:pPr lvl="1"/>
            <a:r>
              <a:rPr lang="en-US" dirty="0"/>
              <a:t>Reusability Across Business</a:t>
            </a:r>
          </a:p>
          <a:p>
            <a:pPr lvl="1"/>
            <a:r>
              <a:rPr lang="en-US" dirty="0"/>
              <a:t>Faster Defect Isolation</a:t>
            </a:r>
          </a:p>
          <a:p>
            <a:pPr lvl="1"/>
            <a:r>
              <a:rPr lang="en-US" dirty="0"/>
              <a:t>Minimized Risk Of Change</a:t>
            </a:r>
            <a:endParaRPr lang="en-US" dirty="0">
              <a:sym typeface="Wingdings" panose="05000000000000000000" pitchFamily="2" charset="2"/>
            </a:endParaRPr>
          </a:p>
          <a:p>
            <a:endParaRPr lang="en-US" dirty="0"/>
          </a:p>
        </p:txBody>
      </p:sp>
      <p:pic>
        <p:nvPicPr>
          <p:cNvPr id="8" name="Picture 7"/>
          <p:cNvPicPr>
            <a:picLocks noChangeAspect="1"/>
          </p:cNvPicPr>
          <p:nvPr/>
        </p:nvPicPr>
        <p:blipFill>
          <a:blip r:embed="rId3"/>
          <a:stretch>
            <a:fillRect/>
          </a:stretch>
        </p:blipFill>
        <p:spPr>
          <a:xfrm>
            <a:off x="6858000" y="3352800"/>
            <a:ext cx="2009524" cy="1180952"/>
          </a:xfrm>
          <a:prstGeom prst="rect">
            <a:avLst/>
          </a:prstGeom>
        </p:spPr>
      </p:pic>
    </p:spTree>
    <p:extLst>
      <p:ext uri="{BB962C8B-B14F-4D97-AF65-F5344CB8AC3E}">
        <p14:creationId xmlns:p14="http://schemas.microsoft.com/office/powerpoint/2010/main" val="245686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16</a:t>
            </a:fld>
            <a:endParaRPr lang="vi-VN"/>
          </a:p>
        </p:txBody>
      </p:sp>
      <p:sp>
        <p:nvSpPr>
          <p:cNvPr id="4" name="Content Placeholder 3"/>
          <p:cNvSpPr>
            <a:spLocks noGrp="1"/>
          </p:cNvSpPr>
          <p:nvPr>
            <p:ph sz="quarter" idx="1"/>
          </p:nvPr>
        </p:nvSpPr>
        <p:spPr/>
        <p:txBody>
          <a:bodyPr/>
          <a:lstStyle/>
          <a:p>
            <a:r>
              <a:rPr lang="en-US" dirty="0"/>
              <a:t>Multiple Components</a:t>
            </a:r>
          </a:p>
          <a:p>
            <a:r>
              <a:rPr lang="en-US" dirty="0"/>
              <a:t>Built For Business</a:t>
            </a:r>
          </a:p>
          <a:p>
            <a:r>
              <a:rPr lang="en-US" dirty="0"/>
              <a:t>Simple Routing</a:t>
            </a:r>
          </a:p>
          <a:p>
            <a:r>
              <a:rPr lang="en-US" dirty="0"/>
              <a:t>Decentralized</a:t>
            </a:r>
          </a:p>
          <a:p>
            <a:r>
              <a:rPr lang="en-US" dirty="0"/>
              <a:t>Failure Resistant</a:t>
            </a:r>
          </a:p>
          <a:p>
            <a:r>
              <a:rPr lang="en-US" dirty="0"/>
              <a:t>Evolutionary</a:t>
            </a:r>
          </a:p>
          <a:p>
            <a:endParaRPr lang="en-US" dirty="0"/>
          </a:p>
          <a:p>
            <a:endParaRPr lang="en-US" dirty="0"/>
          </a:p>
        </p:txBody>
      </p:sp>
    </p:spTree>
    <p:extLst>
      <p:ext uri="{BB962C8B-B14F-4D97-AF65-F5344CB8AC3E}">
        <p14:creationId xmlns:p14="http://schemas.microsoft.com/office/powerpoint/2010/main" val="367400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17</a:t>
            </a:fld>
            <a:endParaRPr lang="vi-VN"/>
          </a:p>
        </p:txBody>
      </p:sp>
      <p:pic>
        <p:nvPicPr>
          <p:cNvPr id="5" name="Content Placeholder 4"/>
          <p:cNvPicPr>
            <a:picLocks noGrp="1" noChangeAspect="1"/>
          </p:cNvPicPr>
          <p:nvPr>
            <p:ph sz="quarter" idx="1"/>
          </p:nvPr>
        </p:nvPicPr>
        <p:blipFill>
          <a:blip r:embed="rId2"/>
          <a:stretch>
            <a:fillRect/>
          </a:stretch>
        </p:blipFill>
        <p:spPr>
          <a:xfrm>
            <a:off x="727443" y="1905000"/>
            <a:ext cx="7923809" cy="4219048"/>
          </a:xfrm>
          <a:prstGeom prst="rect">
            <a:avLst/>
          </a:prstGeom>
        </p:spPr>
      </p:pic>
    </p:spTree>
    <p:extLst>
      <p:ext uri="{BB962C8B-B14F-4D97-AF65-F5344CB8AC3E}">
        <p14:creationId xmlns:p14="http://schemas.microsoft.com/office/powerpoint/2010/main" val="170910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18</a:t>
            </a:fld>
            <a:endParaRPr lang="vi-VN"/>
          </a:p>
        </p:txBody>
      </p:sp>
      <p:pic>
        <p:nvPicPr>
          <p:cNvPr id="5" name="Content Placeholder 4"/>
          <p:cNvPicPr>
            <a:picLocks noGrp="1" noChangeAspect="1"/>
          </p:cNvPicPr>
          <p:nvPr>
            <p:ph sz="quarter" idx="1"/>
          </p:nvPr>
        </p:nvPicPr>
        <p:blipFill>
          <a:blip r:embed="rId2"/>
          <a:stretch>
            <a:fillRect/>
          </a:stretch>
        </p:blipFill>
        <p:spPr>
          <a:xfrm>
            <a:off x="1295400" y="1676400"/>
            <a:ext cx="6467041" cy="2971800"/>
          </a:xfrm>
          <a:prstGeom prst="rect">
            <a:avLst/>
          </a:prstGeom>
        </p:spPr>
      </p:pic>
      <p:pic>
        <p:nvPicPr>
          <p:cNvPr id="6" name="Picture 5"/>
          <p:cNvPicPr>
            <a:picLocks noChangeAspect="1"/>
          </p:cNvPicPr>
          <p:nvPr/>
        </p:nvPicPr>
        <p:blipFill>
          <a:blip r:embed="rId3"/>
          <a:stretch>
            <a:fillRect/>
          </a:stretch>
        </p:blipFill>
        <p:spPr>
          <a:xfrm>
            <a:off x="2347967" y="5097517"/>
            <a:ext cx="4361905" cy="1419048"/>
          </a:xfrm>
          <a:prstGeom prst="rect">
            <a:avLst/>
          </a:prstGeom>
        </p:spPr>
      </p:pic>
    </p:spTree>
    <p:extLst>
      <p:ext uri="{BB962C8B-B14F-4D97-AF65-F5344CB8AC3E}">
        <p14:creationId xmlns:p14="http://schemas.microsoft.com/office/powerpoint/2010/main" val="201668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19</a:t>
            </a:fld>
            <a:endParaRPr lang="vi-VN"/>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495800" y="2362200"/>
            <a:ext cx="4506061" cy="2819400"/>
          </a:xfr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095094"/>
            <a:ext cx="1371600" cy="1353612"/>
          </a:xfrm>
          <a:prstGeom prst="rect">
            <a:avLst/>
          </a:prstGeom>
        </p:spPr>
      </p:pic>
      <p:sp>
        <p:nvSpPr>
          <p:cNvPr id="4" name="Right Arrow 3"/>
          <p:cNvSpPr/>
          <p:nvPr/>
        </p:nvSpPr>
        <p:spPr>
          <a:xfrm>
            <a:off x="2819400" y="3581400"/>
            <a:ext cx="1143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3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a:t>
            </a:fld>
            <a:endParaRPr lang="vi-VN"/>
          </a:p>
        </p:txBody>
      </p:sp>
      <p:sp>
        <p:nvSpPr>
          <p:cNvPr id="4" name="Content Placeholder 3"/>
          <p:cNvSpPr>
            <a:spLocks noGrp="1"/>
          </p:cNvSpPr>
          <p:nvPr>
            <p:ph sz="quarter" idx="1"/>
          </p:nvPr>
        </p:nvSpPr>
        <p:spPr/>
        <p:txBody>
          <a:bodyPr/>
          <a:lstStyle/>
          <a:p>
            <a:r>
              <a:rPr lang="en-US" dirty="0"/>
              <a:t>Organization of a distributed system: </a:t>
            </a:r>
            <a:r>
              <a:rPr lang="en-US" dirty="0">
                <a:sym typeface="Wingdings" panose="05000000000000000000" pitchFamily="2" charset="2"/>
              </a:rPr>
              <a:t> distinction between </a:t>
            </a:r>
            <a:r>
              <a:rPr lang="en-US" i="1" dirty="0">
                <a:sym typeface="Wingdings" panose="05000000000000000000" pitchFamily="2" charset="2"/>
              </a:rPr>
              <a:t>the logical organization</a:t>
            </a:r>
            <a:r>
              <a:rPr lang="en-US" dirty="0">
                <a:sym typeface="Wingdings" panose="05000000000000000000" pitchFamily="2" charset="2"/>
              </a:rPr>
              <a:t> and </a:t>
            </a:r>
            <a:r>
              <a:rPr lang="en-US" i="1" dirty="0">
                <a:sym typeface="Wingdings" panose="05000000000000000000" pitchFamily="2" charset="2"/>
              </a:rPr>
              <a:t>the physical realization</a:t>
            </a:r>
          </a:p>
          <a:p>
            <a:r>
              <a:rPr lang="en-US" dirty="0">
                <a:sym typeface="Wingdings" panose="05000000000000000000" pitchFamily="2" charset="2"/>
              </a:rPr>
              <a:t>The logical organization: the collection of software components that constitute the system  </a:t>
            </a:r>
            <a:r>
              <a:rPr lang="en-US" b="1" dirty="0">
                <a:sym typeface="Wingdings" panose="05000000000000000000" pitchFamily="2" charset="2"/>
              </a:rPr>
              <a:t>software architecture</a:t>
            </a:r>
          </a:p>
          <a:p>
            <a:r>
              <a:rPr lang="en-US" dirty="0">
                <a:sym typeface="Wingdings" panose="05000000000000000000" pitchFamily="2" charset="2"/>
              </a:rPr>
              <a:t>The physical realization: instantiate and place software components on real machines  </a:t>
            </a:r>
            <a:r>
              <a:rPr lang="en-US" b="1" dirty="0">
                <a:sym typeface="Wingdings" panose="05000000000000000000" pitchFamily="2" charset="2"/>
              </a:rPr>
              <a:t>system architecture</a:t>
            </a:r>
            <a:endParaRPr lang="en-US" b="1" dirty="0"/>
          </a:p>
        </p:txBody>
      </p:sp>
    </p:spTree>
    <p:extLst>
      <p:ext uri="{BB962C8B-B14F-4D97-AF65-F5344CB8AC3E}">
        <p14:creationId xmlns:p14="http://schemas.microsoft.com/office/powerpoint/2010/main" val="116714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Orchestration tools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20</a:t>
            </a:fld>
            <a:endParaRPr lang="vi-VN"/>
          </a:p>
        </p:txBody>
      </p:sp>
      <p:sp>
        <p:nvSpPr>
          <p:cNvPr id="4" name="Content Placeholder 3"/>
          <p:cNvSpPr>
            <a:spLocks noGrp="1"/>
          </p:cNvSpPr>
          <p:nvPr>
            <p:ph sz="quarter" idx="1"/>
          </p:nvPr>
        </p:nvSpPr>
        <p:spPr/>
        <p:txBody>
          <a:bodyPr/>
          <a:lstStyle/>
          <a:p>
            <a:r>
              <a:rPr lang="en-US" dirty="0"/>
              <a:t>Amazon ECS (EC2 Container Service)</a:t>
            </a:r>
          </a:p>
          <a:p>
            <a:r>
              <a:rPr lang="en-US" dirty="0"/>
              <a:t>Azure Container Service (ACS)</a:t>
            </a:r>
          </a:p>
          <a:p>
            <a:r>
              <a:rPr lang="en-US" dirty="0"/>
              <a:t>Cloud Foundry’s Diego</a:t>
            </a:r>
          </a:p>
          <a:p>
            <a:r>
              <a:rPr lang="en-US" dirty="0" err="1"/>
              <a:t>CoreOS</a:t>
            </a:r>
            <a:r>
              <a:rPr lang="en-US" dirty="0"/>
              <a:t> Fleet </a:t>
            </a:r>
          </a:p>
          <a:p>
            <a:r>
              <a:rPr lang="en-US" dirty="0" err="1"/>
              <a:t>Docker</a:t>
            </a:r>
            <a:r>
              <a:rPr lang="en-US" dirty="0"/>
              <a:t> Swarm</a:t>
            </a:r>
          </a:p>
          <a:p>
            <a:r>
              <a:rPr lang="en-US" dirty="0" err="1"/>
              <a:t>Kubernetes</a:t>
            </a:r>
            <a:r>
              <a:rPr lang="en-US" dirty="0"/>
              <a:t> </a:t>
            </a:r>
          </a:p>
          <a:p>
            <a:endParaRPr lang="en-US" dirty="0"/>
          </a:p>
        </p:txBody>
      </p:sp>
    </p:spTree>
    <p:extLst>
      <p:ext uri="{BB962C8B-B14F-4D97-AF65-F5344CB8AC3E}">
        <p14:creationId xmlns:p14="http://schemas.microsoft.com/office/powerpoint/2010/main" val="368709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21</a:t>
            </a:fld>
            <a:endParaRPr lang="vi-VN"/>
          </a:p>
        </p:txBody>
      </p:sp>
      <p:sp>
        <p:nvSpPr>
          <p:cNvPr id="5" name="Rectangle 4"/>
          <p:cNvSpPr/>
          <p:nvPr/>
        </p:nvSpPr>
        <p:spPr>
          <a:xfrm>
            <a:off x="1808789" y="2841740"/>
            <a:ext cx="2895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08789" y="3810000"/>
            <a:ext cx="685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7" name="Rectangle 6"/>
          <p:cNvSpPr/>
          <p:nvPr/>
        </p:nvSpPr>
        <p:spPr>
          <a:xfrm>
            <a:off x="6085929" y="1828800"/>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85929" y="2153679"/>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1" name="Rectangle 10"/>
          <p:cNvSpPr/>
          <p:nvPr/>
        </p:nvSpPr>
        <p:spPr>
          <a:xfrm>
            <a:off x="6075990" y="3621560"/>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75990" y="3946439"/>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3" name="Rectangle 12"/>
          <p:cNvSpPr/>
          <p:nvPr/>
        </p:nvSpPr>
        <p:spPr>
          <a:xfrm>
            <a:off x="6069364" y="5376926"/>
            <a:ext cx="2895600" cy="125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69364" y="5701805"/>
            <a:ext cx="563482" cy="60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5" name="TextBox 14"/>
          <p:cNvSpPr txBox="1"/>
          <p:nvPr/>
        </p:nvSpPr>
        <p:spPr>
          <a:xfrm>
            <a:off x="2988232" y="3741347"/>
            <a:ext cx="1295400" cy="1015663"/>
          </a:xfrm>
          <a:prstGeom prst="rect">
            <a:avLst/>
          </a:prstGeom>
          <a:noFill/>
        </p:spPr>
        <p:txBody>
          <a:bodyPr wrap="square" rtlCol="0">
            <a:spAutoFit/>
          </a:bodyPr>
          <a:lstStyle/>
          <a:p>
            <a:r>
              <a:rPr lang="en-US" sz="2000" b="1" dirty="0"/>
              <a:t>KBs Cluster Services</a:t>
            </a:r>
          </a:p>
        </p:txBody>
      </p:sp>
      <p:sp>
        <p:nvSpPr>
          <p:cNvPr id="16" name="TextBox 15"/>
          <p:cNvSpPr txBox="1"/>
          <p:nvPr/>
        </p:nvSpPr>
        <p:spPr>
          <a:xfrm>
            <a:off x="2531032" y="2467885"/>
            <a:ext cx="1752600" cy="369332"/>
          </a:xfrm>
          <a:prstGeom prst="rect">
            <a:avLst/>
          </a:prstGeom>
          <a:noFill/>
        </p:spPr>
        <p:txBody>
          <a:bodyPr wrap="square" rtlCol="0">
            <a:spAutoFit/>
          </a:bodyPr>
          <a:lstStyle/>
          <a:p>
            <a:r>
              <a:rPr lang="en-US" b="1" dirty="0">
                <a:solidFill>
                  <a:srgbClr val="C00000"/>
                </a:solidFill>
              </a:rPr>
              <a:t>Master node</a:t>
            </a:r>
          </a:p>
        </p:txBody>
      </p:sp>
      <p:sp>
        <p:nvSpPr>
          <p:cNvPr id="17" name="TextBox 16"/>
          <p:cNvSpPr txBox="1"/>
          <p:nvPr/>
        </p:nvSpPr>
        <p:spPr>
          <a:xfrm>
            <a:off x="6934200" y="2295981"/>
            <a:ext cx="1096751" cy="369332"/>
          </a:xfrm>
          <a:prstGeom prst="rect">
            <a:avLst/>
          </a:prstGeom>
          <a:noFill/>
        </p:spPr>
        <p:txBody>
          <a:bodyPr wrap="square" rtlCol="0">
            <a:spAutoFit/>
          </a:bodyPr>
          <a:lstStyle/>
          <a:p>
            <a:r>
              <a:rPr lang="en-US" b="1" dirty="0">
                <a:solidFill>
                  <a:srgbClr val="C00000"/>
                </a:solidFill>
              </a:rPr>
              <a:t>Worker</a:t>
            </a:r>
          </a:p>
        </p:txBody>
      </p:sp>
      <p:sp>
        <p:nvSpPr>
          <p:cNvPr id="18" name="TextBox 17"/>
          <p:cNvSpPr txBox="1"/>
          <p:nvPr/>
        </p:nvSpPr>
        <p:spPr>
          <a:xfrm>
            <a:off x="6934199" y="4064512"/>
            <a:ext cx="1096751" cy="369332"/>
          </a:xfrm>
          <a:prstGeom prst="rect">
            <a:avLst/>
          </a:prstGeom>
          <a:noFill/>
        </p:spPr>
        <p:txBody>
          <a:bodyPr wrap="square" rtlCol="0">
            <a:spAutoFit/>
          </a:bodyPr>
          <a:lstStyle/>
          <a:p>
            <a:r>
              <a:rPr lang="en-US" b="1" dirty="0">
                <a:solidFill>
                  <a:srgbClr val="C00000"/>
                </a:solidFill>
              </a:rPr>
              <a:t>Worker</a:t>
            </a:r>
          </a:p>
        </p:txBody>
      </p:sp>
      <p:sp>
        <p:nvSpPr>
          <p:cNvPr id="19" name="TextBox 18"/>
          <p:cNvSpPr txBox="1"/>
          <p:nvPr/>
        </p:nvSpPr>
        <p:spPr>
          <a:xfrm>
            <a:off x="6934199" y="5819879"/>
            <a:ext cx="1096751" cy="369332"/>
          </a:xfrm>
          <a:prstGeom prst="rect">
            <a:avLst/>
          </a:prstGeom>
          <a:noFill/>
        </p:spPr>
        <p:txBody>
          <a:bodyPr wrap="square" rtlCol="0">
            <a:spAutoFit/>
          </a:bodyPr>
          <a:lstStyle/>
          <a:p>
            <a:r>
              <a:rPr lang="en-US" b="1" dirty="0">
                <a:solidFill>
                  <a:srgbClr val="C00000"/>
                </a:solidFill>
              </a:rPr>
              <a:t>Worker</a:t>
            </a:r>
          </a:p>
        </p:txBody>
      </p:sp>
      <p:sp>
        <p:nvSpPr>
          <p:cNvPr id="20" name="Vertical Scroll 19"/>
          <p:cNvSpPr/>
          <p:nvPr/>
        </p:nvSpPr>
        <p:spPr>
          <a:xfrm>
            <a:off x="6492" y="2191947"/>
            <a:ext cx="1467548" cy="270804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0239" y="1828800"/>
            <a:ext cx="1802297" cy="369332"/>
          </a:xfrm>
          <a:prstGeom prst="rect">
            <a:avLst/>
          </a:prstGeom>
          <a:noFill/>
        </p:spPr>
        <p:txBody>
          <a:bodyPr wrap="square" rtlCol="0">
            <a:spAutoFit/>
          </a:bodyPr>
          <a:lstStyle/>
          <a:p>
            <a:r>
              <a:rPr lang="en-US" dirty="0"/>
              <a:t>App1 </a:t>
            </a:r>
            <a:r>
              <a:rPr lang="en-US" dirty="0" err="1"/>
              <a:t>config</a:t>
            </a:r>
            <a:endParaRPr lang="en-US" dirty="0"/>
          </a:p>
        </p:txBody>
      </p:sp>
      <p:sp>
        <p:nvSpPr>
          <p:cNvPr id="22" name="TextBox 21"/>
          <p:cNvSpPr txBox="1"/>
          <p:nvPr/>
        </p:nvSpPr>
        <p:spPr>
          <a:xfrm>
            <a:off x="200239" y="2652551"/>
            <a:ext cx="1095161" cy="2308324"/>
          </a:xfrm>
          <a:prstGeom prst="rect">
            <a:avLst/>
          </a:prstGeom>
          <a:noFill/>
        </p:spPr>
        <p:txBody>
          <a:bodyPr wrap="square" rtlCol="0">
            <a:spAutoFit/>
          </a:bodyPr>
          <a:lstStyle/>
          <a:p>
            <a:r>
              <a:rPr lang="en-US" dirty="0"/>
              <a:t>Pod1:</a:t>
            </a:r>
          </a:p>
          <a:p>
            <a:r>
              <a:rPr lang="en-US" dirty="0"/>
              <a:t> + Cont1</a:t>
            </a:r>
          </a:p>
          <a:p>
            <a:r>
              <a:rPr lang="en-US" dirty="0"/>
              <a:t> + Cont2</a:t>
            </a:r>
          </a:p>
          <a:p>
            <a:r>
              <a:rPr lang="en-US" dirty="0"/>
              <a:t> Rep=3</a:t>
            </a:r>
          </a:p>
          <a:p>
            <a:endParaRPr lang="en-US" dirty="0"/>
          </a:p>
          <a:p>
            <a:r>
              <a:rPr lang="en-US" dirty="0"/>
              <a:t>Pod2:</a:t>
            </a:r>
          </a:p>
          <a:p>
            <a:r>
              <a:rPr lang="en-US" dirty="0"/>
              <a:t> +Cont3</a:t>
            </a:r>
          </a:p>
          <a:p>
            <a:r>
              <a:rPr lang="en-US" dirty="0"/>
              <a:t> Rep=2 </a:t>
            </a:r>
          </a:p>
        </p:txBody>
      </p:sp>
      <p:cxnSp>
        <p:nvCxnSpPr>
          <p:cNvPr id="24" name="Straight Connector 23"/>
          <p:cNvCxnSpPr>
            <a:stCxn id="5" idx="3"/>
          </p:cNvCxnSpPr>
          <p:nvPr/>
        </p:nvCxnSpPr>
        <p:spPr>
          <a:xfrm flipV="1">
            <a:off x="4704389" y="2480647"/>
            <a:ext cx="1364975" cy="1770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3"/>
            <a:endCxn id="11" idx="1"/>
          </p:cNvCxnSpPr>
          <p:nvPr/>
        </p:nvCxnSpPr>
        <p:spPr>
          <a:xfrm flipV="1">
            <a:off x="4704389" y="4249180"/>
            <a:ext cx="1371601" cy="2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13" idx="1"/>
          </p:cNvCxnSpPr>
          <p:nvPr/>
        </p:nvCxnSpPr>
        <p:spPr>
          <a:xfrm>
            <a:off x="4704389" y="4251440"/>
            <a:ext cx="1364975" cy="17531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1855" y="1879529"/>
            <a:ext cx="818189" cy="369332"/>
          </a:xfrm>
          <a:prstGeom prst="rect">
            <a:avLst/>
          </a:prstGeom>
          <a:noFill/>
          <a:ln>
            <a:solidFill>
              <a:schemeClr val="tx1"/>
            </a:solidFill>
          </a:ln>
        </p:spPr>
        <p:txBody>
          <a:bodyPr wrap="square" rtlCol="0">
            <a:spAutoFit/>
          </a:bodyPr>
          <a:lstStyle/>
          <a:p>
            <a:r>
              <a:rPr lang="en-US" dirty="0"/>
              <a:t>P1-R1</a:t>
            </a:r>
          </a:p>
        </p:txBody>
      </p:sp>
      <p:sp>
        <p:nvSpPr>
          <p:cNvPr id="31" name="TextBox 30"/>
          <p:cNvSpPr txBox="1"/>
          <p:nvPr/>
        </p:nvSpPr>
        <p:spPr>
          <a:xfrm>
            <a:off x="7611650" y="3724380"/>
            <a:ext cx="818189" cy="369332"/>
          </a:xfrm>
          <a:prstGeom prst="rect">
            <a:avLst/>
          </a:prstGeom>
          <a:noFill/>
          <a:ln>
            <a:solidFill>
              <a:schemeClr val="tx1"/>
            </a:solidFill>
          </a:ln>
        </p:spPr>
        <p:txBody>
          <a:bodyPr wrap="square" rtlCol="0">
            <a:spAutoFit/>
          </a:bodyPr>
          <a:lstStyle/>
          <a:p>
            <a:r>
              <a:rPr lang="en-US" dirty="0"/>
              <a:t>P1-R2</a:t>
            </a:r>
          </a:p>
        </p:txBody>
      </p:sp>
      <p:sp>
        <p:nvSpPr>
          <p:cNvPr id="32" name="TextBox 31"/>
          <p:cNvSpPr txBox="1"/>
          <p:nvPr/>
        </p:nvSpPr>
        <p:spPr>
          <a:xfrm>
            <a:off x="7649816" y="5486400"/>
            <a:ext cx="818189" cy="369332"/>
          </a:xfrm>
          <a:prstGeom prst="rect">
            <a:avLst/>
          </a:prstGeom>
          <a:noFill/>
          <a:ln>
            <a:solidFill>
              <a:schemeClr val="tx1"/>
            </a:solidFill>
          </a:ln>
        </p:spPr>
        <p:txBody>
          <a:bodyPr wrap="square" rtlCol="0">
            <a:spAutoFit/>
          </a:bodyPr>
          <a:lstStyle/>
          <a:p>
            <a:r>
              <a:rPr lang="en-US" dirty="0"/>
              <a:t>P1-R3</a:t>
            </a:r>
          </a:p>
        </p:txBody>
      </p:sp>
      <p:sp>
        <p:nvSpPr>
          <p:cNvPr id="33" name="TextBox 32"/>
          <p:cNvSpPr txBox="1"/>
          <p:nvPr/>
        </p:nvSpPr>
        <p:spPr>
          <a:xfrm>
            <a:off x="7969593" y="2564321"/>
            <a:ext cx="818189" cy="369332"/>
          </a:xfrm>
          <a:prstGeom prst="rect">
            <a:avLst/>
          </a:prstGeom>
          <a:noFill/>
          <a:ln>
            <a:solidFill>
              <a:schemeClr val="tx1"/>
            </a:solidFill>
          </a:ln>
        </p:spPr>
        <p:txBody>
          <a:bodyPr wrap="square" rtlCol="0">
            <a:spAutoFit/>
          </a:bodyPr>
          <a:lstStyle/>
          <a:p>
            <a:r>
              <a:rPr lang="en-US" dirty="0"/>
              <a:t>P2-R1</a:t>
            </a:r>
          </a:p>
        </p:txBody>
      </p:sp>
      <p:sp>
        <p:nvSpPr>
          <p:cNvPr id="34" name="TextBox 33"/>
          <p:cNvSpPr txBox="1"/>
          <p:nvPr/>
        </p:nvSpPr>
        <p:spPr>
          <a:xfrm>
            <a:off x="7888357" y="6189211"/>
            <a:ext cx="818189" cy="369332"/>
          </a:xfrm>
          <a:prstGeom prst="rect">
            <a:avLst/>
          </a:prstGeom>
          <a:noFill/>
          <a:ln>
            <a:solidFill>
              <a:schemeClr val="tx1"/>
            </a:solidFill>
          </a:ln>
        </p:spPr>
        <p:txBody>
          <a:bodyPr wrap="square" rtlCol="0">
            <a:spAutoFit/>
          </a:bodyPr>
          <a:lstStyle/>
          <a:p>
            <a:r>
              <a:rPr lang="en-US" dirty="0"/>
              <a:t>P2-R2</a:t>
            </a:r>
          </a:p>
        </p:txBody>
      </p:sp>
      <p:sp>
        <p:nvSpPr>
          <p:cNvPr id="35" name="Lightning Bolt 34"/>
          <p:cNvSpPr/>
          <p:nvPr/>
        </p:nvSpPr>
        <p:spPr>
          <a:xfrm>
            <a:off x="6248400" y="3366043"/>
            <a:ext cx="2539382" cy="1594832"/>
          </a:xfrm>
          <a:prstGeom prst="lightningBol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44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randombar(horizontal)">
                                      <p:cBhvr>
                                        <p:cTn id="84" dur="500"/>
                                        <p:tgtEl>
                                          <p:spTgt spid="30"/>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randombar(horizontal)">
                                      <p:cBhvr>
                                        <p:cTn id="87" dur="500"/>
                                        <p:tgtEl>
                                          <p:spTgt spid="33"/>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randombar(horizontal)">
                                      <p:cBhvr>
                                        <p:cTn id="90" dur="500"/>
                                        <p:tgtEl>
                                          <p:spTgt spid="32"/>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randombar(horizontal)">
                                      <p:cBhvr>
                                        <p:cTn id="93" dur="500"/>
                                        <p:tgtEl>
                                          <p:spTgt spid="34"/>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randombar(horizontal)">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circle(in)">
                                      <p:cBhvr>
                                        <p:cTn id="101" dur="2000"/>
                                        <p:tgtEl>
                                          <p:spTgt spid="35"/>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grpId="1" nodeType="clickEffect">
                                  <p:stCondLst>
                                    <p:cond delay="500"/>
                                  </p:stCondLst>
                                  <p:childTnLst>
                                    <p:animMotion origin="layout" path="M -3.33333E-6 2.59259E-6 L -0.09479 0.25555 " pathEditMode="relative" rAng="0" ptsTypes="AA">
                                      <p:cBhvr>
                                        <p:cTn id="105" dur="2000" fill="hold"/>
                                        <p:tgtEl>
                                          <p:spTgt spid="31"/>
                                        </p:tgtEl>
                                        <p:attrNameLst>
                                          <p:attrName>ppt_x</p:attrName>
                                          <p:attrName>ppt_y</p:attrName>
                                        </p:attrNameLst>
                                      </p:cBhvr>
                                      <p:rCtr x="-4740" y="1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p:bldP spid="16" grpId="0"/>
      <p:bldP spid="17" grpId="0"/>
      <p:bldP spid="18" grpId="0"/>
      <p:bldP spid="19" grpId="0"/>
      <p:bldP spid="20" grpId="0" animBg="1"/>
      <p:bldP spid="21" grpId="0"/>
      <p:bldP spid="22" grpId="0"/>
      <p:bldP spid="30" grpId="0" animBg="1"/>
      <p:bldP spid="31" grpId="0" animBg="1"/>
      <p:bldP spid="31" grpId="1" animBg="1"/>
      <p:bldP spid="32" grpId="0" animBg="1"/>
      <p:bldP spid="33"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p:txBody>
          <a:bodyPr/>
          <a:lstStyle/>
          <a:p>
            <a:pPr marL="571500" indent="-571500">
              <a:buFont typeface="+mj-lt"/>
              <a:buAutoNum type="romanUcPeriod"/>
            </a:pPr>
            <a:r>
              <a:rPr lang="en-US" dirty="0"/>
              <a:t>Centralized architectures</a:t>
            </a:r>
          </a:p>
          <a:p>
            <a:pPr marL="571500" indent="-571500">
              <a:buFont typeface="+mj-lt"/>
              <a:buAutoNum type="romanUcPeriod"/>
            </a:pPr>
            <a:r>
              <a:rPr lang="en-US" dirty="0"/>
              <a:t>Decentralized architectures</a:t>
            </a:r>
          </a:p>
          <a:p>
            <a:pPr marL="571500" indent="-571500">
              <a:buFont typeface="+mj-lt"/>
              <a:buAutoNum type="romanUcPeriod"/>
            </a:pPr>
            <a:r>
              <a:rPr lang="en-US" dirty="0"/>
              <a:t>Hybrid architectures</a:t>
            </a:r>
            <a:endParaRPr lang="vi-VN" dirty="0"/>
          </a:p>
        </p:txBody>
      </p:sp>
      <p:sp>
        <p:nvSpPr>
          <p:cNvPr id="2" name="Title 1"/>
          <p:cNvSpPr>
            <a:spLocks noGrp="1"/>
          </p:cNvSpPr>
          <p:nvPr>
            <p:ph type="title"/>
          </p:nvPr>
        </p:nvSpPr>
        <p:spPr/>
        <p:txBody>
          <a:bodyPr/>
          <a:lstStyle/>
          <a:p>
            <a:r>
              <a:rPr lang="en-US" dirty="0"/>
              <a:t>2. System architectures</a:t>
            </a:r>
            <a:endParaRPr lang="vi-VN" dirty="0"/>
          </a:p>
        </p:txBody>
      </p:sp>
      <p:sp>
        <p:nvSpPr>
          <p:cNvPr id="6" name="Slide Number Placeholder 5"/>
          <p:cNvSpPr>
            <a:spLocks noGrp="1"/>
          </p:cNvSpPr>
          <p:nvPr>
            <p:ph type="sldNum" sz="quarter" idx="11"/>
          </p:nvPr>
        </p:nvSpPr>
        <p:spPr/>
        <p:txBody>
          <a:bodyPr>
            <a:normAutofit/>
          </a:bodyPr>
          <a:lstStyle/>
          <a:p>
            <a:pPr>
              <a:defRPr/>
            </a:pPr>
            <a:fld id="{E92BF2D7-BA04-427C-85BE-08B4A5837976}"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Centralized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23</a:t>
            </a:fld>
            <a:endParaRPr lang="en-US"/>
          </a:p>
        </p:txBody>
      </p:sp>
      <p:sp>
        <p:nvSpPr>
          <p:cNvPr id="3" name="Content Placeholder 2"/>
          <p:cNvSpPr>
            <a:spLocks noGrp="1"/>
          </p:cNvSpPr>
          <p:nvPr>
            <p:ph sz="quarter" idx="1"/>
          </p:nvPr>
        </p:nvSpPr>
        <p:spPr/>
        <p:txBody>
          <a:bodyPr/>
          <a:lstStyle/>
          <a:p>
            <a:pPr marL="571500" indent="-571500">
              <a:buNone/>
            </a:pPr>
            <a:r>
              <a:rPr lang="en-US" dirty="0"/>
              <a:t>2.1.1. Client-server architectures</a:t>
            </a:r>
          </a:p>
          <a:p>
            <a:pPr marL="571500" indent="-571500">
              <a:buNone/>
            </a:pPr>
            <a:r>
              <a:rPr lang="en-US" dirty="0"/>
              <a:t>2.1.2. Application layering</a:t>
            </a:r>
          </a:p>
          <a:p>
            <a:pPr marL="571500" indent="-571500">
              <a:buNone/>
            </a:pPr>
            <a:r>
              <a:rPr lang="en-US" dirty="0"/>
              <a:t>2.1.3. </a:t>
            </a:r>
            <a:r>
              <a:rPr lang="en-US" dirty="0" err="1"/>
              <a:t>Multitiered</a:t>
            </a:r>
            <a:r>
              <a:rPr lang="en-US" dirty="0"/>
              <a:t> architectures</a:t>
            </a:r>
          </a:p>
          <a:p>
            <a:pPr marL="571500" indent="-57150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2.1.1. C</a:t>
            </a:r>
            <a:r>
              <a:rPr lang="en-US" baseline="0" dirty="0">
                <a:latin typeface="Times New Roman" pitchFamily="18" charset="0"/>
                <a:cs typeface="Times New Roman" pitchFamily="18" charset="0"/>
              </a:rPr>
              <a:t>lient-server architecture</a:t>
            </a:r>
            <a:endParaRPr lang="vi-V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24</a:t>
            </a:fld>
            <a:endParaRPr lang="en-US"/>
          </a:p>
        </p:txBody>
      </p:sp>
      <p:sp>
        <p:nvSpPr>
          <p:cNvPr id="12" name="Text Placeholder 11"/>
          <p:cNvSpPr>
            <a:spLocks noGrp="1"/>
          </p:cNvSpPr>
          <p:nvPr>
            <p:ph type="body" idx="2"/>
          </p:nvPr>
        </p:nvSpPr>
        <p:spPr>
          <a:xfrm>
            <a:off x="609600" y="1752600"/>
            <a:ext cx="3810000" cy="4343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buFontTx/>
              <a:buChar char="-"/>
            </a:pPr>
            <a:r>
              <a:rPr lang="en-US" sz="1800" dirty="0">
                <a:latin typeface="Times New Roman" pitchFamily="18" charset="0"/>
                <a:cs typeface="Times New Roman" pitchFamily="18" charset="0"/>
              </a:rPr>
              <a:t>Client: </a:t>
            </a:r>
          </a:p>
          <a:p>
            <a:pPr lvl="1">
              <a:buFontTx/>
              <a:buChar char="-"/>
            </a:pPr>
            <a:r>
              <a:rPr lang="en-US" sz="1600" dirty="0">
                <a:latin typeface="Times New Roman" pitchFamily="18" charset="0"/>
                <a:cs typeface="Times New Roman" pitchFamily="18" charset="0"/>
              </a:rPr>
              <a:t>Send the requests, receive the results, show to the users</a:t>
            </a:r>
          </a:p>
          <a:p>
            <a:pPr lvl="1">
              <a:buFontTx/>
              <a:buChar char="-"/>
            </a:pPr>
            <a:endParaRPr lang="en-US" sz="1600" dirty="0">
              <a:latin typeface="Times New Roman" pitchFamily="18" charset="0"/>
              <a:cs typeface="Times New Roman" pitchFamily="18" charset="0"/>
            </a:endParaRPr>
          </a:p>
          <a:p>
            <a:pPr>
              <a:buFontTx/>
              <a:buChar char="-"/>
            </a:pPr>
            <a:r>
              <a:rPr lang="en-US" sz="1800" dirty="0">
                <a:latin typeface="Times New Roman" pitchFamily="18" charset="0"/>
                <a:cs typeface="Times New Roman" pitchFamily="18" charset="0"/>
              </a:rPr>
              <a:t>Server: </a:t>
            </a:r>
          </a:p>
          <a:p>
            <a:pPr lvl="1">
              <a:buFontTx/>
              <a:buChar char="-"/>
            </a:pPr>
            <a:r>
              <a:rPr lang="en-US" sz="1600" dirty="0">
                <a:latin typeface="Times New Roman" pitchFamily="18" charset="0"/>
                <a:cs typeface="Times New Roman" pitchFamily="18" charset="0"/>
              </a:rPr>
              <a:t>Listen; receive the request, processing, reply</a:t>
            </a:r>
          </a:p>
          <a:p>
            <a:pPr lvl="1">
              <a:buFontTx/>
              <a:buChar char="-"/>
            </a:pPr>
            <a:endParaRPr lang="en-US" sz="1600" dirty="0">
              <a:latin typeface="Times New Roman" pitchFamily="18" charset="0"/>
              <a:cs typeface="Times New Roman" pitchFamily="18" charset="0"/>
            </a:endParaRPr>
          </a:p>
          <a:p>
            <a:pPr>
              <a:buFontTx/>
              <a:buChar char="-"/>
            </a:pPr>
            <a:r>
              <a:rPr lang="en-US" sz="1800" dirty="0">
                <a:latin typeface="Times New Roman" pitchFamily="18" charset="0"/>
                <a:cs typeface="Times New Roman" pitchFamily="18" charset="0"/>
              </a:rPr>
              <a:t>Connected or </a:t>
            </a:r>
            <a:r>
              <a:rPr lang="en-US" dirty="0">
                <a:latin typeface="Times New Roman" pitchFamily="18" charset="0"/>
                <a:cs typeface="Times New Roman" pitchFamily="18" charset="0"/>
              </a:rPr>
              <a:t>un</a:t>
            </a:r>
            <a:r>
              <a:rPr lang="en-US" sz="1800" dirty="0">
                <a:latin typeface="Times New Roman" pitchFamily="18" charset="0"/>
                <a:cs typeface="Times New Roman" pitchFamily="18" charset="0"/>
              </a:rPr>
              <a:t>connected</a:t>
            </a:r>
          </a:p>
          <a:p>
            <a:pPr>
              <a:buFontTx/>
              <a:buChar char="-"/>
            </a:pPr>
            <a:r>
              <a:rPr lang="en-US" dirty="0">
                <a:latin typeface="Times New Roman" pitchFamily="18" charset="0"/>
                <a:cs typeface="Times New Roman" pitchFamily="18" charset="0"/>
              </a:rPr>
              <a:t>Issues:</a:t>
            </a:r>
            <a:endParaRPr lang="en-US" sz="1800" dirty="0">
              <a:latin typeface="Times New Roman" pitchFamily="18" charset="0"/>
              <a:cs typeface="Times New Roman" pitchFamily="18" charset="0"/>
            </a:endParaRPr>
          </a:p>
          <a:p>
            <a:pPr lvl="1">
              <a:buFontTx/>
              <a:buChar char="-"/>
            </a:pPr>
            <a:r>
              <a:rPr lang="en-US" sz="1600" dirty="0">
                <a:latin typeface="Times New Roman" pitchFamily="18" charset="0"/>
                <a:cs typeface="Times New Roman" pitchFamily="18" charset="0"/>
              </a:rPr>
              <a:t>Register the server</a:t>
            </a:r>
          </a:p>
          <a:p>
            <a:pPr lvl="1">
              <a:buFontTx/>
              <a:buChar char="-"/>
            </a:pPr>
            <a:r>
              <a:rPr lang="en-US" sz="1600" dirty="0">
                <a:latin typeface="Times New Roman" pitchFamily="18" charset="0"/>
                <a:cs typeface="Times New Roman" pitchFamily="18" charset="0"/>
              </a:rPr>
              <a:t>Idempotent</a:t>
            </a:r>
          </a:p>
          <a:p>
            <a:pPr lvl="1">
              <a:buFontTx/>
              <a:buChar char="-"/>
            </a:pPr>
            <a:r>
              <a:rPr lang="en-US" sz="1600" dirty="0" err="1">
                <a:latin typeface="Times New Roman" pitchFamily="18" charset="0"/>
                <a:cs typeface="Times New Roman" pitchFamily="18" charset="0"/>
              </a:rPr>
              <a:t>Stateful</a:t>
            </a:r>
            <a:r>
              <a:rPr lang="en-US" sz="1600" dirty="0">
                <a:latin typeface="Times New Roman" pitchFamily="18" charset="0"/>
                <a:cs typeface="Times New Roman" pitchFamily="18" charset="0"/>
              </a:rPr>
              <a:t> of Stateless server</a:t>
            </a:r>
          </a:p>
          <a:p>
            <a:pPr>
              <a:buFontTx/>
              <a:buChar char="-"/>
            </a:pPr>
            <a:endParaRPr lang="vi-VN" dirty="0">
              <a:latin typeface="Times New Roman" pitchFamily="18" charset="0"/>
              <a:cs typeface="Times New Roman" pitchFamily="18" charset="0"/>
            </a:endParaRPr>
          </a:p>
        </p:txBody>
      </p:sp>
      <p:pic>
        <p:nvPicPr>
          <p:cNvPr id="13" name="Picture 4" descr="02-03"/>
          <p:cNvPicPr>
            <a:picLocks noGrp="1" noChangeAspect="1" noChangeArrowheads="1"/>
          </p:cNvPicPr>
          <p:nvPr>
            <p:ph sz="quarter" idx="1"/>
          </p:nvPr>
        </p:nvPicPr>
        <p:blipFill>
          <a:blip r:embed="rId3" cstate="print"/>
          <a:stretch>
            <a:fillRect/>
          </a:stretch>
        </p:blipFill>
        <p:spPr bwMode="auto">
          <a:xfrm>
            <a:off x="4542010" y="2057401"/>
            <a:ext cx="4601989" cy="1752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2.1.2. Application layering</a:t>
            </a:r>
          </a:p>
        </p:txBody>
      </p:sp>
      <p:sp>
        <p:nvSpPr>
          <p:cNvPr id="9221" name="Slide Number Placeholder 5"/>
          <p:cNvSpPr>
            <a:spLocks noGrp="1"/>
          </p:cNvSpPr>
          <p:nvPr>
            <p:ph type="sldNum" sz="quarter" idx="12"/>
          </p:nvPr>
        </p:nvSpPr>
        <p:spPr>
          <a:noFill/>
        </p:spPr>
        <p:txBody>
          <a:bodyPr>
            <a:normAutofit fontScale="85000" lnSpcReduction="20000"/>
          </a:bodyPr>
          <a:lstStyle/>
          <a:p>
            <a:fld id="{82A75D6F-2A74-4C86-A247-5D6375274A62}" type="slidenum">
              <a:rPr lang="en-US"/>
              <a:pPr/>
              <a:t>25</a:t>
            </a:fld>
            <a:endParaRPr lang="en-US"/>
          </a:p>
        </p:txBody>
      </p:sp>
      <p:sp>
        <p:nvSpPr>
          <p:cNvPr id="9220" name="Rectangle 3"/>
          <p:cNvSpPr>
            <a:spLocks noGrp="1" noChangeArrowheads="1"/>
          </p:cNvSpPr>
          <p:nvPr>
            <p:ph sz="quarter" idx="1"/>
          </p:nvPr>
        </p:nvSpPr>
        <p:spPr>
          <a:xfrm>
            <a:off x="762000" y="1676400"/>
            <a:ext cx="8105775" cy="4729162"/>
          </a:xfrm>
        </p:spPr>
        <p:txBody>
          <a:bodyPr/>
          <a:lstStyle/>
          <a:p>
            <a:pPr marL="457200" lvl="1" indent="-457200">
              <a:spcBef>
                <a:spcPts val="700"/>
              </a:spcBef>
              <a:buClr>
                <a:schemeClr val="accent2"/>
              </a:buClr>
              <a:buSzPct val="60000"/>
            </a:pPr>
            <a:r>
              <a:rPr lang="en-US" sz="3200" dirty="0"/>
              <a:t>The user-interface level</a:t>
            </a:r>
          </a:p>
          <a:p>
            <a:pPr marL="457200" lvl="1" indent="-457200">
              <a:spcBef>
                <a:spcPts val="700"/>
              </a:spcBef>
              <a:buClr>
                <a:schemeClr val="accent2"/>
              </a:buClr>
              <a:buSzPct val="60000"/>
            </a:pPr>
            <a:r>
              <a:rPr lang="en-US" sz="3200" dirty="0"/>
              <a:t>The processing level</a:t>
            </a:r>
          </a:p>
          <a:p>
            <a:pPr marL="457200" lvl="1" indent="-457200">
              <a:spcBef>
                <a:spcPts val="700"/>
              </a:spcBef>
              <a:buClr>
                <a:schemeClr val="accent2"/>
              </a:buClr>
              <a:buSzPct val="60000"/>
            </a:pPr>
            <a:r>
              <a:rPr lang="en-US" sz="3200" dirty="0"/>
              <a:t>The data level</a:t>
            </a:r>
          </a:p>
          <a:p>
            <a:pPr lvl="1">
              <a:buFontTx/>
              <a:buChar char="•"/>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Organization of a search engine</a:t>
            </a:r>
          </a:p>
        </p:txBody>
      </p:sp>
      <p:sp>
        <p:nvSpPr>
          <p:cNvPr id="10244" name="Slide Number Placeholder 6"/>
          <p:cNvSpPr>
            <a:spLocks noGrp="1"/>
          </p:cNvSpPr>
          <p:nvPr>
            <p:ph type="sldNum" sz="quarter" idx="12"/>
          </p:nvPr>
        </p:nvSpPr>
        <p:spPr>
          <a:noFill/>
        </p:spPr>
        <p:txBody>
          <a:bodyPr>
            <a:normAutofit fontScale="85000" lnSpcReduction="20000"/>
          </a:bodyPr>
          <a:lstStyle/>
          <a:p>
            <a:fld id="{E06D7EFB-E740-46E2-B438-C1032C81FA53}" type="slidenum">
              <a:rPr lang="en-US"/>
              <a:pPr/>
              <a:t>26</a:t>
            </a:fld>
            <a:endParaRPr lang="en-US"/>
          </a:p>
        </p:txBody>
      </p:sp>
      <p:pic>
        <p:nvPicPr>
          <p:cNvPr id="10245" name="Picture 4" descr="02-04"/>
          <p:cNvPicPr>
            <a:picLocks noChangeAspect="1" noChangeArrowheads="1"/>
          </p:cNvPicPr>
          <p:nvPr/>
        </p:nvPicPr>
        <p:blipFill>
          <a:blip r:embed="rId3" cstate="print"/>
          <a:srcRect/>
          <a:stretch>
            <a:fillRect/>
          </a:stretch>
        </p:blipFill>
        <p:spPr bwMode="auto">
          <a:xfrm>
            <a:off x="693738" y="1230313"/>
            <a:ext cx="7988300" cy="433546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dirty="0"/>
              <a:t>2.1.3. </a:t>
            </a:r>
            <a:r>
              <a:rPr lang="en-US" dirty="0" err="1"/>
              <a:t>Multitiered</a:t>
            </a:r>
            <a:r>
              <a:rPr lang="en-US" dirty="0"/>
              <a:t> architectures</a:t>
            </a:r>
          </a:p>
        </p:txBody>
      </p:sp>
      <p:sp>
        <p:nvSpPr>
          <p:cNvPr id="12293" name="Slide Number Placeholder 6"/>
          <p:cNvSpPr>
            <a:spLocks noGrp="1"/>
          </p:cNvSpPr>
          <p:nvPr>
            <p:ph type="sldNum" sz="quarter" idx="12"/>
          </p:nvPr>
        </p:nvSpPr>
        <p:spPr>
          <a:noFill/>
        </p:spPr>
        <p:txBody>
          <a:bodyPr>
            <a:normAutofit fontScale="85000" lnSpcReduction="20000"/>
          </a:bodyPr>
          <a:lstStyle/>
          <a:p>
            <a:fld id="{C4DC3509-E015-4403-9876-333A6B499E10}" type="slidenum">
              <a:rPr lang="en-US"/>
              <a:pPr/>
              <a:t>27</a:t>
            </a:fld>
            <a:endParaRPr lang="en-US" dirty="0"/>
          </a:p>
        </p:txBody>
      </p:sp>
      <p:sp>
        <p:nvSpPr>
          <p:cNvPr id="12294" name="Content Placeholder 7"/>
          <p:cNvSpPr>
            <a:spLocks noGrp="1"/>
          </p:cNvSpPr>
          <p:nvPr>
            <p:ph sz="quarter" idx="1"/>
          </p:nvPr>
        </p:nvSpPr>
        <p:spPr/>
        <p:txBody>
          <a:bodyPr/>
          <a:lstStyle/>
          <a:p>
            <a:pPr eaLnBrk="1" hangingPunct="1"/>
            <a:endParaRPr lang="vi-VN"/>
          </a:p>
        </p:txBody>
      </p:sp>
      <p:pic>
        <p:nvPicPr>
          <p:cNvPr id="12292" name="Picture 4" descr="02-05"/>
          <p:cNvPicPr>
            <a:picLocks noChangeAspect="1" noChangeArrowheads="1"/>
          </p:cNvPicPr>
          <p:nvPr/>
        </p:nvPicPr>
        <p:blipFill>
          <a:blip r:embed="rId3" cstate="print"/>
          <a:srcRect/>
          <a:stretch>
            <a:fillRect/>
          </a:stretch>
        </p:blipFill>
        <p:spPr bwMode="auto">
          <a:xfrm>
            <a:off x="330200" y="1401763"/>
            <a:ext cx="8339138" cy="36210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28</a:t>
            </a:fld>
            <a:endParaRPr lang="vi-VN"/>
          </a:p>
        </p:txBody>
      </p:sp>
      <p:pic>
        <p:nvPicPr>
          <p:cNvPr id="5" name="Picture 4"/>
          <p:cNvPicPr>
            <a:picLocks noChangeAspect="1"/>
          </p:cNvPicPr>
          <p:nvPr/>
        </p:nvPicPr>
        <p:blipFill>
          <a:blip r:embed="rId2"/>
          <a:stretch>
            <a:fillRect/>
          </a:stretch>
        </p:blipFill>
        <p:spPr>
          <a:xfrm>
            <a:off x="1219200" y="1539558"/>
            <a:ext cx="6705600" cy="4984376"/>
          </a:xfrm>
          <a:prstGeom prst="rect">
            <a:avLst/>
          </a:prstGeom>
        </p:spPr>
      </p:pic>
    </p:spTree>
    <p:extLst>
      <p:ext uri="{BB962C8B-B14F-4D97-AF65-F5344CB8AC3E}">
        <p14:creationId xmlns:p14="http://schemas.microsoft.com/office/powerpoint/2010/main" val="143665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&amp; Fog computing</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29</a:t>
            </a:fld>
            <a:endParaRPr lang="vi-VN"/>
          </a:p>
        </p:txBody>
      </p:sp>
      <p:sp>
        <p:nvSpPr>
          <p:cNvPr id="4" name="Content Placeholder 3"/>
          <p:cNvSpPr>
            <a:spLocks noGrp="1"/>
          </p:cNvSpPr>
          <p:nvPr>
            <p:ph sz="quarter" idx="1"/>
          </p:nvPr>
        </p:nvSpPr>
        <p:spPr/>
        <p:txBody>
          <a:bodyPr/>
          <a:lstStyle/>
          <a:p>
            <a:endParaRPr lang="en-US"/>
          </a:p>
        </p:txBody>
      </p:sp>
      <p:pic>
        <p:nvPicPr>
          <p:cNvPr id="1026" name="Picture 2" descr="C:\Users\anhth\Pictures\fog-computing-5-638.jpg"/>
          <p:cNvPicPr>
            <a:picLocks noChangeAspect="1" noChangeArrowheads="1"/>
          </p:cNvPicPr>
          <p:nvPr/>
        </p:nvPicPr>
        <p:blipFill>
          <a:blip r:embed="rId2"/>
          <a:srcRect/>
          <a:stretch>
            <a:fillRect/>
          </a:stretch>
        </p:blipFill>
        <p:spPr bwMode="auto">
          <a:xfrm>
            <a:off x="1295400" y="1447800"/>
            <a:ext cx="7010400" cy="52632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a:t>
            </a:fld>
            <a:endParaRPr lang="en-US"/>
          </a:p>
        </p:txBody>
      </p:sp>
      <p:sp>
        <p:nvSpPr>
          <p:cNvPr id="6" name="Content Placeholder 5"/>
          <p:cNvSpPr>
            <a:spLocks noGrp="1"/>
          </p:cNvSpPr>
          <p:nvPr>
            <p:ph sz="quarter" idx="1"/>
          </p:nvPr>
        </p:nvSpPr>
        <p:spPr/>
        <p:txBody>
          <a:bodyPr/>
          <a:lstStyle/>
          <a:p>
            <a:pPr marL="571500" indent="-571500">
              <a:buFont typeface="+mj-lt"/>
              <a:buAutoNum type="arabicPeriod"/>
            </a:pPr>
            <a:r>
              <a:rPr lang="en-US" dirty="0"/>
              <a:t>Architectural styles</a:t>
            </a:r>
          </a:p>
          <a:p>
            <a:pPr marL="571500" indent="-571500">
              <a:buFont typeface="+mj-lt"/>
              <a:buAutoNum type="arabicPeriod"/>
            </a:pPr>
            <a:r>
              <a:rPr lang="en-US" dirty="0"/>
              <a:t>System architectures</a:t>
            </a:r>
          </a:p>
          <a:p>
            <a:pPr marL="571500" indent="-571500">
              <a:buFont typeface="+mj-lt"/>
              <a:buAutoNum type="arabicPeriod"/>
            </a:pPr>
            <a:r>
              <a:rPr lang="en-US" dirty="0"/>
              <a:t>Architectures versus Middleware</a:t>
            </a:r>
          </a:p>
          <a:p>
            <a:pPr marL="571500" indent="-571500">
              <a:buFont typeface="+mj-lt"/>
              <a:buAutoNum type="arabicPeriod"/>
            </a:pPr>
            <a:endParaRPr lang="vi-V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client-server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30</a:t>
            </a:fld>
            <a:endParaRPr lang="en-US"/>
          </a:p>
        </p:txBody>
      </p:sp>
      <p:sp>
        <p:nvSpPr>
          <p:cNvPr id="3" name="Content Placeholder 2"/>
          <p:cNvSpPr>
            <a:spLocks noGrp="1"/>
          </p:cNvSpPr>
          <p:nvPr>
            <p:ph sz="quarter" idx="1"/>
          </p:nvPr>
        </p:nvSpPr>
        <p:spPr/>
        <p:txBody>
          <a:bodyPr>
            <a:normAutofit/>
          </a:bodyPr>
          <a:lstStyle/>
          <a:p>
            <a:r>
              <a:rPr lang="en-US" dirty="0"/>
              <a:t>Vertical layered systems</a:t>
            </a:r>
          </a:p>
          <a:p>
            <a:r>
              <a:rPr lang="en-US" dirty="0"/>
              <a:t>Horizontal layered systems</a:t>
            </a:r>
          </a:p>
          <a:p>
            <a:r>
              <a:rPr lang="en-US" dirty="0"/>
              <a:t>Mobile code (applet, </a:t>
            </a:r>
            <a:r>
              <a:rPr lang="en-US" dirty="0" err="1"/>
              <a:t>javascript</a:t>
            </a:r>
            <a:r>
              <a:rPr lang="en-US" dirty="0"/>
              <a:t>)</a:t>
            </a:r>
          </a:p>
          <a:p>
            <a:r>
              <a:rPr lang="en-US" dirty="0"/>
              <a:t>Mobile agent</a:t>
            </a:r>
          </a:p>
          <a:p>
            <a:endParaRPr lang="vi-V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Decentralized Architectures</a:t>
            </a:r>
            <a:endParaRPr lang="vi-VN" dirty="0"/>
          </a:p>
        </p:txBody>
      </p:sp>
      <p:sp>
        <p:nvSpPr>
          <p:cNvPr id="5" name="Slide Number Placeholder 4"/>
          <p:cNvSpPr>
            <a:spLocks noGrp="1"/>
          </p:cNvSpPr>
          <p:nvPr>
            <p:ph type="sldNum" sz="quarter" idx="12"/>
          </p:nvPr>
        </p:nvSpPr>
        <p:spPr/>
        <p:txBody>
          <a:bodyPr>
            <a:normAutofit fontScale="85000" lnSpcReduction="20000"/>
          </a:bodyPr>
          <a:lstStyle/>
          <a:p>
            <a:pPr>
              <a:defRPr/>
            </a:pPr>
            <a:fld id="{79296A73-A61F-40F3-98AC-473A51CE5457}" type="slidenum">
              <a:rPr lang="en-US" smtClean="0"/>
              <a:pPr>
                <a:defRPr/>
              </a:pPr>
              <a:t>31</a:t>
            </a:fld>
            <a:endParaRPr lang="en-US"/>
          </a:p>
        </p:txBody>
      </p:sp>
      <p:sp>
        <p:nvSpPr>
          <p:cNvPr id="3" name="Content Placeholder 2"/>
          <p:cNvSpPr>
            <a:spLocks noGrp="1"/>
          </p:cNvSpPr>
          <p:nvPr>
            <p:ph sz="quarter" idx="1"/>
          </p:nvPr>
        </p:nvSpPr>
        <p:spPr/>
        <p:txBody>
          <a:bodyPr/>
          <a:lstStyle/>
          <a:p>
            <a:r>
              <a:rPr lang="en-US" dirty="0"/>
              <a:t>No role of client and server</a:t>
            </a:r>
          </a:p>
          <a:p>
            <a:r>
              <a:rPr lang="en-US" dirty="0"/>
              <a:t>Use Overlay network</a:t>
            </a:r>
          </a:p>
          <a:p>
            <a:r>
              <a:rPr lang="en-US" dirty="0"/>
              <a:t>Structured/Unstructured P2P architectures</a:t>
            </a:r>
            <a:endParaRPr lang="vi-V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Overlay network</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32</a:t>
            </a:fld>
            <a:endParaRPr lang="vi-VN"/>
          </a:p>
        </p:txBody>
      </p:sp>
      <p:pic>
        <p:nvPicPr>
          <p:cNvPr id="1026" name="Picture 2"/>
          <p:cNvPicPr>
            <a:picLocks noChangeAspect="1" noChangeArrowheads="1"/>
          </p:cNvPicPr>
          <p:nvPr/>
        </p:nvPicPr>
        <p:blipFill>
          <a:blip r:embed="rId3" cstate="print"/>
          <a:srcRect/>
          <a:stretch>
            <a:fillRect/>
          </a:stretch>
        </p:blipFill>
        <p:spPr bwMode="auto">
          <a:xfrm>
            <a:off x="457200" y="1676400"/>
            <a:ext cx="8153400" cy="49339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2.2.1. </a:t>
            </a:r>
            <a:r>
              <a:rPr lang="en-US"/>
              <a:t>Structured P2P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33</a:t>
            </a:fld>
            <a:endParaRPr lang="vi-VN"/>
          </a:p>
        </p:txBody>
      </p:sp>
      <p:sp>
        <p:nvSpPr>
          <p:cNvPr id="6" name="Content Placeholder 5"/>
          <p:cNvSpPr>
            <a:spLocks noGrp="1"/>
          </p:cNvSpPr>
          <p:nvPr>
            <p:ph sz="quarter" idx="1"/>
          </p:nvPr>
        </p:nvSpPr>
        <p:spPr/>
        <p:txBody>
          <a:bodyPr/>
          <a:lstStyle/>
          <a:p>
            <a:r>
              <a:rPr lang="en-US" dirty="0"/>
              <a:t>Overlay network is constructed using a deterministic procedure.</a:t>
            </a:r>
          </a:p>
          <a:p>
            <a:r>
              <a:rPr lang="en-US" dirty="0"/>
              <a:t>DHT (Distributed Hash Table)</a:t>
            </a:r>
          </a:p>
          <a:p>
            <a:pPr lvl="1"/>
            <a:endParaRPr lang="en-US" dirty="0"/>
          </a:p>
        </p:txBody>
      </p:sp>
      <p:pic>
        <p:nvPicPr>
          <p:cNvPr id="7" name="Picture 6"/>
          <p:cNvPicPr>
            <a:picLocks noChangeAspect="1"/>
          </p:cNvPicPr>
          <p:nvPr/>
        </p:nvPicPr>
        <p:blipFill>
          <a:blip r:embed="rId3" cstate="print"/>
          <a:stretch>
            <a:fillRect/>
          </a:stretch>
        </p:blipFill>
        <p:spPr>
          <a:xfrm>
            <a:off x="609600" y="3276600"/>
            <a:ext cx="8001000" cy="3352800"/>
          </a:xfrm>
          <a:prstGeom prst="rect">
            <a:avLst/>
          </a:prstGeom>
        </p:spPr>
      </p:pic>
    </p:spTree>
    <p:extLst>
      <p:ext uri="{BB962C8B-B14F-4D97-AF65-F5344CB8AC3E}">
        <p14:creationId xmlns:p14="http://schemas.microsoft.com/office/powerpoint/2010/main" val="384373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Chord system</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34</a:t>
            </a:fld>
            <a:endParaRPr lang="vi-VN"/>
          </a:p>
        </p:txBody>
      </p:sp>
      <p:pic>
        <p:nvPicPr>
          <p:cNvPr id="7" name="Content Placeholder 6" descr="Screen Shot 2015-01-13 at 14.58.29.png"/>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l="17" r="144" b="-3390"/>
          <a:stretch>
            <a:fillRect/>
          </a:stretch>
        </p:blipFill>
        <p:spPr>
          <a:xfrm>
            <a:off x="381000" y="1676400"/>
            <a:ext cx="4800600" cy="4648200"/>
          </a:xfrm>
        </p:spPr>
      </p:pic>
      <p:sp>
        <p:nvSpPr>
          <p:cNvPr id="6" name="TextBox 5"/>
          <p:cNvSpPr txBox="1"/>
          <p:nvPr/>
        </p:nvSpPr>
        <p:spPr>
          <a:xfrm>
            <a:off x="5486400" y="1905000"/>
            <a:ext cx="3352800" cy="4493537"/>
          </a:xfrm>
          <a:prstGeom prst="rect">
            <a:avLst/>
          </a:prstGeom>
          <a:noFill/>
        </p:spPr>
        <p:txBody>
          <a:bodyPr wrap="square" rtlCol="0">
            <a:spAutoFit/>
          </a:bodyPr>
          <a:lstStyle/>
          <a:p>
            <a:pPr>
              <a:lnSpc>
                <a:spcPct val="150000"/>
              </a:lnSpc>
              <a:buFontTx/>
              <a:buChar char="-"/>
            </a:pPr>
            <a:r>
              <a:rPr lang="en-US" sz="2400" dirty="0">
                <a:latin typeface="Times New Roman" pitchFamily="18" charset="0"/>
                <a:cs typeface="Times New Roman" pitchFamily="18" charset="0"/>
              </a:rPr>
              <a:t> Logically organized in a ring</a:t>
            </a:r>
          </a:p>
          <a:p>
            <a:pPr>
              <a:lnSpc>
                <a:spcPct val="150000"/>
              </a:lnSpc>
              <a:buFontTx/>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Succ</a:t>
            </a:r>
            <a:r>
              <a:rPr lang="en-US" sz="2400" dirty="0">
                <a:latin typeface="Times New Roman" pitchFamily="18" charset="0"/>
                <a:cs typeface="Times New Roman" pitchFamily="18" charset="0"/>
              </a:rPr>
              <a:t>(k)</a:t>
            </a:r>
          </a:p>
          <a:p>
            <a:pPr>
              <a:lnSpc>
                <a:spcPct val="150000"/>
              </a:lnSpc>
              <a:buFontTx/>
              <a:buChar char="-"/>
            </a:pPr>
            <a:r>
              <a:rPr lang="en-US" sz="2400" dirty="0">
                <a:latin typeface="Times New Roman" pitchFamily="18" charset="0"/>
                <a:cs typeface="Times New Roman" pitchFamily="18" charset="0"/>
              </a:rPr>
              <a:t> Function LOOKUP(k)</a:t>
            </a:r>
          </a:p>
          <a:p>
            <a:pPr>
              <a:lnSpc>
                <a:spcPct val="150000"/>
              </a:lnSpc>
              <a:buFontTx/>
              <a:buChar char="-"/>
            </a:pPr>
            <a:r>
              <a:rPr lang="en-US" sz="2400" dirty="0">
                <a:latin typeface="Times New Roman" pitchFamily="18" charset="0"/>
                <a:cs typeface="Times New Roman" pitchFamily="18" charset="0"/>
              </a:rPr>
              <a:t> When a node wants to join the system</a:t>
            </a:r>
          </a:p>
          <a:p>
            <a:pPr>
              <a:lnSpc>
                <a:spcPct val="150000"/>
              </a:lnSpc>
              <a:buFontTx/>
              <a:buChar char="-"/>
            </a:pPr>
            <a:r>
              <a:rPr lang="en-US" sz="2400" dirty="0">
                <a:latin typeface="Times New Roman" pitchFamily="18" charset="0"/>
                <a:cs typeface="Times New Roman" pitchFamily="18" charset="0"/>
              </a:rPr>
              <a:t> When a node wants to leave the system</a:t>
            </a:r>
          </a:p>
        </p:txBody>
      </p:sp>
    </p:spTree>
    <p:extLst>
      <p:ext uri="{BB962C8B-B14F-4D97-AF65-F5344CB8AC3E}">
        <p14:creationId xmlns:p14="http://schemas.microsoft.com/office/powerpoint/2010/main" val="3681156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system (Content Addressable Network)</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35</a:t>
            </a:fld>
            <a:endParaRPr lang="vi-VN"/>
          </a:p>
        </p:txBody>
      </p:sp>
      <p:pic>
        <p:nvPicPr>
          <p:cNvPr id="8" name="Content Placeholder 7" descr="Screen Shot 2015-01-13 at 15.00.41.png"/>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t="-3797" b="-3797"/>
          <a:stretch>
            <a:fillRect/>
          </a:stretch>
        </p:blipFill>
        <p:spPr>
          <a:xfrm rot="164962">
            <a:off x="612648" y="1600200"/>
            <a:ext cx="8153400" cy="4495800"/>
          </a:xfrm>
        </p:spPr>
      </p:pic>
    </p:spTree>
    <p:extLst>
      <p:ext uri="{BB962C8B-B14F-4D97-AF65-F5344CB8AC3E}">
        <p14:creationId xmlns:p14="http://schemas.microsoft.com/office/powerpoint/2010/main" val="1816875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2.2.2. Unstructured P2P architecture</a:t>
            </a:r>
          </a:p>
        </p:txBody>
      </p:sp>
      <p:sp>
        <p:nvSpPr>
          <p:cNvPr id="5" name="Slide Number Placeholder 4"/>
          <p:cNvSpPr>
            <a:spLocks noGrp="1"/>
          </p:cNvSpPr>
          <p:nvPr>
            <p:ph type="sldNum" sz="quarter" idx="12"/>
          </p:nvPr>
        </p:nvSpPr>
        <p:spPr/>
        <p:txBody>
          <a:bodyPr>
            <a:normAutofit fontScale="85000" lnSpcReduction="20000"/>
          </a:bodyPr>
          <a:lstStyle/>
          <a:p>
            <a:fld id="{A76DEFE1-AA6C-49E5-9793-62B08BF72C6D}" type="slidenum">
              <a:rPr lang="vi-VN" smtClean="0"/>
              <a:pPr/>
              <a:t>36</a:t>
            </a:fld>
            <a:endParaRPr lang="vi-VN"/>
          </a:p>
        </p:txBody>
      </p:sp>
      <p:sp>
        <p:nvSpPr>
          <p:cNvPr id="6" name="Content Placeholder 5"/>
          <p:cNvSpPr>
            <a:spLocks noGrp="1"/>
          </p:cNvSpPr>
          <p:nvPr>
            <p:ph sz="quarter" idx="1"/>
          </p:nvPr>
        </p:nvSpPr>
        <p:spPr/>
        <p:txBody>
          <a:bodyPr/>
          <a:lstStyle/>
          <a:p>
            <a:r>
              <a:rPr lang="en-US" dirty="0"/>
              <a:t>Randomized algorithms for constructing an overlay network.</a:t>
            </a:r>
          </a:p>
          <a:p>
            <a:r>
              <a:rPr lang="en-US" dirty="0"/>
              <a:t>Each node maintains a list of neighbors</a:t>
            </a:r>
          </a:p>
          <a:p>
            <a:r>
              <a:rPr lang="en-US" dirty="0"/>
              <a:t>Data items are assumed to be randomly placed on nodes </a:t>
            </a:r>
            <a:r>
              <a:rPr lang="en-US" dirty="0">
                <a:sym typeface="Wingdings"/>
              </a:rPr>
              <a:t> locating a specific data item needs flooding the network</a:t>
            </a:r>
            <a:endParaRPr lang="en-US" dirty="0"/>
          </a:p>
          <a:p>
            <a:r>
              <a:rPr lang="en-US" dirty="0"/>
              <a:t>=&gt;</a:t>
            </a:r>
            <a:r>
              <a:rPr lang="en-US" dirty="0" err="1"/>
              <a:t>superpeers</a:t>
            </a:r>
            <a:endParaRPr lang="en-US" dirty="0"/>
          </a:p>
        </p:txBody>
      </p:sp>
      <p:pic>
        <p:nvPicPr>
          <p:cNvPr id="7" name="Picture 6" descr="Screen Shot 2015-01-13 at 15.13.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4515776"/>
            <a:ext cx="3711054" cy="2342223"/>
          </a:xfrm>
          <a:prstGeom prst="rect">
            <a:avLst/>
          </a:prstGeom>
        </p:spPr>
      </p:pic>
    </p:spTree>
    <p:extLst>
      <p:ext uri="{BB962C8B-B14F-4D97-AF65-F5344CB8AC3E}">
        <p14:creationId xmlns:p14="http://schemas.microsoft.com/office/powerpoint/2010/main" val="2109054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Hybrid architectures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37</a:t>
            </a:fld>
            <a:endParaRPr lang="vi-VN"/>
          </a:p>
        </p:txBody>
      </p:sp>
      <p:sp>
        <p:nvSpPr>
          <p:cNvPr id="3" name="Content Placeholder 2"/>
          <p:cNvSpPr>
            <a:spLocks noGrp="1"/>
          </p:cNvSpPr>
          <p:nvPr>
            <p:ph sz="quarter" idx="1"/>
          </p:nvPr>
        </p:nvSpPr>
        <p:spPr/>
        <p:txBody>
          <a:bodyPr/>
          <a:lstStyle/>
          <a:p>
            <a:r>
              <a:rPr lang="en-US" dirty="0"/>
              <a:t>Edge-Server Systems</a:t>
            </a:r>
          </a:p>
          <a:p>
            <a:r>
              <a:rPr lang="en-US" dirty="0"/>
              <a:t>Collaborative Distributed Systems</a:t>
            </a:r>
          </a:p>
        </p:txBody>
      </p:sp>
    </p:spTree>
    <p:extLst>
      <p:ext uri="{BB962C8B-B14F-4D97-AF65-F5344CB8AC3E}">
        <p14:creationId xmlns:p14="http://schemas.microsoft.com/office/powerpoint/2010/main" val="95447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Edge-Server Systems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38</a:t>
            </a:fld>
            <a:endParaRPr lang="vi-VN" dirty="0"/>
          </a:p>
        </p:txBody>
      </p:sp>
      <p:pic>
        <p:nvPicPr>
          <p:cNvPr id="7" name="Content Placeholder 6" descr="Screen Shot 2014-08-27 at 10.48.03.png"/>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143000" y="1981200"/>
            <a:ext cx="7031378" cy="3352800"/>
          </a:xfrm>
        </p:spPr>
      </p:pic>
    </p:spTree>
    <p:extLst>
      <p:ext uri="{BB962C8B-B14F-4D97-AF65-F5344CB8AC3E}">
        <p14:creationId xmlns:p14="http://schemas.microsoft.com/office/powerpoint/2010/main" val="2182019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Delivery Network</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39</a:t>
            </a:fld>
            <a:endParaRPr lang="vi-VN"/>
          </a:p>
        </p:txBody>
      </p:sp>
      <p:sp>
        <p:nvSpPr>
          <p:cNvPr id="4" name="Content Placeholder 3"/>
          <p:cNvSpPr>
            <a:spLocks noGrp="1"/>
          </p:cNvSpPr>
          <p:nvPr>
            <p:ph sz="quarter" idx="1"/>
          </p:nvPr>
        </p:nvSpPr>
        <p:spPr/>
        <p:txBody>
          <a:bodyPr/>
          <a:lstStyle/>
          <a:p>
            <a:endParaRPr lang="en-US"/>
          </a:p>
        </p:txBody>
      </p:sp>
      <p:pic>
        <p:nvPicPr>
          <p:cNvPr id="2050" name="Picture 2" descr="C:\Users\anhth\Pictures\cdn.gif"/>
          <p:cNvPicPr>
            <a:picLocks noChangeAspect="1" noChangeArrowheads="1"/>
          </p:cNvPicPr>
          <p:nvPr/>
        </p:nvPicPr>
        <p:blipFill>
          <a:blip r:embed="rId2"/>
          <a:srcRect/>
          <a:stretch>
            <a:fillRect/>
          </a:stretch>
        </p:blipFill>
        <p:spPr bwMode="auto">
          <a:xfrm>
            <a:off x="533401" y="2362200"/>
            <a:ext cx="7696200" cy="318622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2" name="Title 1"/>
          <p:cNvSpPr>
            <a:spLocks noGrp="1"/>
          </p:cNvSpPr>
          <p:nvPr>
            <p:ph type="title"/>
          </p:nvPr>
        </p:nvSpPr>
        <p:spPr/>
        <p:txBody>
          <a:bodyPr>
            <a:normAutofit/>
          </a:bodyPr>
          <a:lstStyle/>
          <a:p>
            <a:r>
              <a:rPr lang="en-US" dirty="0"/>
              <a:t>1. Architectural styles</a:t>
            </a:r>
          </a:p>
        </p:txBody>
      </p:sp>
      <p:sp>
        <p:nvSpPr>
          <p:cNvPr id="5" name="Slide Number Placeholder 4"/>
          <p:cNvSpPr>
            <a:spLocks noGrp="1"/>
          </p:cNvSpPr>
          <p:nvPr>
            <p:ph type="sldNum" sz="quarter" idx="11"/>
          </p:nvPr>
        </p:nvSpPr>
        <p:spPr/>
        <p:txBody>
          <a:bodyPr>
            <a:normAutofit/>
          </a:bodyPr>
          <a:lstStyle/>
          <a:p>
            <a:pPr>
              <a:defRPr/>
            </a:pPr>
            <a:fld id="{79296A73-A61F-40F3-98AC-473A51CE5457}"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Distributed Systems</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40</a:t>
            </a:fld>
            <a:endParaRPr lang="vi-VN"/>
          </a:p>
        </p:txBody>
      </p:sp>
      <p:pic>
        <p:nvPicPr>
          <p:cNvPr id="7" name="Content Placeholder 6" descr="Screen Shot 2014-08-27 at 11.07.47.png"/>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685800" y="2590800"/>
            <a:ext cx="8015288" cy="2514600"/>
          </a:xfrm>
        </p:spPr>
      </p:pic>
      <p:sp>
        <p:nvSpPr>
          <p:cNvPr id="8" name="TextBox 7"/>
          <p:cNvSpPr txBox="1"/>
          <p:nvPr/>
        </p:nvSpPr>
        <p:spPr>
          <a:xfrm>
            <a:off x="3124200" y="5715000"/>
            <a:ext cx="2157988" cy="400110"/>
          </a:xfrm>
          <a:prstGeom prst="rect">
            <a:avLst/>
          </a:prstGeom>
          <a:noFill/>
        </p:spPr>
        <p:txBody>
          <a:bodyPr wrap="none" rtlCol="0">
            <a:spAutoFit/>
          </a:bodyPr>
          <a:lstStyle/>
          <a:p>
            <a:r>
              <a:rPr lang="en-US" sz="2000" b="1" dirty="0" err="1">
                <a:latin typeface="Times New Roman" pitchFamily="18" charset="0"/>
                <a:cs typeface="Times New Roman" pitchFamily="18" charset="0"/>
              </a:rPr>
              <a:t>BitTorrent</a:t>
            </a:r>
            <a:r>
              <a:rPr lang="en-US" sz="2000" b="1" dirty="0">
                <a:latin typeface="Times New Roman" pitchFamily="18" charset="0"/>
                <a:cs typeface="Times New Roman" pitchFamily="18" charset="0"/>
              </a:rPr>
              <a:t> system</a:t>
            </a:r>
          </a:p>
        </p:txBody>
      </p:sp>
    </p:spTree>
    <p:extLst>
      <p:ext uri="{BB962C8B-B14F-4D97-AF65-F5344CB8AC3E}">
        <p14:creationId xmlns:p14="http://schemas.microsoft.com/office/powerpoint/2010/main" val="383285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BitTorrent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41</a:t>
            </a:fld>
            <a:endParaRPr lang="vi-VN"/>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48886" y="1752600"/>
            <a:ext cx="8569657" cy="4191000"/>
          </a:xfrm>
        </p:spPr>
      </p:pic>
    </p:spTree>
    <p:extLst>
      <p:ext uri="{BB962C8B-B14F-4D97-AF65-F5344CB8AC3E}">
        <p14:creationId xmlns:p14="http://schemas.microsoft.com/office/powerpoint/2010/main" val="2194536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5" name="Title 4"/>
          <p:cNvSpPr>
            <a:spLocks noGrp="1"/>
          </p:cNvSpPr>
          <p:nvPr>
            <p:ph type="title"/>
          </p:nvPr>
        </p:nvSpPr>
        <p:spPr/>
        <p:txBody>
          <a:bodyPr>
            <a:normAutofit fontScale="90000"/>
          </a:bodyPr>
          <a:lstStyle/>
          <a:p>
            <a:r>
              <a:rPr lang="en-US" dirty="0"/>
              <a:t>3. Architectures versus Middleware</a:t>
            </a:r>
          </a:p>
        </p:txBody>
      </p:sp>
      <p:sp>
        <p:nvSpPr>
          <p:cNvPr id="3" name="Slide Number Placeholder 2"/>
          <p:cNvSpPr>
            <a:spLocks noGrp="1"/>
          </p:cNvSpPr>
          <p:nvPr>
            <p:ph type="sldNum" sz="quarter" idx="11"/>
          </p:nvPr>
        </p:nvSpPr>
        <p:spPr/>
        <p:txBody>
          <a:bodyPr>
            <a:normAutofit/>
          </a:bodyPr>
          <a:lstStyle/>
          <a:p>
            <a:fld id="{A76DEFE1-AA6C-49E5-9793-62B08BF72C6D}" type="slidenum">
              <a:rPr lang="vi-VN" smtClean="0"/>
              <a:pPr/>
              <a:t>42</a:t>
            </a:fld>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Middleware fit in?</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43</a:t>
            </a:fld>
            <a:endParaRPr lang="vi-VN"/>
          </a:p>
        </p:txBody>
      </p:sp>
      <p:sp>
        <p:nvSpPr>
          <p:cNvPr id="4" name="Content Placeholder 3"/>
          <p:cNvSpPr>
            <a:spLocks noGrp="1"/>
          </p:cNvSpPr>
          <p:nvPr>
            <p:ph sz="quarter" idx="1"/>
          </p:nvPr>
        </p:nvSpPr>
        <p:spPr/>
        <p:txBody>
          <a:bodyPr>
            <a:normAutofit fontScale="92500" lnSpcReduction="10000"/>
          </a:bodyPr>
          <a:lstStyle/>
          <a:p>
            <a:r>
              <a:rPr lang="en-US" dirty="0"/>
              <a:t>Position of middleware</a:t>
            </a:r>
          </a:p>
          <a:p>
            <a:r>
              <a:rPr lang="en-US" dirty="0"/>
              <a:t>E.g. CORBA (object-based architecture), TIB/Rendezvous (event-based architecture)</a:t>
            </a:r>
          </a:p>
          <a:p>
            <a:r>
              <a:rPr lang="en-US" dirty="0"/>
              <a:t>Benefit: designing applications may become simpler</a:t>
            </a:r>
          </a:p>
          <a:p>
            <a:r>
              <a:rPr lang="en-US" dirty="0"/>
              <a:t>Drawback: no longer be optimal for application developers</a:t>
            </a:r>
          </a:p>
          <a:p>
            <a:r>
              <a:rPr lang="en-US" dirty="0"/>
              <a:t>Solutions:</a:t>
            </a:r>
          </a:p>
          <a:p>
            <a:pPr lvl="1"/>
            <a:r>
              <a:rPr lang="en-US" dirty="0"/>
              <a:t>make several versions of a middleware system</a:t>
            </a:r>
          </a:p>
          <a:p>
            <a:pPr lvl="1"/>
            <a:r>
              <a:rPr lang="en-US" dirty="0"/>
              <a:t>separate between policies and mechanisms </a:t>
            </a:r>
            <a:r>
              <a:rPr lang="en-US" dirty="0">
                <a:sym typeface="Wingdings"/>
              </a:rPr>
              <a:t> easy to configure, adapt and customize middleware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Interceptors</a:t>
            </a:r>
          </a:p>
        </p:txBody>
      </p:sp>
      <p:sp>
        <p:nvSpPr>
          <p:cNvPr id="5" name="Content Placeholder 4"/>
          <p:cNvSpPr>
            <a:spLocks noGrp="1"/>
          </p:cNvSpPr>
          <p:nvPr>
            <p:ph sz="quarter" idx="1"/>
          </p:nvPr>
        </p:nvSpPr>
        <p:spPr>
          <a:xfrm>
            <a:off x="228600" y="1600200"/>
            <a:ext cx="2971800" cy="4953000"/>
          </a:xfrm>
        </p:spPr>
        <p:txBody>
          <a:bodyPr/>
          <a:lstStyle/>
          <a:p>
            <a:r>
              <a:rPr lang="en-US" dirty="0"/>
              <a:t>software construct </a:t>
            </a:r>
            <a:r>
              <a:rPr lang="en-US" dirty="0">
                <a:sym typeface="Wingdings"/>
              </a:rPr>
              <a:t> break the usual flow of control and allow other code to be executed</a:t>
            </a:r>
            <a:endParaRPr lang="en-US" dirty="0"/>
          </a:p>
        </p:txBody>
      </p:sp>
      <p:sp>
        <p:nvSpPr>
          <p:cNvPr id="3" name="Slide Number Placeholder 2"/>
          <p:cNvSpPr>
            <a:spLocks noGrp="1"/>
          </p:cNvSpPr>
          <p:nvPr>
            <p:ph type="sldNum" sz="quarter" idx="16"/>
          </p:nvPr>
        </p:nvSpPr>
        <p:spPr/>
        <p:txBody>
          <a:bodyPr>
            <a:normAutofit fontScale="85000" lnSpcReduction="20000"/>
          </a:bodyPr>
          <a:lstStyle/>
          <a:p>
            <a:fld id="{A76DEFE1-AA6C-49E5-9793-62B08BF72C6D}" type="slidenum">
              <a:rPr lang="vi-VN" smtClean="0"/>
              <a:pPr/>
              <a:t>44</a:t>
            </a:fld>
            <a:endParaRPr lang="vi-VN"/>
          </a:p>
        </p:txBody>
      </p:sp>
      <p:pic>
        <p:nvPicPr>
          <p:cNvPr id="2050" name="Picture 2"/>
          <p:cNvPicPr>
            <a:picLocks noGrp="1" noChangeAspect="1" noChangeArrowheads="1"/>
          </p:cNvPicPr>
          <p:nvPr>
            <p:ph sz="quarter" idx="2"/>
          </p:nvPr>
        </p:nvPicPr>
        <p:blipFill>
          <a:blip r:embed="rId3" cstate="print"/>
          <a:srcRect/>
          <a:stretch>
            <a:fillRect/>
          </a:stretch>
        </p:blipFill>
        <p:spPr bwMode="auto">
          <a:xfrm>
            <a:off x="3124200" y="1828800"/>
            <a:ext cx="5878358" cy="4419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Slide Number Placeholder 2"/>
          <p:cNvSpPr>
            <a:spLocks noGrp="1"/>
          </p:cNvSpPr>
          <p:nvPr>
            <p:ph type="sldNum" sz="quarter" idx="12"/>
          </p:nvPr>
        </p:nvSpPr>
        <p:spPr/>
        <p:txBody>
          <a:bodyPr>
            <a:normAutofit fontScale="85000" lnSpcReduction="20000"/>
          </a:bodyPr>
          <a:lstStyle/>
          <a:p>
            <a:fld id="{A76DEFE1-AA6C-49E5-9793-62B08BF72C6D}" type="slidenum">
              <a:rPr lang="vi-VN" smtClean="0"/>
              <a:pPr/>
              <a:t>5</a:t>
            </a:fld>
            <a:endParaRPr lang="vi-VN"/>
          </a:p>
        </p:txBody>
      </p:sp>
      <p:sp>
        <p:nvSpPr>
          <p:cNvPr id="4" name="Content Placeholder 3"/>
          <p:cNvSpPr>
            <a:spLocks noGrp="1"/>
          </p:cNvSpPr>
          <p:nvPr>
            <p:ph sz="quarter" idx="1"/>
          </p:nvPr>
        </p:nvSpPr>
        <p:spPr/>
        <p:txBody>
          <a:bodyPr/>
          <a:lstStyle/>
          <a:p>
            <a:r>
              <a:rPr lang="en-US" dirty="0"/>
              <a:t>Layered architectures</a:t>
            </a:r>
          </a:p>
          <a:p>
            <a:r>
              <a:rPr lang="en-US" dirty="0"/>
              <a:t>Object-based architectures</a:t>
            </a:r>
          </a:p>
          <a:p>
            <a:r>
              <a:rPr lang="en-US" dirty="0"/>
              <a:t>Data-centered architectures</a:t>
            </a:r>
          </a:p>
          <a:p>
            <a:r>
              <a:rPr lang="en-US" dirty="0"/>
              <a:t>Event-based architectures</a:t>
            </a:r>
          </a:p>
          <a:p>
            <a:r>
              <a:rPr lang="en-US" dirty="0"/>
              <a:t>Microservices</a:t>
            </a:r>
          </a:p>
        </p:txBody>
      </p:sp>
    </p:spTree>
    <p:extLst>
      <p:ext uri="{BB962C8B-B14F-4D97-AF65-F5344CB8AC3E}">
        <p14:creationId xmlns:p14="http://schemas.microsoft.com/office/powerpoint/2010/main" val="36644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t>1.1. Layered </a:t>
            </a:r>
            <a:r>
              <a:rPr lang="en-US" dirty="0" err="1"/>
              <a:t>achitectures</a:t>
            </a:r>
            <a:endParaRPr lang="en-US" dirty="0"/>
          </a:p>
        </p:txBody>
      </p:sp>
      <p:sp>
        <p:nvSpPr>
          <p:cNvPr id="8" name="Content Placeholder 7"/>
          <p:cNvSpPr>
            <a:spLocks noGrp="1"/>
          </p:cNvSpPr>
          <p:nvPr>
            <p:ph sz="quarter" idx="2"/>
          </p:nvPr>
        </p:nvSpPr>
        <p:spPr/>
        <p:txBody>
          <a:bodyPr/>
          <a:lstStyle/>
          <a:p>
            <a:r>
              <a:rPr lang="vi-VN" dirty="0"/>
              <a:t>Each layer has its own task</a:t>
            </a:r>
          </a:p>
          <a:p>
            <a:r>
              <a:rPr lang="vi-VN" dirty="0"/>
              <a:t>Transparency</a:t>
            </a:r>
          </a:p>
          <a:p>
            <a:endParaRPr lang="vi-VN" dirty="0"/>
          </a:p>
        </p:txBody>
      </p:sp>
      <p:sp>
        <p:nvSpPr>
          <p:cNvPr id="10" name="Content Placeholder 9"/>
          <p:cNvSpPr>
            <a:spLocks noGrp="1"/>
          </p:cNvSpPr>
          <p:nvPr>
            <p:ph sz="quarter" idx="4"/>
          </p:nvPr>
        </p:nvSpPr>
        <p:spPr/>
        <p:txBody>
          <a:bodyPr/>
          <a:lstStyle/>
          <a:p>
            <a:endParaRPr lang="vi-VN"/>
          </a:p>
        </p:txBody>
      </p:sp>
      <p:sp>
        <p:nvSpPr>
          <p:cNvPr id="4102" name="Slide Number Placeholder 6"/>
          <p:cNvSpPr>
            <a:spLocks noGrp="1"/>
          </p:cNvSpPr>
          <p:nvPr>
            <p:ph type="sldNum" sz="quarter" idx="16"/>
          </p:nvPr>
        </p:nvSpPr>
        <p:spPr>
          <a:noFill/>
        </p:spPr>
        <p:txBody>
          <a:bodyPr>
            <a:normAutofit fontScale="85000" lnSpcReduction="20000"/>
          </a:bodyPr>
          <a:lstStyle/>
          <a:p>
            <a:fld id="{DF35C913-1F42-42AF-B01E-BBA5AD5D4DC4}" type="slidenum">
              <a:rPr lang="en-US"/>
              <a:pPr/>
              <a:t>6</a:t>
            </a:fld>
            <a:endParaRPr lang="en-US"/>
          </a:p>
        </p:txBody>
      </p:sp>
      <p:sp>
        <p:nvSpPr>
          <p:cNvPr id="7" name="Text Placeholder 6"/>
          <p:cNvSpPr>
            <a:spLocks noGrp="1"/>
          </p:cNvSpPr>
          <p:nvPr>
            <p:ph type="body" sz="quarter" idx="1"/>
          </p:nvPr>
        </p:nvSpPr>
        <p:spPr/>
        <p:txBody>
          <a:bodyPr/>
          <a:lstStyle/>
          <a:p>
            <a:r>
              <a:rPr lang="vi-VN" dirty="0"/>
              <a:t>Layered fashion</a:t>
            </a:r>
          </a:p>
        </p:txBody>
      </p:sp>
      <p:sp>
        <p:nvSpPr>
          <p:cNvPr id="9" name="Text Placeholder 8"/>
          <p:cNvSpPr>
            <a:spLocks noGrp="1"/>
          </p:cNvSpPr>
          <p:nvPr>
            <p:ph type="body" sz="quarter" idx="3"/>
          </p:nvPr>
        </p:nvSpPr>
        <p:spPr/>
        <p:txBody>
          <a:bodyPr/>
          <a:lstStyle/>
          <a:p>
            <a:endParaRPr lang="vi-VN"/>
          </a:p>
        </p:txBody>
      </p:sp>
      <p:pic>
        <p:nvPicPr>
          <p:cNvPr id="4101" name="Picture 4" descr="02-01"/>
          <p:cNvPicPr>
            <a:picLocks noChangeAspect="1" noChangeArrowheads="1"/>
          </p:cNvPicPr>
          <p:nvPr/>
        </p:nvPicPr>
        <p:blipFill>
          <a:blip r:embed="rId3" cstate="print"/>
          <a:srcRect r="50987"/>
          <a:stretch>
            <a:fillRect/>
          </a:stretch>
        </p:blipFill>
        <p:spPr bwMode="auto">
          <a:xfrm>
            <a:off x="4339386" y="1692088"/>
            <a:ext cx="4778375" cy="4181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Layered architectures (con’t)</a:t>
            </a:r>
          </a:p>
        </p:txBody>
      </p:sp>
      <p:sp>
        <p:nvSpPr>
          <p:cNvPr id="6" name="Slide Number Placeholder 5"/>
          <p:cNvSpPr>
            <a:spLocks noGrp="1"/>
          </p:cNvSpPr>
          <p:nvPr>
            <p:ph type="sldNum" sz="quarter" idx="12"/>
          </p:nvPr>
        </p:nvSpPr>
        <p:spPr/>
        <p:txBody>
          <a:bodyPr>
            <a:normAutofit fontScale="85000" lnSpcReduction="20000"/>
          </a:bodyPr>
          <a:lstStyle/>
          <a:p>
            <a:fld id="{A76DEFE1-AA6C-49E5-9793-62B08BF72C6D}" type="slidenum">
              <a:rPr lang="vi-VN" smtClean="0"/>
              <a:pPr/>
              <a:t>7</a:t>
            </a:fld>
            <a:endParaRPr lang="vi-VN"/>
          </a:p>
        </p:txBody>
      </p:sp>
      <p:sp>
        <p:nvSpPr>
          <p:cNvPr id="12" name="Rectangle 11"/>
          <p:cNvSpPr/>
          <p:nvPr/>
        </p:nvSpPr>
        <p:spPr>
          <a:xfrm>
            <a:off x="990600" y="2286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3" name="Rectangle 12"/>
          <p:cNvSpPr/>
          <p:nvPr/>
        </p:nvSpPr>
        <p:spPr>
          <a:xfrm>
            <a:off x="9906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a:t>
            </a:r>
          </a:p>
        </p:txBody>
      </p:sp>
      <p:sp>
        <p:nvSpPr>
          <p:cNvPr id="14" name="Rectangle 13"/>
          <p:cNvSpPr/>
          <p:nvPr/>
        </p:nvSpPr>
        <p:spPr>
          <a:xfrm>
            <a:off x="990600" y="3352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a:t>
            </a:r>
          </a:p>
        </p:txBody>
      </p:sp>
      <p:sp>
        <p:nvSpPr>
          <p:cNvPr id="15" name="Rectangle 14"/>
          <p:cNvSpPr/>
          <p:nvPr/>
        </p:nvSpPr>
        <p:spPr>
          <a:xfrm>
            <a:off x="990600" y="3886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a:t>
            </a:r>
          </a:p>
        </p:txBody>
      </p:sp>
      <p:sp>
        <p:nvSpPr>
          <p:cNvPr id="16" name="Rectangle 15"/>
          <p:cNvSpPr/>
          <p:nvPr/>
        </p:nvSpPr>
        <p:spPr>
          <a:xfrm>
            <a:off x="990600" y="441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17" name="Rectangle 16"/>
          <p:cNvSpPr/>
          <p:nvPr/>
        </p:nvSpPr>
        <p:spPr>
          <a:xfrm>
            <a:off x="990600" y="4953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link</a:t>
            </a:r>
          </a:p>
        </p:txBody>
      </p:sp>
      <p:sp>
        <p:nvSpPr>
          <p:cNvPr id="18" name="Rectangle 17"/>
          <p:cNvSpPr/>
          <p:nvPr/>
        </p:nvSpPr>
        <p:spPr>
          <a:xfrm>
            <a:off x="990600" y="5486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a:t>
            </a:r>
          </a:p>
        </p:txBody>
      </p:sp>
      <p:sp>
        <p:nvSpPr>
          <p:cNvPr id="19" name="TextBox 18"/>
          <p:cNvSpPr txBox="1"/>
          <p:nvPr/>
        </p:nvSpPr>
        <p:spPr>
          <a:xfrm>
            <a:off x="990600" y="6248400"/>
            <a:ext cx="1360368" cy="400110"/>
          </a:xfrm>
          <a:prstGeom prst="rect">
            <a:avLst/>
          </a:prstGeom>
          <a:noFill/>
        </p:spPr>
        <p:txBody>
          <a:bodyPr wrap="none" rtlCol="0">
            <a:spAutoFit/>
          </a:bodyPr>
          <a:lstStyle/>
          <a:p>
            <a:r>
              <a:rPr lang="en-US" sz="2000" b="1" dirty="0">
                <a:latin typeface="Times New Roman" pitchFamily="18" charset="0"/>
                <a:cs typeface="Times New Roman" pitchFamily="18" charset="0"/>
              </a:rPr>
              <a:t>OSI model</a:t>
            </a:r>
          </a:p>
        </p:txBody>
      </p:sp>
      <p:pic>
        <p:nvPicPr>
          <p:cNvPr id="20" name="Picture 5"/>
          <p:cNvPicPr>
            <a:picLocks noChangeAspect="1" noChangeArrowheads="1"/>
          </p:cNvPicPr>
          <p:nvPr/>
        </p:nvPicPr>
        <p:blipFill>
          <a:blip r:embed="rId2" cstate="print"/>
          <a:srcRect l="29076" t="42145" r="28006" b="36253"/>
          <a:stretch>
            <a:fillRect/>
          </a:stretch>
        </p:blipFill>
        <p:spPr bwMode="auto">
          <a:xfrm>
            <a:off x="3886200" y="2362200"/>
            <a:ext cx="4495800" cy="3201775"/>
          </a:xfrm>
          <a:prstGeom prst="rect">
            <a:avLst/>
          </a:prstGeom>
          <a:noFill/>
          <a:ln w="9525">
            <a:noFill/>
            <a:miter lim="800000"/>
            <a:headEnd/>
            <a:tailEnd/>
          </a:ln>
          <a:effectLst/>
        </p:spPr>
      </p:pic>
      <p:sp>
        <p:nvSpPr>
          <p:cNvPr id="21" name="TextBox 20"/>
          <p:cNvSpPr txBox="1"/>
          <p:nvPr/>
        </p:nvSpPr>
        <p:spPr>
          <a:xfrm>
            <a:off x="3886200" y="5791200"/>
            <a:ext cx="4625610" cy="400110"/>
          </a:xfrm>
          <a:prstGeom prst="rect">
            <a:avLst/>
          </a:prstGeom>
          <a:noFill/>
        </p:spPr>
        <p:txBody>
          <a:bodyPr wrap="none" rtlCol="0">
            <a:spAutoFit/>
          </a:bodyPr>
          <a:lstStyle/>
          <a:p>
            <a:r>
              <a:rPr lang="en-US" sz="2000" b="1" dirty="0"/>
              <a:t>General DS architecture with Middleware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1.2. Object-based architectures</a:t>
            </a:r>
          </a:p>
        </p:txBody>
      </p:sp>
      <p:sp>
        <p:nvSpPr>
          <p:cNvPr id="5125" name="Slide Number Placeholder 7"/>
          <p:cNvSpPr>
            <a:spLocks noGrp="1"/>
          </p:cNvSpPr>
          <p:nvPr>
            <p:ph type="sldNum" sz="quarter" idx="12"/>
          </p:nvPr>
        </p:nvSpPr>
        <p:spPr>
          <a:noFill/>
        </p:spPr>
        <p:txBody>
          <a:bodyPr>
            <a:normAutofit fontScale="85000" lnSpcReduction="20000"/>
          </a:bodyPr>
          <a:lstStyle/>
          <a:p>
            <a:fld id="{51BB4879-A923-4519-8FA1-DC5BC4D630BD}" type="slidenum">
              <a:rPr lang="en-US"/>
              <a:pPr/>
              <a:t>8</a:t>
            </a:fld>
            <a:endParaRPr lang="en-US"/>
          </a:p>
        </p:txBody>
      </p:sp>
      <p:sp>
        <p:nvSpPr>
          <p:cNvPr id="7" name="Text Placeholder 6"/>
          <p:cNvSpPr>
            <a:spLocks noGrp="1"/>
          </p:cNvSpPr>
          <p:nvPr>
            <p:ph type="body" idx="2"/>
          </p:nvPr>
        </p:nvSpPr>
        <p:spPr>
          <a:xfrm>
            <a:off x="76200" y="1828800"/>
            <a:ext cx="4495800" cy="5029200"/>
          </a:xfrm>
        </p:spPr>
        <p:style>
          <a:lnRef idx="2">
            <a:schemeClr val="accent5"/>
          </a:lnRef>
          <a:fillRef idx="1">
            <a:schemeClr val="lt1"/>
          </a:fillRef>
          <a:effectRef idx="0">
            <a:schemeClr val="accent5"/>
          </a:effectRef>
          <a:fontRef idx="minor">
            <a:schemeClr val="dk1"/>
          </a:fontRef>
        </p:style>
        <p:txBody>
          <a:bodyPr>
            <a:normAutofit/>
          </a:bodyPr>
          <a:lstStyle/>
          <a:p>
            <a:pPr>
              <a:buFontTx/>
              <a:buChar char="-"/>
            </a:pPr>
            <a:r>
              <a:rPr lang="en-US" sz="2400" dirty="0">
                <a:latin typeface="Times New Roman" pitchFamily="18" charset="0"/>
                <a:cs typeface="Times New Roman" pitchFamily="18" charset="0"/>
              </a:rPr>
              <a:t>Component: Object</a:t>
            </a:r>
          </a:p>
          <a:p>
            <a:pPr>
              <a:buFontTx/>
              <a:buChar char="-"/>
            </a:pPr>
            <a:r>
              <a:rPr lang="en-US" sz="2400" dirty="0">
                <a:latin typeface="Times New Roman" pitchFamily="18" charset="0"/>
                <a:cs typeface="Times New Roman" pitchFamily="18" charset="0"/>
              </a:rPr>
              <a:t> Connector: (Remote) Procedure call</a:t>
            </a:r>
          </a:p>
          <a:p>
            <a:pPr>
              <a:buFontTx/>
              <a:buChar char="-"/>
            </a:pPr>
            <a:r>
              <a:rPr lang="en-US" sz="2400" dirty="0">
                <a:latin typeface="Times New Roman" pitchFamily="18" charset="0"/>
                <a:cs typeface="Times New Roman" pitchFamily="18" charset="0"/>
              </a:rPr>
              <a:t> Object Client &amp; Object server</a:t>
            </a:r>
          </a:p>
          <a:p>
            <a:pPr>
              <a:buFontTx/>
              <a:buChar char="-"/>
            </a:pPr>
            <a:r>
              <a:rPr lang="en-US" sz="2400" dirty="0">
                <a:latin typeface="Times New Roman" pitchFamily="18" charset="0"/>
                <a:cs typeface="Times New Roman" pitchFamily="18" charset="0"/>
              </a:rPr>
              <a:t>E.g. CORBA</a:t>
            </a:r>
            <a:endParaRPr lang="vi-VN" sz="2400" dirty="0">
              <a:latin typeface="Times New Roman" pitchFamily="18" charset="0"/>
              <a:cs typeface="Times New Roman" pitchFamily="18" charset="0"/>
            </a:endParaRPr>
          </a:p>
        </p:txBody>
      </p:sp>
      <p:pic>
        <p:nvPicPr>
          <p:cNvPr id="5124" name="Picture 4" descr="02-01"/>
          <p:cNvPicPr>
            <a:picLocks noChangeAspect="1" noChangeArrowheads="1"/>
          </p:cNvPicPr>
          <p:nvPr/>
        </p:nvPicPr>
        <p:blipFill>
          <a:blip r:embed="rId3" cstate="print"/>
          <a:srcRect l="51216"/>
          <a:stretch>
            <a:fillRect/>
          </a:stretch>
        </p:blipFill>
        <p:spPr bwMode="auto">
          <a:xfrm>
            <a:off x="4724400" y="1981200"/>
            <a:ext cx="2743200" cy="2411687"/>
          </a:xfrm>
          <a:prstGeom prst="rect">
            <a:avLst/>
          </a:prstGeom>
          <a:noFill/>
          <a:ln w="9525">
            <a:noFill/>
            <a:miter lim="800000"/>
            <a:headEnd/>
            <a:tailEnd/>
          </a:ln>
        </p:spPr>
      </p:pic>
      <p:pic>
        <p:nvPicPr>
          <p:cNvPr id="3" name="Picture 2" descr="Screen Shot 2015-08-27 at 09.46.1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4495800"/>
            <a:ext cx="3898900" cy="21694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Times New Roman" pitchFamily="18" charset="0"/>
                <a:cs typeface="Times New Roman" pitchFamily="18" charset="0"/>
              </a:rPr>
              <a:t>1.3. Event-based architectures</a:t>
            </a:r>
          </a:p>
        </p:txBody>
      </p:sp>
      <p:sp>
        <p:nvSpPr>
          <p:cNvPr id="6149" name="Slide Number Placeholder 7"/>
          <p:cNvSpPr>
            <a:spLocks noGrp="1"/>
          </p:cNvSpPr>
          <p:nvPr>
            <p:ph type="sldNum" sz="quarter" idx="12"/>
          </p:nvPr>
        </p:nvSpPr>
        <p:spPr>
          <a:noFill/>
        </p:spPr>
        <p:txBody>
          <a:bodyPr>
            <a:normAutofit fontScale="85000" lnSpcReduction="20000"/>
          </a:bodyPr>
          <a:lstStyle/>
          <a:p>
            <a:fld id="{00F9FF51-5EFE-4CAF-940B-DF80531A3B5D}" type="slidenum">
              <a:rPr lang="en-US"/>
              <a:pPr/>
              <a:t>9</a:t>
            </a:fld>
            <a:endParaRPr lang="en-US"/>
          </a:p>
        </p:txBody>
      </p:sp>
      <p:sp>
        <p:nvSpPr>
          <p:cNvPr id="7" name="Text Placeholder 6"/>
          <p:cNvSpPr>
            <a:spLocks noGrp="1"/>
          </p:cNvSpPr>
          <p:nvPr>
            <p:ph type="body" idx="2"/>
          </p:nvPr>
        </p:nvSpPr>
        <p:spPr>
          <a:xfrm>
            <a:off x="0" y="1524000"/>
            <a:ext cx="5334000" cy="5181600"/>
          </a:xfrm>
        </p:spPr>
        <p:style>
          <a:lnRef idx="2">
            <a:schemeClr val="accent5"/>
          </a:lnRef>
          <a:fillRef idx="1">
            <a:schemeClr val="lt1"/>
          </a:fillRef>
          <a:effectRef idx="0">
            <a:schemeClr val="accent5"/>
          </a:effectRef>
          <a:fontRef idx="minor">
            <a:schemeClr val="dk1"/>
          </a:fontRef>
        </p:style>
        <p:txBody>
          <a:bodyPr>
            <a:normAutofit/>
          </a:bodyPr>
          <a:lstStyle/>
          <a:p>
            <a:pPr marL="285750" indent="-285750">
              <a:buFont typeface="Arial"/>
              <a:buChar char="•"/>
            </a:pPr>
            <a:r>
              <a:rPr lang="vi-VN" sz="2800" dirty="0">
                <a:latin typeface="Times New Roman" pitchFamily="18" charset="0"/>
                <a:cs typeface="Times New Roman" pitchFamily="18" charset="0"/>
              </a:rPr>
              <a:t>Communicate through the propagation of events (optionally carry data)</a:t>
            </a:r>
          </a:p>
          <a:p>
            <a:pPr marL="285750" indent="-285750">
              <a:buFont typeface="Arial"/>
              <a:buChar char="•"/>
            </a:pPr>
            <a:r>
              <a:rPr lang="vi-VN" sz="2800" dirty="0">
                <a:latin typeface="Times New Roman" pitchFamily="18" charset="0"/>
                <a:cs typeface="Times New Roman" pitchFamily="18" charset="0"/>
              </a:rPr>
              <a:t>Publish/Subscribe systems</a:t>
            </a:r>
          </a:p>
          <a:p>
            <a:pPr marL="285750" indent="-285750">
              <a:buFont typeface="Arial"/>
              <a:buChar char="•"/>
            </a:pPr>
            <a:r>
              <a:rPr lang="vi-VN" sz="2800" dirty="0">
                <a:latin typeface="Times New Roman" pitchFamily="18" charset="0"/>
                <a:cs typeface="Times New Roman" pitchFamily="18" charset="0"/>
              </a:rPr>
              <a:t>Processes are loosely coupled</a:t>
            </a:r>
            <a:endParaRPr lang="vi-VN" dirty="0">
              <a:latin typeface="Times New Roman" pitchFamily="18" charset="0"/>
              <a:cs typeface="Times New Roman" pitchFamily="18" charset="0"/>
            </a:endParaRPr>
          </a:p>
        </p:txBody>
      </p:sp>
      <p:pic>
        <p:nvPicPr>
          <p:cNvPr id="6148" name="Picture 4" descr="02-02"/>
          <p:cNvPicPr>
            <a:picLocks noChangeAspect="1" noChangeArrowheads="1"/>
          </p:cNvPicPr>
          <p:nvPr/>
        </p:nvPicPr>
        <p:blipFill>
          <a:blip r:embed="rId3" cstate="print"/>
          <a:srcRect r="56032"/>
          <a:stretch>
            <a:fillRect/>
          </a:stretch>
        </p:blipFill>
        <p:spPr bwMode="auto">
          <a:xfrm>
            <a:off x="5397624" y="2895600"/>
            <a:ext cx="3746376" cy="236977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147&quot;&gt;&lt;property id=&quot;20148&quot; value=&quot;5&quot;/&gt;&lt;property id=&quot;20300&quot; value=&quot;Slide 1 - &amp;quot;Các hệ phân tán&amp;#x0D;&amp;#x0A;&amp;#x0D;&amp;#x0A;Chương 2&amp;#x0D;&amp;#x0A;Kiến trúc hệ phân tán&amp;quot;&quot;/&gt;&lt;property id=&quot;20307&quot; value=&quot;263&quot;/&gt;&lt;/object&gt;&lt;object type=&quot;3&quot; unique_id=&quot;10148&quot;&gt;&lt;property id=&quot;20148&quot; value=&quot;5&quot;/&gt;&lt;property id=&quot;20300&quot; value=&quot;Slide 2 - &amp;quot;Nội dung&amp;quot;&quot;/&gt;&lt;property id=&quot;20307&quot; value=&quot;264&quot;/&gt;&lt;/object&gt;&lt;object type=&quot;3&quot; unique_id=&quot;10149&quot;&gt;&lt;property id=&quot;20148&quot; value=&quot;5&quot;/&gt;&lt;property id=&quot;20300&quot; value=&quot;Slide 3 - &amp;quot;1. Khái niệm kiến trúc và mô hình&amp;quot;&quot;/&gt;&lt;property id=&quot;20307&quot; value=&quot;265&quot;/&gt;&lt;/object&gt;&lt;object type=&quot;3&quot; unique_id=&quot;10150&quot;&gt;&lt;property id=&quot;20148&quot; value=&quot;5&quot;/&gt;&lt;property id=&quot;20300&quot; value=&quot;Slide 4 - &amp;quot;I. Kiến trúc&amp;quot;&quot;/&gt;&lt;property id=&quot;20307&quot; value=&quot;266&quot;/&gt;&lt;/object&gt;&lt;object type=&quot;3&quot; unique_id=&quot;10151&quot;&gt;&lt;property id=&quot;20148&quot; value=&quot;5&quot;/&gt;&lt;property id=&quot;20300&quot; value=&quot;Slide 5 - &amp;quot;Các loại kiến trúc thường dùng trong hệ phân tán&amp;quot;&quot;/&gt;&lt;property id=&quot;20307&quot; value=&quot;267&quot;/&gt;&lt;/object&gt;&lt;object type=&quot;3&quot; unique_id=&quot;10152&quot;&gt;&lt;property id=&quot;20148&quot; value=&quot;5&quot;/&gt;&lt;property id=&quot;20300&quot; value=&quot;Slide 6 - &amp;quot;II. Kiến trúc phân tầng&amp;quot;&quot;/&gt;&lt;property id=&quot;20307&quot; value=&quot;268&quot;/&gt;&lt;/object&gt;&lt;object type=&quot;3&quot; unique_id=&quot;10153&quot;&gt;&lt;property id=&quot;20148&quot; value=&quot;5&quot;/&gt;&lt;property id=&quot;20300&quot; value=&quot;Slide 7 - &amp;quot;Kiến trúc phân tầng&amp;quot;&quot;/&gt;&lt;property id=&quot;20307&quot; value=&quot;269&quot;/&gt;&lt;/object&gt;&lt;object type=&quot;3&quot; unique_id=&quot;10154&quot;&gt;&lt;property id=&quot;20148&quot; value=&quot;5&quot;/&gt;&lt;property id=&quot;20300&quot; value=&quot;Slide 8 - &amp;quot;Bài tập&amp;quot;&quot;/&gt;&lt;property id=&quot;20307&quot; value=&quot;270&quot;/&gt;&lt;/object&gt;&lt;object type=&quot;3&quot; unique_id=&quot;10155&quot;&gt;&lt;property id=&quot;20148&quot; value=&quot;5&quot;/&gt;&lt;property id=&quot;20300&quot; value=&quot;Slide 9 - &amp;quot;Các mô hình phân tầng thường gặp&amp;quot;&quot;/&gt;&lt;property id=&quot;20307&quot; value=&quot;271&quot;/&gt;&lt;/object&gt;&lt;object type=&quot;3&quot; unique_id=&quot;10156&quot;&gt;&lt;property id=&quot;20148&quot; value=&quot;5&quot;/&gt;&lt;property id=&quot;20300&quot; value=&quot;Slide 10 - &amp;quot;III. Kiến trúc hướng đối tượng&amp;quot;&quot;/&gt;&lt;property id=&quot;20307&quot; value=&quot;272&quot;/&gt;&lt;/object&gt;&lt;object type=&quot;3&quot; unique_id=&quot;10157&quot;&gt;&lt;property id=&quot;20148&quot; value=&quot;5&quot;/&gt;&lt;property id=&quot;20300&quot; value=&quot;Slide 11 - &amp;quot;IV. Kiến trúc hướng sự kiện&amp;quot;&quot;/&gt;&lt;property id=&quot;20307&quot; value=&quot;273&quot;/&gt;&lt;/object&gt;&lt;object type=&quot;3&quot; unique_id=&quot;10158&quot;&gt;&lt;property id=&quot;20148&quot; value=&quot;5&quot;/&gt;&lt;property id=&quot;20300&quot; value=&quot;Slide 12 - &amp;quot;V. Kiến trúc hướng dữ liệu&amp;quot;&quot;/&gt;&lt;property id=&quot;20307&quot; value=&quot;274&quot;/&gt;&lt;/object&gt;&lt;object type=&quot;3&quot; unique_id=&quot;10159&quot;&gt;&lt;property id=&quot;20148&quot; value=&quot;5&quot;/&gt;&lt;property id=&quot;20300&quot; value=&quot;Slide 13 - &amp;quot;Mô hình&amp;quot;&quot;/&gt;&lt;property id=&quot;20307&quot; value=&quot;275&quot;/&gt;&lt;/object&gt;&lt;object type=&quot;3&quot; unique_id=&quot;10160&quot;&gt;&lt;property id=&quot;20148&quot; value=&quot;5&quot;/&gt;&lt;property id=&quot;20300&quot; value=&quot;Slide 14 - &amp;quot;2. Kiến trúc hệ thống&amp;quot;&quot;/&gt;&lt;property id=&quot;20307&quot; value=&quot;276&quot;/&gt;&lt;/object&gt;&lt;object type=&quot;3&quot; unique_id=&quot;10161&quot;&gt;&lt;property id=&quot;20148&quot; value=&quot;5&quot;/&gt;&lt;property id=&quot;20300&quot; value=&quot;Slide 15 - &amp;quot;I. Kiến trúc tập trung&amp;quot;&quot;/&gt;&lt;property id=&quot;20307&quot; value=&quot;277&quot;/&gt;&lt;/object&gt;&lt;object type=&quot;3&quot; unique_id=&quot;10162&quot;&gt;&lt;property id=&quot;20148&quot; value=&quot;5&quot;/&gt;&lt;property id=&quot;20300&quot; value=&quot;Slide 16 - &amp;quot;I. Kiến trúc client-server&amp;quot;&quot;/&gt;&lt;property id=&quot;20307&quot; value=&quot;278&quot;/&gt;&lt;/object&gt;&lt;object type=&quot;3&quot; unique_id=&quot;10163&quot;&gt;&lt;property id=&quot;20148&quot; value=&quot;5&quot;/&gt;&lt;property id=&quot;20300&quot; value=&quot;Slide 17 - &amp;quot;Các yếu tố cần quan tâm trong kiến trúc client server&amp;quot;&quot;/&gt;&lt;property id=&quot;20307&quot; value=&quot;279&quot;/&gt;&lt;/object&gt;&lt;object type=&quot;3&quot; unique_id=&quot;10164&quot;&gt;&lt;property id=&quot;20148&quot; value=&quot;5&quot;/&gt;&lt;property id=&quot;20300&quot; value=&quot;Slide 18 - &amp;quot;II. Phân tầng ứng dụng&amp;quot;&quot;/&gt;&lt;property id=&quot;20307&quot; value=&quot;280&quot;/&gt;&lt;/object&gt;&lt;object type=&quot;3&quot; unique_id=&quot;10165&quot;&gt;&lt;property id=&quot;20148&quot; value=&quot;5&quot;/&gt;&lt;property id=&quot;20300&quot; value=&quot;Slide 19 - &amp;quot;Kiến trúc nhiều bên&amp;quot;&quot;/&gt;&lt;property id=&quot;20307&quot; value=&quot;281&quot;/&gt;&lt;/object&gt;&lt;object type=&quot;3&quot; unique_id=&quot;10166&quot;&gt;&lt;property id=&quot;20148&quot; value=&quot;5&quot;/&gt;&lt;property id=&quot;20300&quot; value=&quot;Slide 20 - &amp;quot;Phân tầng ứng dụng tìm kiếm&amp;quot;&quot;/&gt;&lt;property id=&quot;20307&quot; value=&quot;282&quot;/&gt;&lt;/object&gt;&lt;object type=&quot;3&quot; unique_id=&quot;10167&quot;&gt;&lt;property id=&quot;20148&quot; value=&quot;5&quot;/&gt;&lt;property id=&quot;20300&quot; value=&quot;Slide 21 - &amp;quot;Các mô hình 2 bên&amp;quot;&quot;/&gt;&lt;property id=&quot;20307&quot; value=&quot;283&quot;/&gt;&lt;/object&gt;&lt;object type=&quot;3&quot; unique_id=&quot;10168&quot;&gt;&lt;property id=&quot;20148&quot; value=&quot;5&quot;/&gt;&lt;property id=&quot;20300&quot; value=&quot;Slide 22 - &amp;quot;Server-Client&amp;quot;&quot;/&gt;&lt;property id=&quot;20307&quot; value=&quot;284&quot;/&gt;&lt;/object&gt;&lt;object type=&quot;3&quot; unique_id=&quot;10169&quot;&gt;&lt;property id=&quot;20148&quot; value=&quot;5&quot;/&gt;&lt;property id=&quot;20300&quot; value=&quot;Slide 23 - &amp;quot;Các mô hình client-server cải tiến&amp;quot;&quot;/&gt;&lt;property id=&quot;20307&quot; value=&quot;285&quot;/&gt;&lt;/object&gt;&lt;object type=&quot;3&quot; unique_id=&quot;10170&quot;&gt;&lt;property id=&quot;20148&quot; value=&quot;5&quot;/&gt;&lt;property id=&quot;20300&quot; value=&quot;Slide 24 - &amp;quot;III. Kiến trúc không tập trung&amp;quot;&quot;/&gt;&lt;property id=&quot;20307&quot; value=&quot;286&quot;/&gt;&lt;/object&gt;&lt;object type=&quot;3&quot; unique_id=&quot;10171&quot;&gt;&lt;property id=&quot;20148&quot; value=&quot;5&quot;/&gt;&lt;property id=&quot;20300&quot; value=&quot;Slide 25 - &amp;quot;3. Các mô hình&amp;quot;&quot;/&gt;&lt;property id=&quot;20307&quot; value=&quot;287&quot;/&gt;&lt;/object&gt;&lt;object type=&quot;3&quot; unique_id=&quot;10172&quot;&gt;&lt;property id=&quot;20148&quot; value=&quot;5&quot;/&gt;&lt;property id=&quot;20300&quot; value=&quot;Slide 26 - &amp;quot;Mô hình tương tác&amp;quot;&quot;/&gt;&lt;property id=&quot;20307&quot; value=&quot;288&quot;/&gt;&lt;/object&gt;&lt;object type=&quot;3&quot; unique_id=&quot;10173&quot;&gt;&lt;property id=&quot;20148&quot; value=&quot;5&quot;/&gt;&lt;property id=&quot;20300&quot; value=&quot;Slide 27 - &amp;quot;Mô hình lỗi&amp;quot;&quot;/&gt;&lt;property id=&quot;20307&quot; value=&quot;289&quot;/&gt;&lt;/object&gt;&lt;object type=&quot;3&quot; unique_id=&quot;10174&quot;&gt;&lt;property id=&quot;20148&quot; value=&quot;5&quot;/&gt;&lt;property id=&quot;20300&quot; value=&quot;Slide 28 - &amp;quot;Mô hình bảo mật&amp;quot;&quot;/&gt;&lt;property id=&quot;20307&quot; value=&quot;290&quot;/&gt;&lt;/object&gt;&lt;/object&gt;&lt;/object&gt;&lt;/database&gt;"/>
  <p:tag name="SECTOMILLISECCONVERTED" val="1"/>
  <p:tag name="ISPRING_RESOURCE_PATHS_HASH_PRESENTER" val="b5aba7a053b2d38e15399efc4a1b5221b69a29a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S_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F7AC4BD9C6143ABC1999F4FA02D06" ma:contentTypeVersion="2" ma:contentTypeDescription="Create a new document." ma:contentTypeScope="" ma:versionID="3c424b7f62a9c86841c4aaa1358cdd36">
  <xsd:schema xmlns:xsd="http://www.w3.org/2001/XMLSchema" xmlns:xs="http://www.w3.org/2001/XMLSchema" xmlns:p="http://schemas.microsoft.com/office/2006/metadata/properties" xmlns:ns2="a16b1abc-7064-4cf8-986c-97f9957d95df" targetNamespace="http://schemas.microsoft.com/office/2006/metadata/properties" ma:root="true" ma:fieldsID="d08e070ca400caa906e3cc7c5afdce05" ns2:_="">
    <xsd:import namespace="a16b1abc-7064-4cf8-986c-97f9957d95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b1abc-7064-4cf8-986c-97f9957d95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CE5FE-C4A2-4872-8C7C-7156F8BCCA6D}"/>
</file>

<file path=customXml/itemProps2.xml><?xml version="1.0" encoding="utf-8"?>
<ds:datastoreItem xmlns:ds="http://schemas.openxmlformats.org/officeDocument/2006/customXml" ds:itemID="{7AB5878E-EF9B-4080-8348-A925DA192219}"/>
</file>

<file path=customXml/itemProps3.xml><?xml version="1.0" encoding="utf-8"?>
<ds:datastoreItem xmlns:ds="http://schemas.openxmlformats.org/officeDocument/2006/customXml" ds:itemID="{262D5C64-4202-49FE-B809-222449A03CC3}"/>
</file>

<file path=docProps/app.xml><?xml version="1.0" encoding="utf-8"?>
<Properties xmlns="http://schemas.openxmlformats.org/officeDocument/2006/extended-properties" xmlns:vt="http://schemas.openxmlformats.org/officeDocument/2006/docPropsVTypes">
  <Template>DS_theme</Template>
  <TotalTime>14153</TotalTime>
  <Words>4095</Words>
  <Application>Microsoft Macintosh PowerPoint</Application>
  <PresentationFormat>On-screen Show (4:3)</PresentationFormat>
  <Paragraphs>415</Paragraphs>
  <Slides>44</Slides>
  <Notes>30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Symbol</vt:lpstr>
      <vt:lpstr>Tahoma</vt:lpstr>
      <vt:lpstr>Times New Roman</vt:lpstr>
      <vt:lpstr>Tw Cen MT</vt:lpstr>
      <vt:lpstr>Wingdings</vt:lpstr>
      <vt:lpstr>Wingdings 2</vt:lpstr>
      <vt:lpstr>DS_theme</vt:lpstr>
      <vt:lpstr>Distributed systems Chapter 2 architectures</vt:lpstr>
      <vt:lpstr>PowerPoint Presentation</vt:lpstr>
      <vt:lpstr>Outline</vt:lpstr>
      <vt:lpstr>1. Architectural styles</vt:lpstr>
      <vt:lpstr>Architectural styles</vt:lpstr>
      <vt:lpstr>1.1. Layered achitectures</vt:lpstr>
      <vt:lpstr>Layered architectures (con’t)</vt:lpstr>
      <vt:lpstr>1.2. Object-based architectures</vt:lpstr>
      <vt:lpstr>1.3. Event-based architectures</vt:lpstr>
      <vt:lpstr>JMS (Java Message Service)</vt:lpstr>
      <vt:lpstr>The JMS API Programming Model</vt:lpstr>
      <vt:lpstr>DDS (Data Distribution Service)</vt:lpstr>
      <vt:lpstr>PowerPoint Presentation</vt:lpstr>
      <vt:lpstr>1.4. Data-centered architecture </vt:lpstr>
      <vt:lpstr>1.5. Microservices</vt:lpstr>
      <vt:lpstr>Characteristics</vt:lpstr>
      <vt:lpstr>Microservices</vt:lpstr>
      <vt:lpstr>Microservices </vt:lpstr>
      <vt:lpstr>Problem</vt:lpstr>
      <vt:lpstr>Container Orchestration tools</vt:lpstr>
      <vt:lpstr>Kubernetes</vt:lpstr>
      <vt:lpstr>2. System architectures</vt:lpstr>
      <vt:lpstr>2.1. Centralized architectures</vt:lpstr>
      <vt:lpstr>2.1.1. Client-server architecture</vt:lpstr>
      <vt:lpstr>2.1.2. Application layering</vt:lpstr>
      <vt:lpstr>Organization of a search engine</vt:lpstr>
      <vt:lpstr>2.1.3. Multitiered architectures</vt:lpstr>
      <vt:lpstr>PowerPoint Presentation</vt:lpstr>
      <vt:lpstr>Cloud &amp; Fog computing</vt:lpstr>
      <vt:lpstr>Other client-server architectures</vt:lpstr>
      <vt:lpstr>2.2. Decentralized Architectures</vt:lpstr>
      <vt:lpstr>Overlay network</vt:lpstr>
      <vt:lpstr>2.2.1. Structured P2P </vt:lpstr>
      <vt:lpstr>Chord system</vt:lpstr>
      <vt:lpstr>CAN system (Content Addressable Network)</vt:lpstr>
      <vt:lpstr>2.2.2. Unstructured P2P architecture</vt:lpstr>
      <vt:lpstr>2.3. Hybrid architectures</vt:lpstr>
      <vt:lpstr>Edge-Server Systems</vt:lpstr>
      <vt:lpstr>Content Delivery Network</vt:lpstr>
      <vt:lpstr>Collaborative Distributed Systems</vt:lpstr>
      <vt:lpstr>Example: BitTorrent</vt:lpstr>
      <vt:lpstr>3. Architectures versus Middleware</vt:lpstr>
      <vt:lpstr>Where does Middleware fit in?</vt:lpstr>
      <vt:lpstr>Interceptors</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Các khái niệm cơ bản của tính toán di động</dc:title>
  <dc:creator>Ha Quoc Trung</dc:creator>
  <cp:lastModifiedBy>Microsoft Office User</cp:lastModifiedBy>
  <cp:revision>530</cp:revision>
  <dcterms:created xsi:type="dcterms:W3CDTF">2011-08-06T10:44:24Z</dcterms:created>
  <dcterms:modified xsi:type="dcterms:W3CDTF">2020-03-17T08:10:40Z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0x010100F7EF7AC4BD9C6143ABC1999F4FA02D06</vt:lpwstr>
  </property>
</Properties>
</file>