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notesMasterIdLst>
    <p:notesMasterId r:id="rId48"/>
  </p:notesMasterIdLst>
  <p:sldIdLst>
    <p:sldId id="375" r:id="rId2"/>
    <p:sldId id="256" r:id="rId3"/>
    <p:sldId id="260" r:id="rId4"/>
    <p:sldId id="329" r:id="rId5"/>
    <p:sldId id="264" r:id="rId6"/>
    <p:sldId id="266" r:id="rId7"/>
    <p:sldId id="321" r:id="rId8"/>
    <p:sldId id="270" r:id="rId9"/>
    <p:sldId id="296" r:id="rId10"/>
    <p:sldId id="399" r:id="rId11"/>
    <p:sldId id="326" r:id="rId12"/>
    <p:sldId id="389" r:id="rId13"/>
    <p:sldId id="390" r:id="rId14"/>
    <p:sldId id="387" r:id="rId15"/>
    <p:sldId id="388" r:id="rId16"/>
    <p:sldId id="273" r:id="rId17"/>
    <p:sldId id="391" r:id="rId18"/>
    <p:sldId id="392" r:id="rId19"/>
    <p:sldId id="393" r:id="rId20"/>
    <p:sldId id="297" r:id="rId21"/>
    <p:sldId id="328" r:id="rId22"/>
    <p:sldId id="394" r:id="rId23"/>
    <p:sldId id="395" r:id="rId24"/>
    <p:sldId id="396" r:id="rId25"/>
    <p:sldId id="299" r:id="rId26"/>
    <p:sldId id="322" r:id="rId27"/>
    <p:sldId id="300" r:id="rId28"/>
    <p:sldId id="324" r:id="rId29"/>
    <p:sldId id="301" r:id="rId30"/>
    <p:sldId id="302" r:id="rId31"/>
    <p:sldId id="377" r:id="rId32"/>
    <p:sldId id="378" r:id="rId33"/>
    <p:sldId id="379" r:id="rId34"/>
    <p:sldId id="380" r:id="rId35"/>
    <p:sldId id="381" r:id="rId36"/>
    <p:sldId id="382" r:id="rId37"/>
    <p:sldId id="383" r:id="rId38"/>
    <p:sldId id="384" r:id="rId39"/>
    <p:sldId id="385" r:id="rId40"/>
    <p:sldId id="386" r:id="rId41"/>
    <p:sldId id="376" r:id="rId42"/>
    <p:sldId id="337" r:id="rId43"/>
    <p:sldId id="338" r:id="rId44"/>
    <p:sldId id="339" r:id="rId45"/>
    <p:sldId id="340" r:id="rId46"/>
    <p:sldId id="341" r:id="rId4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hoa Do" initials="KD" lastIdx="3" clrIdx="0">
    <p:extLst>
      <p:ext uri="{19B8F6BF-5375-455C-9EA6-DF929625EA0E}">
        <p15:presenceInfo xmlns:p15="http://schemas.microsoft.com/office/powerpoint/2012/main" userId="143a607a1bfa261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15" autoAdjust="0"/>
    <p:restoredTop sz="94639" autoAdjust="0"/>
  </p:normalViewPr>
  <p:slideViewPr>
    <p:cSldViewPr snapToGrid="0">
      <p:cViewPr varScale="1">
        <p:scale>
          <a:sx n="75" d="100"/>
          <a:sy n="75" d="100"/>
        </p:scale>
        <p:origin x="48" y="3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06CD7D5-90A7-40DA-94BE-DA9844E03450}" type="datetimeFigureOut">
              <a:rPr lang="en-US" smtClean="0"/>
              <a:t>11/13/2019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BF0276-6D15-4C8C-8512-E15085C9627B}" type="slidenum">
              <a:rPr lang="en-US" smtClean="0"/>
              <a:t>‹#›</a:t>
            </a:fld>
            <a:endParaRPr lang="en-US"/>
          </a:p>
        </p:txBody>
      </p:sp>
    </p:spTree>
    <p:extLst>
      <p:ext uri="{BB962C8B-B14F-4D97-AF65-F5344CB8AC3E}">
        <p14:creationId xmlns:p14="http://schemas.microsoft.com/office/powerpoint/2010/main" val="39795874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80000"/>
              </a:lnSpc>
            </a:pPr>
            <a:r>
              <a:rPr lang="en-US" dirty="0" smtClean="0"/>
              <a:t>Give a brief overview of the presentation.</a:t>
            </a:r>
            <a:r>
              <a:rPr lang="en-US" baseline="0" dirty="0" smtClean="0"/>
              <a:t> D</a:t>
            </a:r>
            <a:r>
              <a:rPr lang="en-US" dirty="0" smtClean="0"/>
              <a:t>escribe the major focus of the presentation and why it is important.</a:t>
            </a:r>
          </a:p>
          <a:p>
            <a:pPr>
              <a:lnSpc>
                <a:spcPct val="80000"/>
              </a:lnSpc>
            </a:pPr>
            <a:r>
              <a:rPr lang="en-US" dirty="0" smtClean="0"/>
              <a:t>Introduce each of the major topics.</a:t>
            </a:r>
          </a:p>
          <a:p>
            <a:r>
              <a:rPr lang="en-US" dirty="0" smtClean="0"/>
              <a:t>To provide a road map for the audience, you</a:t>
            </a:r>
            <a:r>
              <a:rPr lang="en-US" baseline="0" dirty="0" smtClean="0"/>
              <a:t> can </a:t>
            </a:r>
            <a:r>
              <a:rPr lang="en-US" dirty="0" smtClean="0"/>
              <a:t>repeat this Overview slide throughout the presentation, highlighting the particular topic you will discuss next.</a:t>
            </a:r>
          </a:p>
        </p:txBody>
      </p:sp>
      <p:sp>
        <p:nvSpPr>
          <p:cNvPr id="4" name="Slide Number Placeholder 3"/>
          <p:cNvSpPr>
            <a:spLocks noGrp="1"/>
          </p:cNvSpPr>
          <p:nvPr>
            <p:ph type="sldNum" sz="quarter" idx="10"/>
          </p:nvPr>
        </p:nvSpPr>
        <p:spPr/>
        <p:txBody>
          <a:bodyPr/>
          <a:lstStyle/>
          <a:p>
            <a:fld id="{EC6EAC7D-5A89-47C2-8ABA-56C9C2DEF7A4}" type="slidenum">
              <a:rPr lang="en-US" smtClean="0"/>
              <a:pPr/>
              <a:t>10</a:t>
            </a:fld>
            <a:endParaRPr lang="en-US"/>
          </a:p>
        </p:txBody>
      </p:sp>
    </p:spTree>
    <p:extLst>
      <p:ext uri="{BB962C8B-B14F-4D97-AF65-F5344CB8AC3E}">
        <p14:creationId xmlns:p14="http://schemas.microsoft.com/office/powerpoint/2010/main" val="1146716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CEBA4F6A-79EF-400A-A137-4D9A53A3AE94}" type="slidenum">
              <a:rPr lang="en-US" altLang="en-US" sz="1200">
                <a:latin typeface="Arial" charset="0"/>
              </a:rPr>
              <a:pPr eaLnBrk="1" hangingPunct="1"/>
              <a:t>37</a:t>
            </a:fld>
            <a:endParaRPr lang="en-US" altLang="en-US" sz="1200">
              <a:latin typeface="Arial" charset="0"/>
            </a:endParaRPr>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20456488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96C24811-97FC-4AFC-A848-A789B467EAFD}" type="slidenum">
              <a:rPr lang="en-US" altLang="en-US" sz="1200">
                <a:latin typeface="Arial" charset="0"/>
              </a:rPr>
              <a:pPr eaLnBrk="1" hangingPunct="1"/>
              <a:t>38</a:t>
            </a:fld>
            <a:endParaRPr lang="en-US" altLang="en-US" sz="1200">
              <a:latin typeface="Arial" charset="0"/>
            </a:endParaRPr>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34402071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25310E55-5AD1-4D10-9BD0-ECA2187DAFCF}" type="slidenum">
              <a:rPr lang="en-US" altLang="en-US" sz="1200">
                <a:latin typeface="Arial" charset="0"/>
              </a:rPr>
              <a:pPr eaLnBrk="1" hangingPunct="1"/>
              <a:t>39</a:t>
            </a:fld>
            <a:endParaRPr lang="en-US" altLang="en-US" sz="1200">
              <a:latin typeface="Arial" charset="0"/>
            </a:endParaRPr>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10624210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47DD89E4-1EE6-4488-AEA0-17FD953CB6D8}" type="slidenum">
              <a:rPr lang="en-US" altLang="en-US" sz="1200">
                <a:latin typeface="Arial" charset="0"/>
              </a:rPr>
              <a:pPr eaLnBrk="1" hangingPunct="1"/>
              <a:t>40</a:t>
            </a:fld>
            <a:endParaRPr lang="en-US" altLang="en-US" sz="1200">
              <a:latin typeface="Arial" charset="0"/>
            </a:endParaRPr>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8434290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80000"/>
              </a:lnSpc>
            </a:pPr>
            <a:r>
              <a:rPr lang="en-US" dirty="0" smtClean="0"/>
              <a:t>Give a brief overview of the presentation.</a:t>
            </a:r>
            <a:r>
              <a:rPr lang="en-US" baseline="0" dirty="0" smtClean="0"/>
              <a:t> D</a:t>
            </a:r>
            <a:r>
              <a:rPr lang="en-US" dirty="0" smtClean="0"/>
              <a:t>escribe the major focus of the presentation and why it is important.</a:t>
            </a:r>
          </a:p>
          <a:p>
            <a:pPr>
              <a:lnSpc>
                <a:spcPct val="80000"/>
              </a:lnSpc>
            </a:pPr>
            <a:r>
              <a:rPr lang="en-US" dirty="0" smtClean="0"/>
              <a:t>Introduce each of the major topics.</a:t>
            </a:r>
          </a:p>
          <a:p>
            <a:r>
              <a:rPr lang="en-US" dirty="0" smtClean="0"/>
              <a:t>To provide a road map for the audience, you</a:t>
            </a:r>
            <a:r>
              <a:rPr lang="en-US" baseline="0" dirty="0" smtClean="0"/>
              <a:t> can </a:t>
            </a:r>
            <a:r>
              <a:rPr lang="en-US" dirty="0" smtClean="0"/>
              <a:t>repeat this Overview slide throughout the presentation, highlighting the particular topic you will discuss next.</a:t>
            </a:r>
          </a:p>
        </p:txBody>
      </p:sp>
      <p:sp>
        <p:nvSpPr>
          <p:cNvPr id="4" name="Slide Number Placeholder 3"/>
          <p:cNvSpPr>
            <a:spLocks noGrp="1"/>
          </p:cNvSpPr>
          <p:nvPr>
            <p:ph type="sldNum" sz="quarter" idx="10"/>
          </p:nvPr>
        </p:nvSpPr>
        <p:spPr/>
        <p:txBody>
          <a:bodyPr/>
          <a:lstStyle/>
          <a:p>
            <a:fld id="{EC6EAC7D-5A89-47C2-8ABA-56C9C2DEF7A4}" type="slidenum">
              <a:rPr lang="en-US" smtClean="0"/>
              <a:pPr/>
              <a:t>42</a:t>
            </a:fld>
            <a:endParaRPr lang="en-US"/>
          </a:p>
        </p:txBody>
      </p:sp>
    </p:spTree>
    <p:extLst>
      <p:ext uri="{BB962C8B-B14F-4D97-AF65-F5344CB8AC3E}">
        <p14:creationId xmlns:p14="http://schemas.microsoft.com/office/powerpoint/2010/main" val="36137940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77A49DA6-8D81-497C-AD18-AFF1522B3768}" type="slidenum">
              <a:rPr lang="en-US" altLang="en-US" sz="1200">
                <a:latin typeface="Arial" charset="0"/>
              </a:rPr>
              <a:pPr eaLnBrk="1" hangingPunct="1"/>
              <a:t>44</a:t>
            </a:fld>
            <a:endParaRPr lang="en-US" altLang="en-US" sz="1200">
              <a:latin typeface="Arial" charset="0"/>
            </a:endParaRPr>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17998499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2928060D-3BDD-4CC4-940A-4E42066078D5}" type="slidenum">
              <a:rPr lang="en-US" altLang="en-US" sz="1200">
                <a:latin typeface="Arial" charset="0"/>
              </a:rPr>
              <a:pPr eaLnBrk="1" hangingPunct="1"/>
              <a:t>45</a:t>
            </a:fld>
            <a:endParaRPr lang="en-US" altLang="en-US" sz="1200">
              <a:latin typeface="Arial" charset="0"/>
            </a:endParaRPr>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7230701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80000"/>
              </a:lnSpc>
            </a:pPr>
            <a:r>
              <a:rPr lang="en-US" dirty="0" smtClean="0"/>
              <a:t>Give a brief overview of the presentation.</a:t>
            </a:r>
            <a:r>
              <a:rPr lang="en-US" baseline="0" dirty="0" smtClean="0"/>
              <a:t> D</a:t>
            </a:r>
            <a:r>
              <a:rPr lang="en-US" dirty="0" smtClean="0"/>
              <a:t>escribe the major focus of the presentation and why it is important.</a:t>
            </a:r>
          </a:p>
          <a:p>
            <a:pPr>
              <a:lnSpc>
                <a:spcPct val="80000"/>
              </a:lnSpc>
            </a:pPr>
            <a:r>
              <a:rPr lang="en-US" dirty="0" smtClean="0"/>
              <a:t>Introduce each of the major topics.</a:t>
            </a:r>
          </a:p>
          <a:p>
            <a:r>
              <a:rPr lang="en-US" dirty="0" smtClean="0"/>
              <a:t>To provide a road map for the audience, you</a:t>
            </a:r>
            <a:r>
              <a:rPr lang="en-US" baseline="0" dirty="0" smtClean="0"/>
              <a:t> can </a:t>
            </a:r>
            <a:r>
              <a:rPr lang="en-US" dirty="0" smtClean="0"/>
              <a:t>repeat this Overview slide throughout the presentation, highlighting the particular topic you will discuss next.</a:t>
            </a:r>
          </a:p>
        </p:txBody>
      </p:sp>
      <p:sp>
        <p:nvSpPr>
          <p:cNvPr id="4" name="Slide Number Placeholder 3"/>
          <p:cNvSpPr>
            <a:spLocks noGrp="1"/>
          </p:cNvSpPr>
          <p:nvPr>
            <p:ph type="sldNum" sz="quarter" idx="10"/>
          </p:nvPr>
        </p:nvSpPr>
        <p:spPr/>
        <p:txBody>
          <a:bodyPr/>
          <a:lstStyle/>
          <a:p>
            <a:fld id="{EC6EAC7D-5A89-47C2-8ABA-56C9C2DEF7A4}" type="slidenum">
              <a:rPr lang="en-US" smtClean="0"/>
              <a:pPr/>
              <a:t>46</a:t>
            </a:fld>
            <a:endParaRPr lang="en-US"/>
          </a:p>
        </p:txBody>
      </p:sp>
    </p:spTree>
    <p:extLst>
      <p:ext uri="{BB962C8B-B14F-4D97-AF65-F5344CB8AC3E}">
        <p14:creationId xmlns:p14="http://schemas.microsoft.com/office/powerpoint/2010/main" val="496178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810E46F4-D346-48F2-A579-F1F685078ACE}" type="slidenum">
              <a:rPr lang="en-US" altLang="en-US" sz="1200">
                <a:latin typeface="Arial" charset="0"/>
              </a:rPr>
              <a:pPr eaLnBrk="1" hangingPunct="1"/>
              <a:t>14</a:t>
            </a:fld>
            <a:endParaRPr lang="en-US" altLang="en-US" sz="1200">
              <a:latin typeface="Arial" charset="0"/>
            </a:endParaRPr>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37697072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A86A0544-A530-472B-8AE0-8CC3D4C2B5AA}" type="slidenum">
              <a:rPr lang="en-US" altLang="en-US" sz="1200">
                <a:latin typeface="Arial" charset="0"/>
              </a:rPr>
              <a:pPr eaLnBrk="1" hangingPunct="1"/>
              <a:t>15</a:t>
            </a:fld>
            <a:endParaRPr lang="en-US" altLang="en-US" sz="1200">
              <a:latin typeface="Arial" charset="0"/>
            </a:endParaRPr>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34213678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F59CA315-06B9-4675-9A51-AF15E9177DCB}" type="slidenum">
              <a:rPr lang="en-US" altLang="en-US" sz="1200">
                <a:latin typeface="Arial" charset="0"/>
              </a:rPr>
              <a:pPr eaLnBrk="1" hangingPunct="1"/>
              <a:t>31</a:t>
            </a:fld>
            <a:endParaRPr lang="en-US" altLang="en-US" sz="1200">
              <a:latin typeface="Arial" charset="0"/>
            </a:endParaRPr>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16005698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82A78808-CFFA-40D5-BAA6-F48FA09CC4DC}" type="slidenum">
              <a:rPr lang="en-US" altLang="en-US" sz="1200">
                <a:latin typeface="Arial" charset="0"/>
              </a:rPr>
              <a:pPr eaLnBrk="1" hangingPunct="1"/>
              <a:t>32</a:t>
            </a:fld>
            <a:endParaRPr lang="en-US" altLang="en-US" sz="1200">
              <a:latin typeface="Arial" charset="0"/>
            </a:endParaRPr>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14562376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58E080EC-02F4-45CA-93A1-4D9E4372A748}" type="slidenum">
              <a:rPr lang="en-US" altLang="en-US" sz="1200">
                <a:latin typeface="Arial" charset="0"/>
              </a:rPr>
              <a:pPr eaLnBrk="1" hangingPunct="1"/>
              <a:t>33</a:t>
            </a:fld>
            <a:endParaRPr lang="en-US" altLang="en-US" sz="1200">
              <a:latin typeface="Arial" charset="0"/>
            </a:endParaRPr>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15617985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3BED6EDA-B8B0-4804-AA3B-A59B9B8F6EE7}" type="slidenum">
              <a:rPr lang="en-US" altLang="en-US" sz="1200">
                <a:latin typeface="Arial" charset="0"/>
              </a:rPr>
              <a:pPr eaLnBrk="1" hangingPunct="1"/>
              <a:t>34</a:t>
            </a:fld>
            <a:endParaRPr lang="en-US" altLang="en-US" sz="1200">
              <a:latin typeface="Arial" charset="0"/>
            </a:endParaRPr>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16312357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9D25D57A-BB24-49D5-8233-2C98576222E1}" type="slidenum">
              <a:rPr lang="en-US" altLang="en-US" sz="1200">
                <a:latin typeface="Arial" charset="0"/>
              </a:rPr>
              <a:pPr eaLnBrk="1" hangingPunct="1"/>
              <a:t>35</a:t>
            </a:fld>
            <a:endParaRPr lang="en-US" altLang="en-US" sz="1200">
              <a:latin typeface="Arial" charset="0"/>
            </a:endParaRPr>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41400763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C23A68D3-7899-4BCF-A43C-87C3C6B4402D}" type="slidenum">
              <a:rPr lang="en-US" altLang="en-US" sz="1200">
                <a:latin typeface="Arial" charset="0"/>
              </a:rPr>
              <a:pPr eaLnBrk="1" hangingPunct="1"/>
              <a:t>36</a:t>
            </a:fld>
            <a:endParaRPr lang="en-US" altLang="en-US" sz="1200">
              <a:latin typeface="Arial" charset="0"/>
            </a:endParaRPr>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13835192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ACF2B4E-B990-4AAB-9F7D-B6F8B81E8122}" type="datetimeFigureOut">
              <a:rPr lang="en-US" smtClean="0"/>
              <a:t>11/13/2019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5159A4-F421-4E26-8707-58E4763B967B}"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09964245"/>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ACF2B4E-B990-4AAB-9F7D-B6F8B81E8122}" type="datetimeFigureOut">
              <a:rPr lang="en-US" smtClean="0"/>
              <a:t>11/13/2019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5159A4-F421-4E26-8707-58E4763B967B}" type="slidenum">
              <a:rPr lang="en-US" smtClean="0"/>
              <a:t>‹#›</a:t>
            </a:fld>
            <a:endParaRPr lang="en-US"/>
          </a:p>
        </p:txBody>
      </p:sp>
    </p:spTree>
    <p:extLst>
      <p:ext uri="{BB962C8B-B14F-4D97-AF65-F5344CB8AC3E}">
        <p14:creationId xmlns:p14="http://schemas.microsoft.com/office/powerpoint/2010/main" val="23508450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ACF2B4E-B990-4AAB-9F7D-B6F8B81E8122}" type="datetimeFigureOut">
              <a:rPr lang="en-US" smtClean="0"/>
              <a:t>11/13/2019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5159A4-F421-4E26-8707-58E4763B967B}" type="slidenum">
              <a:rPr lang="en-US" smtClean="0"/>
              <a:t>‹#›</a:t>
            </a:fld>
            <a:endParaRPr lang="en-US"/>
          </a:p>
        </p:txBody>
      </p:sp>
    </p:spTree>
    <p:extLst>
      <p:ext uri="{BB962C8B-B14F-4D97-AF65-F5344CB8AC3E}">
        <p14:creationId xmlns:p14="http://schemas.microsoft.com/office/powerpoint/2010/main" val="11919320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ACF2B4E-B990-4AAB-9F7D-B6F8B81E8122}" type="datetimeFigureOut">
              <a:rPr lang="en-US" smtClean="0"/>
              <a:t>11/13/2019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5159A4-F421-4E26-8707-58E4763B967B}" type="slidenum">
              <a:rPr lang="en-US" smtClean="0"/>
              <a:t>‹#›</a:t>
            </a:fld>
            <a:endParaRPr lang="en-US"/>
          </a:p>
        </p:txBody>
      </p:sp>
    </p:spTree>
    <p:extLst>
      <p:ext uri="{BB962C8B-B14F-4D97-AF65-F5344CB8AC3E}">
        <p14:creationId xmlns:p14="http://schemas.microsoft.com/office/powerpoint/2010/main" val="29313353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ACF2B4E-B990-4AAB-9F7D-B6F8B81E8122}" type="datetimeFigureOut">
              <a:rPr lang="en-US" smtClean="0"/>
              <a:t>11/13/2019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5159A4-F421-4E26-8707-58E4763B967B}"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51421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ACF2B4E-B990-4AAB-9F7D-B6F8B81E8122}" type="datetimeFigureOut">
              <a:rPr lang="en-US" smtClean="0"/>
              <a:t>11/13/2019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5159A4-F421-4E26-8707-58E4763B967B}" type="slidenum">
              <a:rPr lang="en-US" smtClean="0"/>
              <a:t>‹#›</a:t>
            </a:fld>
            <a:endParaRPr lang="en-US"/>
          </a:p>
        </p:txBody>
      </p:sp>
    </p:spTree>
    <p:extLst>
      <p:ext uri="{BB962C8B-B14F-4D97-AF65-F5344CB8AC3E}">
        <p14:creationId xmlns:p14="http://schemas.microsoft.com/office/powerpoint/2010/main" val="15114222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ACF2B4E-B990-4AAB-9F7D-B6F8B81E8122}" type="datetimeFigureOut">
              <a:rPr lang="en-US" smtClean="0"/>
              <a:t>11/13/2019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35159A4-F421-4E26-8707-58E4763B967B}" type="slidenum">
              <a:rPr lang="en-US" smtClean="0"/>
              <a:t>‹#›</a:t>
            </a:fld>
            <a:endParaRPr lang="en-US"/>
          </a:p>
        </p:txBody>
      </p:sp>
    </p:spTree>
    <p:extLst>
      <p:ext uri="{BB962C8B-B14F-4D97-AF65-F5344CB8AC3E}">
        <p14:creationId xmlns:p14="http://schemas.microsoft.com/office/powerpoint/2010/main" val="15958776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ACF2B4E-B990-4AAB-9F7D-B6F8B81E8122}" type="datetimeFigureOut">
              <a:rPr lang="en-US" smtClean="0"/>
              <a:t>11/13/2019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35159A4-F421-4E26-8707-58E4763B967B}" type="slidenum">
              <a:rPr lang="en-US" smtClean="0"/>
              <a:t>‹#›</a:t>
            </a:fld>
            <a:endParaRPr lang="en-US"/>
          </a:p>
        </p:txBody>
      </p:sp>
    </p:spTree>
    <p:extLst>
      <p:ext uri="{BB962C8B-B14F-4D97-AF65-F5344CB8AC3E}">
        <p14:creationId xmlns:p14="http://schemas.microsoft.com/office/powerpoint/2010/main" val="6897418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ACF2B4E-B990-4AAB-9F7D-B6F8B81E8122}" type="datetimeFigureOut">
              <a:rPr lang="en-US" smtClean="0"/>
              <a:t>11/13/2019</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E35159A4-F421-4E26-8707-58E4763B967B}" type="slidenum">
              <a:rPr lang="en-US" smtClean="0"/>
              <a:t>‹#›</a:t>
            </a:fld>
            <a:endParaRPr lang="en-US"/>
          </a:p>
        </p:txBody>
      </p:sp>
    </p:spTree>
    <p:extLst>
      <p:ext uri="{BB962C8B-B14F-4D97-AF65-F5344CB8AC3E}">
        <p14:creationId xmlns:p14="http://schemas.microsoft.com/office/powerpoint/2010/main" val="398821271"/>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ACF2B4E-B990-4AAB-9F7D-B6F8B81E8122}" type="datetimeFigureOut">
              <a:rPr lang="en-US" smtClean="0"/>
              <a:t>11/13/2019</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E35159A4-F421-4E26-8707-58E4763B967B}" type="slidenum">
              <a:rPr lang="en-US" smtClean="0"/>
              <a:t>‹#›</a:t>
            </a:fld>
            <a:endParaRPr lang="en-US"/>
          </a:p>
        </p:txBody>
      </p:sp>
    </p:spTree>
    <p:extLst>
      <p:ext uri="{BB962C8B-B14F-4D97-AF65-F5344CB8AC3E}">
        <p14:creationId xmlns:p14="http://schemas.microsoft.com/office/powerpoint/2010/main" val="2506021941"/>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ACF2B4E-B990-4AAB-9F7D-B6F8B81E8122}" type="datetimeFigureOut">
              <a:rPr lang="en-US" smtClean="0"/>
              <a:t>11/13/2019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5159A4-F421-4E26-8707-58E4763B967B}" type="slidenum">
              <a:rPr lang="en-US" smtClean="0"/>
              <a:t>‹#›</a:t>
            </a:fld>
            <a:endParaRPr lang="en-US"/>
          </a:p>
        </p:txBody>
      </p:sp>
    </p:spTree>
    <p:extLst>
      <p:ext uri="{BB962C8B-B14F-4D97-AF65-F5344CB8AC3E}">
        <p14:creationId xmlns:p14="http://schemas.microsoft.com/office/powerpoint/2010/main" val="6355345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ACF2B4E-B990-4AAB-9F7D-B6F8B81E8122}" type="datetimeFigureOut">
              <a:rPr lang="en-US" smtClean="0"/>
              <a:t>11/13/2019</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E35159A4-F421-4E26-8707-58E4763B967B}"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59268365"/>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2.xml"/><Relationship Id="rId1" Type="http://schemas.openxmlformats.org/officeDocument/2006/relationships/tags" Target="../tags/tag1.xml"/><Relationship Id="rId4" Type="http://schemas.openxmlformats.org/officeDocument/2006/relationships/notesSlide" Target="../notesSlides/notesSlide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5.wmf"/><Relationship Id="rId4" Type="http://schemas.openxmlformats.org/officeDocument/2006/relationships/oleObject" Target="../embeddings/oleObject1.bin"/></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tags" Target="../tags/tag5.xml"/><Relationship Id="rId2" Type="http://schemas.openxmlformats.org/officeDocument/2006/relationships/tags" Target="../tags/tag4.xml"/><Relationship Id="rId1" Type="http://schemas.openxmlformats.org/officeDocument/2006/relationships/tags" Target="../tags/tag3.xml"/><Relationship Id="rId5" Type="http://schemas.openxmlformats.org/officeDocument/2006/relationships/notesSlide" Target="../notesSlides/notesSlide14.xml"/><Relationship Id="rId4"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hyperlink" Target="../QLDA-PhuLuc/PL4.3-BCTUAN.DOC"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hyperlink" Target="../QLDA-PhuLuc/PL5.1-PhieuGiaoViec.DOC" TargetMode="External"/></Relationships>
</file>

<file path=ppt/slides/_rels/slide46.xml.rels><?xml version="1.0" encoding="UTF-8" standalone="yes"?>
<Relationships xmlns="http://schemas.openxmlformats.org/package/2006/relationships"><Relationship Id="rId3" Type="http://schemas.openxmlformats.org/officeDocument/2006/relationships/tags" Target="../tags/tag8.xml"/><Relationship Id="rId2" Type="http://schemas.openxmlformats.org/officeDocument/2006/relationships/tags" Target="../tags/tag7.xml"/><Relationship Id="rId1" Type="http://schemas.openxmlformats.org/officeDocument/2006/relationships/tags" Target="../tags/tag6.xml"/><Relationship Id="rId5" Type="http://schemas.openxmlformats.org/officeDocument/2006/relationships/notesSlide" Target="../notesSlides/notesSlide17.xml"/><Relationship Id="rId4"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8052" name="Rectangle 4"/>
          <p:cNvSpPr>
            <a:spLocks noGrp="1" noChangeArrowheads="1"/>
          </p:cNvSpPr>
          <p:nvPr>
            <p:ph type="ctrTitle"/>
          </p:nvPr>
        </p:nvSpPr>
        <p:spPr>
          <a:xfrm>
            <a:off x="2209800" y="1650724"/>
            <a:ext cx="7772400" cy="1780108"/>
          </a:xfrm>
        </p:spPr>
        <p:txBody>
          <a:bodyPr>
            <a:normAutofit fontScale="90000"/>
          </a:bodyPr>
          <a:lstStyle/>
          <a:p>
            <a:r>
              <a:rPr lang="en-US" altLang="en-US" dirty="0" smtClean="0"/>
              <a:t>ICT/ Software project management</a:t>
            </a:r>
            <a:endParaRPr lang="en-US" altLang="en-US" dirty="0"/>
          </a:p>
        </p:txBody>
      </p:sp>
      <p:sp>
        <p:nvSpPr>
          <p:cNvPr id="898053" name="Rectangle 5"/>
          <p:cNvSpPr>
            <a:spLocks noGrp="1" noChangeArrowheads="1"/>
          </p:cNvSpPr>
          <p:nvPr>
            <p:ph type="subTitle" idx="1"/>
          </p:nvPr>
        </p:nvSpPr>
        <p:spPr/>
        <p:txBody>
          <a:bodyPr/>
          <a:lstStyle/>
          <a:p>
            <a:r>
              <a:rPr lang="en-US" altLang="en-US" dirty="0" err="1" smtClean="0"/>
              <a:t>Lê</a:t>
            </a:r>
            <a:r>
              <a:rPr lang="en-US" altLang="en-US" dirty="0" smtClean="0"/>
              <a:t> </a:t>
            </a:r>
            <a:r>
              <a:rPr lang="en-US" altLang="en-US" dirty="0" err="1" smtClean="0"/>
              <a:t>Đức</a:t>
            </a:r>
            <a:r>
              <a:rPr lang="en-US" altLang="en-US" dirty="0" smtClean="0"/>
              <a:t> </a:t>
            </a:r>
            <a:r>
              <a:rPr lang="en-US" altLang="en-US" dirty="0" err="1" smtClean="0"/>
              <a:t>Trung</a:t>
            </a:r>
            <a:endParaRPr lang="en-US" altLang="en-US" dirty="0" smtClean="0"/>
          </a:p>
          <a:p>
            <a:r>
              <a:rPr lang="en-US" altLang="en-US" cap="none">
                <a:solidFill>
                  <a:srgbClr val="FF0000"/>
                </a:solidFill>
              </a:rPr>
              <a:t>http://bit.ly/2keQmhn</a:t>
            </a:r>
            <a:endParaRPr lang="en-US" altLang="en-US" sz="2800" dirty="0">
              <a:solidFill>
                <a:srgbClr val="FF0000"/>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64796" y="3479524"/>
            <a:ext cx="3174604" cy="3174604"/>
          </a:xfrm>
          <a:prstGeom prst="rect">
            <a:avLst/>
          </a:prstGeom>
        </p:spPr>
      </p:pic>
    </p:spTree>
    <p:extLst>
      <p:ext uri="{BB962C8B-B14F-4D97-AF65-F5344CB8AC3E}">
        <p14:creationId xmlns:p14="http://schemas.microsoft.com/office/powerpoint/2010/main" val="209880540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normAutofit/>
          </a:bodyPr>
          <a:lstStyle/>
          <a:p>
            <a:r>
              <a:rPr lang="en-US" dirty="0"/>
              <a:t>Identify information requirements </a:t>
            </a:r>
            <a:r>
              <a:rPr lang="en-US" dirty="0" smtClean="0"/>
              <a:t/>
            </a:r>
            <a:br>
              <a:rPr lang="en-US" dirty="0" smtClean="0"/>
            </a:br>
            <a:r>
              <a:rPr lang="en-US" dirty="0" err="1" smtClean="0">
                <a:solidFill>
                  <a:srgbClr val="0070C0"/>
                </a:solidFill>
              </a:rPr>
              <a:t>Xác</a:t>
            </a:r>
            <a:r>
              <a:rPr lang="en-US" dirty="0" smtClean="0">
                <a:solidFill>
                  <a:srgbClr val="0070C0"/>
                </a:solidFill>
              </a:rPr>
              <a:t> </a:t>
            </a:r>
            <a:r>
              <a:rPr lang="en-US" dirty="0" err="1">
                <a:solidFill>
                  <a:srgbClr val="0070C0"/>
                </a:solidFill>
              </a:rPr>
              <a:t>định</a:t>
            </a:r>
            <a:r>
              <a:rPr lang="en-US" dirty="0">
                <a:solidFill>
                  <a:srgbClr val="0070C0"/>
                </a:solidFill>
              </a:rPr>
              <a:t> </a:t>
            </a:r>
            <a:r>
              <a:rPr lang="en-US" dirty="0" err="1">
                <a:solidFill>
                  <a:srgbClr val="0070C0"/>
                </a:solidFill>
              </a:rPr>
              <a:t>yêu</a:t>
            </a:r>
            <a:r>
              <a:rPr lang="en-US" dirty="0">
                <a:solidFill>
                  <a:srgbClr val="0070C0"/>
                </a:solidFill>
              </a:rPr>
              <a:t> </a:t>
            </a:r>
            <a:r>
              <a:rPr lang="en-US" dirty="0" err="1">
                <a:solidFill>
                  <a:srgbClr val="0070C0"/>
                </a:solidFill>
              </a:rPr>
              <a:t>cầu</a:t>
            </a:r>
            <a:r>
              <a:rPr lang="en-US" dirty="0">
                <a:solidFill>
                  <a:srgbClr val="0070C0"/>
                </a:solidFill>
              </a:rPr>
              <a:t> </a:t>
            </a:r>
            <a:r>
              <a:rPr lang="en-US" dirty="0" err="1">
                <a:solidFill>
                  <a:srgbClr val="0070C0"/>
                </a:solidFill>
              </a:rPr>
              <a:t>thông</a:t>
            </a:r>
            <a:r>
              <a:rPr lang="en-US" dirty="0">
                <a:solidFill>
                  <a:srgbClr val="0070C0"/>
                </a:solidFill>
              </a:rPr>
              <a:t> </a:t>
            </a:r>
            <a:r>
              <a:rPr lang="en-US" dirty="0" smtClean="0">
                <a:solidFill>
                  <a:srgbClr val="0070C0"/>
                </a:solidFill>
              </a:rPr>
              <a:t>tin</a:t>
            </a:r>
            <a:endParaRPr lang="en-US" dirty="0">
              <a:solidFill>
                <a:srgbClr val="0070C0"/>
              </a:solidFill>
            </a:endParaRPr>
          </a:p>
        </p:txBody>
      </p:sp>
      <p:sp>
        <p:nvSpPr>
          <p:cNvPr id="5" name="Content Placeholder 4"/>
          <p:cNvSpPr>
            <a:spLocks noGrp="1"/>
          </p:cNvSpPr>
          <p:nvPr>
            <p:ph sz="half" idx="1"/>
            <p:custDataLst>
              <p:tags r:id="rId2"/>
            </p:custDataLst>
          </p:nvPr>
        </p:nvSpPr>
        <p:spPr>
          <a:prstGeom prst="rect">
            <a:avLst/>
          </a:prstGeom>
        </p:spPr>
        <p:txBody>
          <a:bodyPr>
            <a:normAutofit/>
          </a:bodyPr>
          <a:lstStyle/>
          <a:p>
            <a:r>
              <a:rPr lang="en-US" dirty="0" err="1" smtClean="0">
                <a:solidFill>
                  <a:srgbClr val="0070C0"/>
                </a:solidFill>
              </a:rPr>
              <a:t>Xác</a:t>
            </a:r>
            <a:r>
              <a:rPr lang="en-US" dirty="0" smtClean="0">
                <a:solidFill>
                  <a:srgbClr val="0070C0"/>
                </a:solidFill>
              </a:rPr>
              <a:t> </a:t>
            </a:r>
            <a:r>
              <a:rPr lang="en-US" dirty="0" err="1" smtClean="0">
                <a:solidFill>
                  <a:srgbClr val="0070C0"/>
                </a:solidFill>
              </a:rPr>
              <a:t>đinh</a:t>
            </a:r>
            <a:r>
              <a:rPr lang="en-US" dirty="0" smtClean="0">
                <a:solidFill>
                  <a:srgbClr val="0070C0"/>
                </a:solidFill>
              </a:rPr>
              <a:t> </a:t>
            </a:r>
            <a:r>
              <a:rPr lang="en-US" dirty="0" err="1" smtClean="0">
                <a:solidFill>
                  <a:srgbClr val="0070C0"/>
                </a:solidFill>
              </a:rPr>
              <a:t>yêu</a:t>
            </a:r>
            <a:r>
              <a:rPr lang="en-US" dirty="0" smtClean="0">
                <a:solidFill>
                  <a:srgbClr val="0070C0"/>
                </a:solidFill>
              </a:rPr>
              <a:t> </a:t>
            </a:r>
            <a:r>
              <a:rPr lang="en-US" dirty="0" err="1" smtClean="0">
                <a:solidFill>
                  <a:srgbClr val="0070C0"/>
                </a:solidFill>
              </a:rPr>
              <a:t>cầu</a:t>
            </a:r>
            <a:r>
              <a:rPr lang="en-US" dirty="0" smtClean="0">
                <a:solidFill>
                  <a:srgbClr val="0070C0"/>
                </a:solidFill>
              </a:rPr>
              <a:t> </a:t>
            </a:r>
            <a:r>
              <a:rPr lang="en-US" dirty="0" err="1" smtClean="0">
                <a:solidFill>
                  <a:srgbClr val="0070C0"/>
                </a:solidFill>
              </a:rPr>
              <a:t>thông</a:t>
            </a:r>
            <a:r>
              <a:rPr lang="en-US" dirty="0" smtClean="0">
                <a:solidFill>
                  <a:srgbClr val="0070C0"/>
                </a:solidFill>
              </a:rPr>
              <a:t> tin </a:t>
            </a:r>
            <a:r>
              <a:rPr lang="en-US" dirty="0" err="1" smtClean="0">
                <a:solidFill>
                  <a:srgbClr val="0070C0"/>
                </a:solidFill>
              </a:rPr>
              <a:t>và</a:t>
            </a:r>
            <a:r>
              <a:rPr lang="en-US" dirty="0" smtClean="0">
                <a:solidFill>
                  <a:srgbClr val="0070C0"/>
                </a:solidFill>
              </a:rPr>
              <a:t> </a:t>
            </a:r>
            <a:r>
              <a:rPr lang="en-US" dirty="0" err="1" smtClean="0">
                <a:solidFill>
                  <a:srgbClr val="0070C0"/>
                </a:solidFill>
              </a:rPr>
              <a:t>trao</a:t>
            </a:r>
            <a:r>
              <a:rPr lang="en-US" dirty="0" smtClean="0">
                <a:solidFill>
                  <a:srgbClr val="0070C0"/>
                </a:solidFill>
              </a:rPr>
              <a:t> </a:t>
            </a:r>
            <a:r>
              <a:rPr lang="en-US" dirty="0" err="1" smtClean="0">
                <a:solidFill>
                  <a:srgbClr val="0070C0"/>
                </a:solidFill>
              </a:rPr>
              <a:t>đổi</a:t>
            </a:r>
            <a:r>
              <a:rPr lang="en-US" dirty="0" smtClean="0">
                <a:solidFill>
                  <a:srgbClr val="0070C0"/>
                </a:solidFill>
              </a:rPr>
              <a:t> </a:t>
            </a:r>
            <a:r>
              <a:rPr lang="en-US" dirty="0" err="1" smtClean="0">
                <a:solidFill>
                  <a:srgbClr val="0070C0"/>
                </a:solidFill>
              </a:rPr>
              <a:t>thông</a:t>
            </a:r>
            <a:r>
              <a:rPr lang="en-US" dirty="0" smtClean="0">
                <a:solidFill>
                  <a:srgbClr val="0070C0"/>
                </a:solidFill>
              </a:rPr>
              <a:t> tin</a:t>
            </a:r>
          </a:p>
          <a:p>
            <a:r>
              <a:rPr lang="en-US" dirty="0" err="1" smtClean="0">
                <a:solidFill>
                  <a:srgbClr val="0070C0"/>
                </a:solidFill>
              </a:rPr>
              <a:t>Xác</a:t>
            </a:r>
            <a:r>
              <a:rPr lang="en-US" dirty="0" smtClean="0">
                <a:solidFill>
                  <a:srgbClr val="0070C0"/>
                </a:solidFill>
              </a:rPr>
              <a:t> </a:t>
            </a:r>
            <a:r>
              <a:rPr lang="en-US" dirty="0" err="1" smtClean="0">
                <a:solidFill>
                  <a:srgbClr val="0070C0"/>
                </a:solidFill>
              </a:rPr>
              <a:t>định</a:t>
            </a:r>
            <a:r>
              <a:rPr lang="en-US" dirty="0" smtClean="0">
                <a:solidFill>
                  <a:srgbClr val="0070C0"/>
                </a:solidFill>
              </a:rPr>
              <a:t> </a:t>
            </a:r>
            <a:r>
              <a:rPr lang="en-US" dirty="0" err="1" smtClean="0">
                <a:solidFill>
                  <a:srgbClr val="0070C0"/>
                </a:solidFill>
              </a:rPr>
              <a:t>cách</a:t>
            </a:r>
            <a:r>
              <a:rPr lang="en-US" dirty="0" smtClean="0">
                <a:solidFill>
                  <a:srgbClr val="0070C0"/>
                </a:solidFill>
              </a:rPr>
              <a:t> </a:t>
            </a:r>
            <a:r>
              <a:rPr lang="en-US" dirty="0" err="1" smtClean="0">
                <a:solidFill>
                  <a:srgbClr val="0070C0"/>
                </a:solidFill>
              </a:rPr>
              <a:t>thức</a:t>
            </a:r>
            <a:r>
              <a:rPr lang="en-US" dirty="0" smtClean="0">
                <a:solidFill>
                  <a:srgbClr val="0070C0"/>
                </a:solidFill>
              </a:rPr>
              <a:t> </a:t>
            </a:r>
            <a:r>
              <a:rPr lang="en-US" dirty="0" err="1" smtClean="0">
                <a:solidFill>
                  <a:srgbClr val="0070C0"/>
                </a:solidFill>
              </a:rPr>
              <a:t>trao</a:t>
            </a:r>
            <a:r>
              <a:rPr lang="en-US" dirty="0" smtClean="0">
                <a:solidFill>
                  <a:srgbClr val="0070C0"/>
                </a:solidFill>
              </a:rPr>
              <a:t> </a:t>
            </a:r>
            <a:r>
              <a:rPr lang="en-US" dirty="0" err="1" smtClean="0">
                <a:solidFill>
                  <a:srgbClr val="0070C0"/>
                </a:solidFill>
              </a:rPr>
              <a:t>đổi</a:t>
            </a:r>
            <a:r>
              <a:rPr lang="en-US" dirty="0" smtClean="0">
                <a:solidFill>
                  <a:srgbClr val="0070C0"/>
                </a:solidFill>
              </a:rPr>
              <a:t> </a:t>
            </a:r>
            <a:r>
              <a:rPr lang="en-US" dirty="0" err="1" smtClean="0">
                <a:solidFill>
                  <a:srgbClr val="0070C0"/>
                </a:solidFill>
              </a:rPr>
              <a:t>thông</a:t>
            </a:r>
            <a:r>
              <a:rPr lang="en-US" dirty="0" smtClean="0">
                <a:solidFill>
                  <a:srgbClr val="0070C0"/>
                </a:solidFill>
              </a:rPr>
              <a:t> tin </a:t>
            </a:r>
            <a:r>
              <a:rPr lang="en-US" dirty="0" err="1" smtClean="0">
                <a:solidFill>
                  <a:srgbClr val="0070C0"/>
                </a:solidFill>
              </a:rPr>
              <a:t>tốt</a:t>
            </a:r>
            <a:r>
              <a:rPr lang="en-US" dirty="0" smtClean="0">
                <a:solidFill>
                  <a:srgbClr val="0070C0"/>
                </a:solidFill>
              </a:rPr>
              <a:t> </a:t>
            </a:r>
            <a:r>
              <a:rPr lang="en-US" dirty="0" err="1" smtClean="0">
                <a:solidFill>
                  <a:srgbClr val="0070C0"/>
                </a:solidFill>
              </a:rPr>
              <a:t>nhất</a:t>
            </a:r>
            <a:endParaRPr lang="en-US" dirty="0" smtClean="0">
              <a:solidFill>
                <a:srgbClr val="0070C0"/>
              </a:solidFill>
            </a:endParaRPr>
          </a:p>
          <a:p>
            <a:r>
              <a:rPr lang="en-US" dirty="0" err="1" smtClean="0">
                <a:solidFill>
                  <a:srgbClr val="0070C0"/>
                </a:solidFill>
              </a:rPr>
              <a:t>Chỉ</a:t>
            </a:r>
            <a:r>
              <a:rPr lang="en-US" dirty="0" smtClean="0">
                <a:solidFill>
                  <a:srgbClr val="0070C0"/>
                </a:solidFill>
              </a:rPr>
              <a:t> </a:t>
            </a:r>
            <a:r>
              <a:rPr lang="en-US" dirty="0" err="1" smtClean="0">
                <a:solidFill>
                  <a:srgbClr val="0070C0"/>
                </a:solidFill>
              </a:rPr>
              <a:t>định</a:t>
            </a:r>
            <a:r>
              <a:rPr lang="en-US" dirty="0" smtClean="0">
                <a:solidFill>
                  <a:srgbClr val="0070C0"/>
                </a:solidFill>
              </a:rPr>
              <a:t> </a:t>
            </a:r>
            <a:r>
              <a:rPr lang="en-US" dirty="0" err="1" smtClean="0">
                <a:solidFill>
                  <a:srgbClr val="0070C0"/>
                </a:solidFill>
              </a:rPr>
              <a:t>vai</a:t>
            </a:r>
            <a:r>
              <a:rPr lang="en-US" dirty="0" smtClean="0">
                <a:solidFill>
                  <a:srgbClr val="0070C0"/>
                </a:solidFill>
              </a:rPr>
              <a:t> </a:t>
            </a:r>
            <a:r>
              <a:rPr lang="en-US" dirty="0" err="1" smtClean="0">
                <a:solidFill>
                  <a:srgbClr val="0070C0"/>
                </a:solidFill>
              </a:rPr>
              <a:t>trò</a:t>
            </a:r>
            <a:r>
              <a:rPr lang="en-US" dirty="0" smtClean="0">
                <a:solidFill>
                  <a:srgbClr val="0070C0"/>
                </a:solidFill>
              </a:rPr>
              <a:t> và </a:t>
            </a:r>
            <a:r>
              <a:rPr lang="en-US" dirty="0" err="1" smtClean="0">
                <a:solidFill>
                  <a:srgbClr val="0070C0"/>
                </a:solidFill>
              </a:rPr>
              <a:t>trách</a:t>
            </a:r>
            <a:r>
              <a:rPr lang="en-US" dirty="0" smtClean="0">
                <a:solidFill>
                  <a:srgbClr val="0070C0"/>
                </a:solidFill>
              </a:rPr>
              <a:t> </a:t>
            </a:r>
            <a:r>
              <a:rPr lang="en-US" dirty="0" err="1" smtClean="0">
                <a:solidFill>
                  <a:srgbClr val="0070C0"/>
                </a:solidFill>
              </a:rPr>
              <a:t>nhiệm</a:t>
            </a:r>
            <a:r>
              <a:rPr lang="en-US" dirty="0" smtClean="0">
                <a:solidFill>
                  <a:srgbClr val="0070C0"/>
                </a:solidFill>
              </a:rPr>
              <a:t> trao </a:t>
            </a:r>
            <a:r>
              <a:rPr lang="en-US" dirty="0" err="1" smtClean="0">
                <a:solidFill>
                  <a:srgbClr val="0070C0"/>
                </a:solidFill>
              </a:rPr>
              <a:t>đổi</a:t>
            </a:r>
            <a:r>
              <a:rPr lang="en-US" dirty="0" smtClean="0">
                <a:solidFill>
                  <a:srgbClr val="0070C0"/>
                </a:solidFill>
              </a:rPr>
              <a:t> </a:t>
            </a:r>
            <a:r>
              <a:rPr lang="en-US" dirty="0" err="1" smtClean="0">
                <a:solidFill>
                  <a:srgbClr val="0070C0"/>
                </a:solidFill>
              </a:rPr>
              <a:t>thông</a:t>
            </a:r>
            <a:r>
              <a:rPr lang="en-US" dirty="0" smtClean="0">
                <a:solidFill>
                  <a:srgbClr val="0070C0"/>
                </a:solidFill>
              </a:rPr>
              <a:t> tin</a:t>
            </a:r>
          </a:p>
          <a:p>
            <a:r>
              <a:rPr lang="en-US" dirty="0" err="1" smtClean="0">
                <a:solidFill>
                  <a:srgbClr val="0070C0"/>
                </a:solidFill>
              </a:rPr>
              <a:t>Lập</a:t>
            </a:r>
            <a:r>
              <a:rPr lang="en-US" dirty="0" smtClean="0">
                <a:solidFill>
                  <a:srgbClr val="0070C0"/>
                </a:solidFill>
              </a:rPr>
              <a:t> </a:t>
            </a:r>
            <a:r>
              <a:rPr lang="en-US" dirty="0" err="1" smtClean="0">
                <a:solidFill>
                  <a:srgbClr val="0070C0"/>
                </a:solidFill>
              </a:rPr>
              <a:t>lịch</a:t>
            </a:r>
            <a:r>
              <a:rPr lang="en-US" dirty="0" smtClean="0">
                <a:solidFill>
                  <a:srgbClr val="0070C0"/>
                </a:solidFill>
              </a:rPr>
              <a:t> </a:t>
            </a:r>
            <a:r>
              <a:rPr lang="en-US" dirty="0" err="1" smtClean="0">
                <a:solidFill>
                  <a:srgbClr val="0070C0"/>
                </a:solidFill>
              </a:rPr>
              <a:t>cho</a:t>
            </a:r>
            <a:r>
              <a:rPr lang="en-US" dirty="0" smtClean="0">
                <a:solidFill>
                  <a:srgbClr val="0070C0"/>
                </a:solidFill>
              </a:rPr>
              <a:t> </a:t>
            </a:r>
            <a:r>
              <a:rPr lang="en-US" dirty="0" err="1" smtClean="0">
                <a:solidFill>
                  <a:srgbClr val="0070C0"/>
                </a:solidFill>
              </a:rPr>
              <a:t>công</a:t>
            </a:r>
            <a:r>
              <a:rPr lang="en-US" dirty="0" smtClean="0">
                <a:solidFill>
                  <a:srgbClr val="0070C0"/>
                </a:solidFill>
              </a:rPr>
              <a:t> </a:t>
            </a:r>
            <a:r>
              <a:rPr lang="en-US" dirty="0" err="1" smtClean="0">
                <a:solidFill>
                  <a:srgbClr val="0070C0"/>
                </a:solidFill>
              </a:rPr>
              <a:t>tác</a:t>
            </a:r>
            <a:r>
              <a:rPr lang="en-US" dirty="0" smtClean="0">
                <a:solidFill>
                  <a:srgbClr val="0070C0"/>
                </a:solidFill>
              </a:rPr>
              <a:t> </a:t>
            </a:r>
            <a:r>
              <a:rPr lang="en-US" dirty="0" err="1" smtClean="0">
                <a:solidFill>
                  <a:srgbClr val="0070C0"/>
                </a:solidFill>
              </a:rPr>
              <a:t>trao</a:t>
            </a:r>
            <a:r>
              <a:rPr lang="en-US" dirty="0" smtClean="0">
                <a:solidFill>
                  <a:srgbClr val="0070C0"/>
                </a:solidFill>
              </a:rPr>
              <a:t> </a:t>
            </a:r>
            <a:r>
              <a:rPr lang="en-US" dirty="0" err="1" smtClean="0">
                <a:solidFill>
                  <a:srgbClr val="0070C0"/>
                </a:solidFill>
              </a:rPr>
              <a:t>đổi</a:t>
            </a:r>
            <a:r>
              <a:rPr lang="en-US" dirty="0" smtClean="0">
                <a:solidFill>
                  <a:srgbClr val="0070C0"/>
                </a:solidFill>
              </a:rPr>
              <a:t> </a:t>
            </a:r>
            <a:r>
              <a:rPr lang="en-US" dirty="0" err="1" smtClean="0">
                <a:solidFill>
                  <a:srgbClr val="0070C0"/>
                </a:solidFill>
              </a:rPr>
              <a:t>thông</a:t>
            </a:r>
            <a:r>
              <a:rPr lang="en-US" dirty="0" smtClean="0">
                <a:solidFill>
                  <a:srgbClr val="0070C0"/>
                </a:solidFill>
              </a:rPr>
              <a:t> tin</a:t>
            </a:r>
          </a:p>
          <a:p>
            <a:r>
              <a:rPr lang="en-US" dirty="0" err="1" smtClean="0">
                <a:solidFill>
                  <a:srgbClr val="0070C0"/>
                </a:solidFill>
              </a:rPr>
              <a:t>Viết</a:t>
            </a:r>
            <a:r>
              <a:rPr lang="en-US" dirty="0" smtClean="0">
                <a:solidFill>
                  <a:srgbClr val="0070C0"/>
                </a:solidFill>
              </a:rPr>
              <a:t> </a:t>
            </a:r>
            <a:r>
              <a:rPr lang="en-US" dirty="0" err="1" smtClean="0">
                <a:solidFill>
                  <a:srgbClr val="0070C0"/>
                </a:solidFill>
              </a:rPr>
              <a:t>bản</a:t>
            </a:r>
            <a:r>
              <a:rPr lang="en-US" dirty="0" smtClean="0">
                <a:solidFill>
                  <a:srgbClr val="0070C0"/>
                </a:solidFill>
              </a:rPr>
              <a:t> kế </a:t>
            </a:r>
            <a:r>
              <a:rPr lang="en-US" dirty="0" err="1" smtClean="0">
                <a:solidFill>
                  <a:srgbClr val="0070C0"/>
                </a:solidFill>
              </a:rPr>
              <a:t>hoạch</a:t>
            </a:r>
            <a:r>
              <a:rPr lang="en-US" dirty="0" smtClean="0">
                <a:solidFill>
                  <a:srgbClr val="0070C0"/>
                </a:solidFill>
              </a:rPr>
              <a:t> thành </a:t>
            </a:r>
            <a:r>
              <a:rPr lang="en-US" dirty="0" err="1" smtClean="0">
                <a:solidFill>
                  <a:srgbClr val="0070C0"/>
                </a:solidFill>
              </a:rPr>
              <a:t>văn</a:t>
            </a:r>
            <a:r>
              <a:rPr lang="en-US" dirty="0" smtClean="0">
                <a:solidFill>
                  <a:srgbClr val="0070C0"/>
                </a:solidFill>
              </a:rPr>
              <a:t> </a:t>
            </a:r>
            <a:r>
              <a:rPr lang="en-US" dirty="0" err="1" smtClean="0">
                <a:solidFill>
                  <a:srgbClr val="0070C0"/>
                </a:solidFill>
              </a:rPr>
              <a:t>bản</a:t>
            </a:r>
            <a:r>
              <a:rPr lang="en-US" dirty="0" smtClean="0">
                <a:solidFill>
                  <a:srgbClr val="0070C0"/>
                </a:solidFill>
              </a:rPr>
              <a:t> và </a:t>
            </a:r>
            <a:r>
              <a:rPr lang="en-US" dirty="0" err="1" smtClean="0">
                <a:solidFill>
                  <a:srgbClr val="0070C0"/>
                </a:solidFill>
              </a:rPr>
              <a:t>phổ</a:t>
            </a:r>
            <a:r>
              <a:rPr lang="en-US" dirty="0" smtClean="0">
                <a:solidFill>
                  <a:srgbClr val="0070C0"/>
                </a:solidFill>
              </a:rPr>
              <a:t> </a:t>
            </a:r>
            <a:r>
              <a:rPr lang="en-US" dirty="0" err="1" smtClean="0">
                <a:solidFill>
                  <a:srgbClr val="0070C0"/>
                </a:solidFill>
              </a:rPr>
              <a:t>biến</a:t>
            </a:r>
            <a:endParaRPr lang="en-US" dirty="0" smtClean="0">
              <a:solidFill>
                <a:srgbClr val="0070C0"/>
              </a:solidFill>
            </a:endParaRPr>
          </a:p>
        </p:txBody>
      </p:sp>
      <p:sp>
        <p:nvSpPr>
          <p:cNvPr id="4" name="Content Placeholder 3"/>
          <p:cNvSpPr>
            <a:spLocks noGrp="1"/>
          </p:cNvSpPr>
          <p:nvPr>
            <p:ph sz="half" idx="2"/>
          </p:nvPr>
        </p:nvSpPr>
        <p:spPr/>
        <p:txBody>
          <a:bodyPr>
            <a:normAutofit/>
          </a:bodyPr>
          <a:lstStyle/>
          <a:p>
            <a:r>
              <a:rPr lang="en-US" dirty="0"/>
              <a:t>Identify information requirements and exchange information</a:t>
            </a:r>
          </a:p>
          <a:p>
            <a:r>
              <a:rPr lang="en-US" dirty="0"/>
              <a:t>Determine the best way to exchange information</a:t>
            </a:r>
          </a:p>
          <a:p>
            <a:r>
              <a:rPr lang="en-US" dirty="0"/>
              <a:t>Assign roles and responsibilities for information exchange</a:t>
            </a:r>
          </a:p>
          <a:p>
            <a:r>
              <a:rPr lang="en-US" dirty="0"/>
              <a:t>Schedule for information exchange</a:t>
            </a:r>
          </a:p>
          <a:p>
            <a:r>
              <a:rPr lang="en-US" dirty="0"/>
              <a:t>Write the plan in writing and </a:t>
            </a:r>
            <a:r>
              <a:rPr lang="en-US" dirty="0" smtClean="0"/>
              <a:t>disseminate</a:t>
            </a:r>
            <a:endParaRPr lang="en-US" dirty="0"/>
          </a:p>
          <a:p>
            <a:endParaRPr lang="en-US" dirty="0"/>
          </a:p>
        </p:txBody>
      </p:sp>
      <p:sp>
        <p:nvSpPr>
          <p:cNvPr id="6" name="Slide Number Placeholder 5"/>
          <p:cNvSpPr>
            <a:spLocks noGrp="1"/>
          </p:cNvSpPr>
          <p:nvPr>
            <p:ph type="sldNum" sz="quarter" idx="12"/>
          </p:nvPr>
        </p:nvSpPr>
        <p:spPr/>
        <p:txBody>
          <a:bodyPr/>
          <a:lstStyle/>
          <a:p>
            <a:fld id="{33D6E5A2-EC83-451F-A719-9AC1370DD5CF}" type="slidenum">
              <a:rPr lang="en-US" smtClean="0"/>
              <a:pPr/>
              <a:t>10</a:t>
            </a:fld>
            <a:endParaRPr lang="en-US" dirty="0"/>
          </a:p>
        </p:txBody>
      </p:sp>
    </p:spTree>
    <p:custDataLst>
      <p:tags r:id="rId1"/>
    </p:custDataLst>
    <p:extLst>
      <p:ext uri="{BB962C8B-B14F-4D97-AF65-F5344CB8AC3E}">
        <p14:creationId xmlns:p14="http://schemas.microsoft.com/office/powerpoint/2010/main" val="2297069031"/>
      </p:ext>
    </p:extLst>
  </p:cSld>
  <p:clrMapOvr>
    <a:masterClrMapping/>
  </p:clrMapOvr>
  <p:transition spd="slow">
    <p:wipe dir="d"/>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2"/>
          <p:cNvSpPr/>
          <p:nvPr/>
        </p:nvSpPr>
        <p:spPr>
          <a:xfrm>
            <a:off x="3358342" y="1269431"/>
            <a:ext cx="5376225" cy="4748845"/>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4823827" y="1624790"/>
            <a:ext cx="2572051" cy="646331"/>
          </a:xfrm>
          <a:prstGeom prst="rect">
            <a:avLst/>
          </a:prstGeom>
          <a:noFill/>
        </p:spPr>
        <p:txBody>
          <a:bodyPr wrap="none" rtlCol="0">
            <a:spAutoFit/>
          </a:bodyPr>
          <a:lstStyle/>
          <a:p>
            <a:r>
              <a:rPr lang="en-US" b="1" dirty="0">
                <a:latin typeface="Times New Roman" panose="02020603050405020304" pitchFamily="18" charset="0"/>
                <a:cs typeface="Times New Roman" panose="02020603050405020304" pitchFamily="18" charset="0"/>
              </a:rPr>
              <a:t>THE ORGANIZATION</a:t>
            </a:r>
          </a:p>
          <a:p>
            <a:r>
              <a:rPr lang="en-US" b="1" dirty="0">
                <a:solidFill>
                  <a:schemeClr val="bg2">
                    <a:lumMod val="75000"/>
                  </a:schemeClr>
                </a:solidFill>
                <a:latin typeface="Times New Roman" panose="02020603050405020304" pitchFamily="18" charset="0"/>
                <a:cs typeface="Times New Roman" panose="02020603050405020304" pitchFamily="18" charset="0"/>
              </a:rPr>
              <a:t>          </a:t>
            </a:r>
            <a:r>
              <a:rPr lang="en-US" b="1" dirty="0">
                <a:solidFill>
                  <a:srgbClr val="0070C0"/>
                </a:solidFill>
                <a:latin typeface="Times New Roman" panose="02020603050405020304" pitchFamily="18" charset="0"/>
                <a:cs typeface="Times New Roman" panose="02020603050405020304" pitchFamily="18" charset="0"/>
              </a:rPr>
              <a:t>(</a:t>
            </a:r>
            <a:r>
              <a:rPr lang="en-US" b="1" i="1" dirty="0" err="1">
                <a:solidFill>
                  <a:srgbClr val="0070C0"/>
                </a:solidFill>
                <a:latin typeface="Times New Roman" panose="02020603050405020304" pitchFamily="18" charset="0"/>
                <a:cs typeface="Times New Roman" panose="02020603050405020304" pitchFamily="18" charset="0"/>
              </a:rPr>
              <a:t>Tổ</a:t>
            </a:r>
            <a:r>
              <a:rPr lang="en-US" b="1" i="1" dirty="0">
                <a:solidFill>
                  <a:srgbClr val="0070C0"/>
                </a:solidFill>
                <a:latin typeface="Times New Roman" panose="02020603050405020304" pitchFamily="18" charset="0"/>
                <a:cs typeface="Times New Roman" panose="02020603050405020304" pitchFamily="18" charset="0"/>
              </a:rPr>
              <a:t> </a:t>
            </a:r>
            <a:r>
              <a:rPr lang="en-US" b="1" i="1" dirty="0" err="1">
                <a:solidFill>
                  <a:srgbClr val="0070C0"/>
                </a:solidFill>
                <a:latin typeface="Times New Roman" panose="02020603050405020304" pitchFamily="18" charset="0"/>
                <a:cs typeface="Times New Roman" panose="02020603050405020304" pitchFamily="18" charset="0"/>
              </a:rPr>
              <a:t>chức</a:t>
            </a:r>
            <a:r>
              <a:rPr lang="en-US" b="1" dirty="0">
                <a:solidFill>
                  <a:srgbClr val="0070C0"/>
                </a:solidFill>
                <a:latin typeface="Times New Roman" panose="02020603050405020304" pitchFamily="18" charset="0"/>
                <a:cs typeface="Times New Roman" panose="02020603050405020304" pitchFamily="18" charset="0"/>
              </a:rPr>
              <a:t>)</a:t>
            </a:r>
          </a:p>
        </p:txBody>
      </p:sp>
      <p:sp>
        <p:nvSpPr>
          <p:cNvPr id="27" name="TextBox 26"/>
          <p:cNvSpPr txBox="1"/>
          <p:nvPr/>
        </p:nvSpPr>
        <p:spPr>
          <a:xfrm>
            <a:off x="5077378" y="2198962"/>
            <a:ext cx="2230098" cy="646331"/>
          </a:xfrm>
          <a:prstGeom prst="rect">
            <a:avLst/>
          </a:prstGeom>
          <a:noFill/>
        </p:spPr>
        <p:txBody>
          <a:bodyPr wrap="none" rtlCol="0">
            <a:spAutoFit/>
          </a:bodyPr>
          <a:lstStyle/>
          <a:p>
            <a:r>
              <a:rPr lang="en-US" b="1" dirty="0">
                <a:latin typeface="Times New Roman" panose="02020603050405020304" pitchFamily="18" charset="0"/>
                <a:cs typeface="Times New Roman" panose="02020603050405020304" pitchFamily="18" charset="0"/>
              </a:rPr>
              <a:t>Organizational goals</a:t>
            </a:r>
          </a:p>
          <a:p>
            <a:r>
              <a:rPr lang="en-US" b="1" dirty="0">
                <a:solidFill>
                  <a:srgbClr val="0070C0"/>
                </a:solidFill>
                <a:latin typeface="Times New Roman" panose="02020603050405020304" pitchFamily="18" charset="0"/>
                <a:cs typeface="Times New Roman" panose="02020603050405020304" pitchFamily="18" charset="0"/>
              </a:rPr>
              <a:t>(</a:t>
            </a:r>
            <a:r>
              <a:rPr lang="en-US" b="1" i="1" dirty="0" err="1">
                <a:solidFill>
                  <a:srgbClr val="0070C0"/>
                </a:solidFill>
                <a:latin typeface="Times New Roman" panose="02020603050405020304" pitchFamily="18" charset="0"/>
                <a:cs typeface="Times New Roman" panose="02020603050405020304" pitchFamily="18" charset="0"/>
              </a:rPr>
              <a:t>mục</a:t>
            </a:r>
            <a:r>
              <a:rPr lang="en-US" b="1" i="1" dirty="0">
                <a:solidFill>
                  <a:srgbClr val="0070C0"/>
                </a:solidFill>
                <a:latin typeface="Times New Roman" panose="02020603050405020304" pitchFamily="18" charset="0"/>
                <a:cs typeface="Times New Roman" panose="02020603050405020304" pitchFamily="18" charset="0"/>
              </a:rPr>
              <a:t> </a:t>
            </a:r>
            <a:r>
              <a:rPr lang="en-US" b="1" i="1" dirty="0" err="1">
                <a:solidFill>
                  <a:srgbClr val="0070C0"/>
                </a:solidFill>
                <a:latin typeface="Times New Roman" panose="02020603050405020304" pitchFamily="18" charset="0"/>
                <a:cs typeface="Times New Roman" panose="02020603050405020304" pitchFamily="18" charset="0"/>
              </a:rPr>
              <a:t>tiêu</a:t>
            </a:r>
            <a:r>
              <a:rPr lang="en-US" b="1" i="1" dirty="0">
                <a:solidFill>
                  <a:srgbClr val="0070C0"/>
                </a:solidFill>
                <a:latin typeface="Times New Roman" panose="02020603050405020304" pitchFamily="18" charset="0"/>
                <a:cs typeface="Times New Roman" panose="02020603050405020304" pitchFamily="18" charset="0"/>
              </a:rPr>
              <a:t> </a:t>
            </a:r>
            <a:r>
              <a:rPr lang="en-US" b="1" i="1" dirty="0" err="1">
                <a:solidFill>
                  <a:srgbClr val="0070C0"/>
                </a:solidFill>
                <a:latin typeface="Times New Roman" panose="02020603050405020304" pitchFamily="18" charset="0"/>
                <a:cs typeface="Times New Roman" panose="02020603050405020304" pitchFamily="18" charset="0"/>
              </a:rPr>
              <a:t>tổ</a:t>
            </a:r>
            <a:r>
              <a:rPr lang="en-US" b="1" i="1" dirty="0">
                <a:solidFill>
                  <a:srgbClr val="0070C0"/>
                </a:solidFill>
                <a:latin typeface="Times New Roman" panose="02020603050405020304" pitchFamily="18" charset="0"/>
                <a:cs typeface="Times New Roman" panose="02020603050405020304" pitchFamily="18" charset="0"/>
              </a:rPr>
              <a:t> </a:t>
            </a:r>
            <a:r>
              <a:rPr lang="en-US" b="1" i="1" dirty="0" err="1">
                <a:solidFill>
                  <a:srgbClr val="0070C0"/>
                </a:solidFill>
                <a:latin typeface="Times New Roman" panose="02020603050405020304" pitchFamily="18" charset="0"/>
                <a:cs typeface="Times New Roman" panose="02020603050405020304" pitchFamily="18" charset="0"/>
              </a:rPr>
              <a:t>chức</a:t>
            </a:r>
            <a:r>
              <a:rPr lang="en-US" b="1" dirty="0">
                <a:solidFill>
                  <a:srgbClr val="0070C0"/>
                </a:solidFill>
                <a:latin typeface="Times New Roman" panose="02020603050405020304" pitchFamily="18" charset="0"/>
                <a:cs typeface="Times New Roman" panose="02020603050405020304" pitchFamily="18" charset="0"/>
              </a:rPr>
              <a:t>)</a:t>
            </a:r>
          </a:p>
        </p:txBody>
      </p:sp>
      <p:sp>
        <p:nvSpPr>
          <p:cNvPr id="28" name="TextBox 27"/>
          <p:cNvSpPr txBox="1"/>
          <p:nvPr/>
        </p:nvSpPr>
        <p:spPr>
          <a:xfrm>
            <a:off x="4925573" y="3391434"/>
            <a:ext cx="2617642" cy="646331"/>
          </a:xfrm>
          <a:prstGeom prst="rect">
            <a:avLst/>
          </a:prstGeom>
          <a:noFill/>
          <a:ln w="22225">
            <a:solidFill>
              <a:schemeClr val="tx1"/>
            </a:solidFill>
          </a:ln>
        </p:spPr>
        <p:txBody>
          <a:bodyPr wrap="square" rtlCol="0">
            <a:spAutoFit/>
          </a:bodyPr>
          <a:lstStyle/>
          <a:p>
            <a:r>
              <a:rPr lang="en-US" b="1" dirty="0">
                <a:latin typeface="Times New Roman" panose="02020603050405020304" pitchFamily="18" charset="0"/>
                <a:cs typeface="Times New Roman" panose="02020603050405020304" pitchFamily="18" charset="0"/>
              </a:rPr>
              <a:t>PROJECT MANAGER</a:t>
            </a:r>
          </a:p>
          <a:p>
            <a:r>
              <a:rPr lang="en-US" b="1" dirty="0">
                <a:latin typeface="Times New Roman" panose="02020603050405020304" pitchFamily="18" charset="0"/>
                <a:cs typeface="Times New Roman" panose="02020603050405020304" pitchFamily="18" charset="0"/>
              </a:rPr>
              <a:t>       </a:t>
            </a:r>
            <a:r>
              <a:rPr lang="en-US" b="1" dirty="0">
                <a:solidFill>
                  <a:srgbClr val="FF0000"/>
                </a:solidFill>
                <a:latin typeface="Times New Roman" panose="02020603050405020304" pitchFamily="18" charset="0"/>
                <a:cs typeface="Times New Roman" panose="02020603050405020304" pitchFamily="18" charset="0"/>
              </a:rPr>
              <a:t>(</a:t>
            </a:r>
            <a:r>
              <a:rPr lang="vi-VN" b="1" i="1" dirty="0">
                <a:solidFill>
                  <a:srgbClr val="FF0000"/>
                </a:solidFill>
                <a:latin typeface="Times New Roman" panose="02020603050405020304" pitchFamily="18" charset="0"/>
                <a:cs typeface="Times New Roman" panose="02020603050405020304" pitchFamily="18" charset="0"/>
              </a:rPr>
              <a:t>Trưởng dự án</a:t>
            </a:r>
            <a:r>
              <a:rPr lang="en-US" b="1" dirty="0">
                <a:solidFill>
                  <a:srgbClr val="FF0000"/>
                </a:solidFill>
                <a:latin typeface="Times New Roman" panose="02020603050405020304" pitchFamily="18" charset="0"/>
                <a:cs typeface="Times New Roman" panose="02020603050405020304" pitchFamily="18" charset="0"/>
              </a:rPr>
              <a:t>)</a:t>
            </a:r>
          </a:p>
        </p:txBody>
      </p:sp>
      <p:sp>
        <p:nvSpPr>
          <p:cNvPr id="30" name="TextBox 29"/>
          <p:cNvSpPr txBox="1"/>
          <p:nvPr/>
        </p:nvSpPr>
        <p:spPr>
          <a:xfrm>
            <a:off x="3581940" y="2750976"/>
            <a:ext cx="1999265" cy="646331"/>
          </a:xfrm>
          <a:prstGeom prst="rect">
            <a:avLst/>
          </a:prstGeom>
          <a:noFill/>
        </p:spPr>
        <p:txBody>
          <a:bodyPr wrap="none" rtlCol="0">
            <a:spAutoFit/>
          </a:bodyPr>
          <a:lstStyle/>
          <a:p>
            <a:r>
              <a:rPr lang="en-US" b="1" dirty="0">
                <a:latin typeface="Times New Roman" panose="02020603050405020304" pitchFamily="18" charset="0"/>
                <a:cs typeface="Times New Roman" panose="02020603050405020304" pitchFamily="18" charset="0"/>
              </a:rPr>
              <a:t>Top management</a:t>
            </a:r>
          </a:p>
          <a:p>
            <a:r>
              <a:rPr lang="en-US" b="1" dirty="0">
                <a:solidFill>
                  <a:srgbClr val="0070C0"/>
                </a:solidFill>
                <a:latin typeface="Times New Roman" panose="02020603050405020304" pitchFamily="18" charset="0"/>
                <a:cs typeface="Times New Roman" panose="02020603050405020304" pitchFamily="18" charset="0"/>
              </a:rPr>
              <a:t>(</a:t>
            </a:r>
            <a:r>
              <a:rPr lang="en-US" b="1" i="1" dirty="0" err="1">
                <a:solidFill>
                  <a:srgbClr val="0070C0"/>
                </a:solidFill>
                <a:latin typeface="Times New Roman" panose="02020603050405020304" pitchFamily="18" charset="0"/>
                <a:cs typeface="Times New Roman" panose="02020603050405020304" pitchFamily="18" charset="0"/>
              </a:rPr>
              <a:t>quản</a:t>
            </a:r>
            <a:r>
              <a:rPr lang="en-US" b="1" i="1" dirty="0">
                <a:solidFill>
                  <a:srgbClr val="0070C0"/>
                </a:solidFill>
                <a:latin typeface="Times New Roman" panose="02020603050405020304" pitchFamily="18" charset="0"/>
                <a:cs typeface="Times New Roman" panose="02020603050405020304" pitchFamily="18" charset="0"/>
              </a:rPr>
              <a:t> </a:t>
            </a:r>
            <a:r>
              <a:rPr lang="en-US" b="1" i="1" dirty="0" err="1">
                <a:solidFill>
                  <a:srgbClr val="0070C0"/>
                </a:solidFill>
                <a:latin typeface="Times New Roman" panose="02020603050405020304" pitchFamily="18" charset="0"/>
                <a:cs typeface="Times New Roman" panose="02020603050405020304" pitchFamily="18" charset="0"/>
              </a:rPr>
              <a:t>lí</a:t>
            </a:r>
            <a:r>
              <a:rPr lang="en-US" b="1" i="1" dirty="0">
                <a:solidFill>
                  <a:srgbClr val="0070C0"/>
                </a:solidFill>
                <a:latin typeface="Times New Roman" panose="02020603050405020304" pitchFamily="18" charset="0"/>
                <a:cs typeface="Times New Roman" panose="02020603050405020304" pitchFamily="18" charset="0"/>
              </a:rPr>
              <a:t> </a:t>
            </a:r>
            <a:r>
              <a:rPr lang="en-US" b="1" i="1" dirty="0" err="1">
                <a:solidFill>
                  <a:srgbClr val="0070C0"/>
                </a:solidFill>
                <a:latin typeface="Times New Roman" panose="02020603050405020304" pitchFamily="18" charset="0"/>
                <a:cs typeface="Times New Roman" panose="02020603050405020304" pitchFamily="18" charset="0"/>
              </a:rPr>
              <a:t>hàng</a:t>
            </a:r>
            <a:r>
              <a:rPr lang="en-US" b="1" i="1" dirty="0">
                <a:solidFill>
                  <a:srgbClr val="0070C0"/>
                </a:solidFill>
                <a:latin typeface="Times New Roman" panose="02020603050405020304" pitchFamily="18" charset="0"/>
                <a:cs typeface="Times New Roman" panose="02020603050405020304" pitchFamily="18" charset="0"/>
              </a:rPr>
              <a:t> </a:t>
            </a:r>
            <a:r>
              <a:rPr lang="en-US" b="1" i="1" dirty="0" err="1">
                <a:solidFill>
                  <a:srgbClr val="0070C0"/>
                </a:solidFill>
                <a:latin typeface="Times New Roman" panose="02020603050405020304" pitchFamily="18" charset="0"/>
                <a:cs typeface="Times New Roman" panose="02020603050405020304" pitchFamily="18" charset="0"/>
              </a:rPr>
              <a:t>đầu</a:t>
            </a:r>
            <a:r>
              <a:rPr lang="en-US" b="1" dirty="0">
                <a:solidFill>
                  <a:srgbClr val="0070C0"/>
                </a:solidFill>
                <a:latin typeface="Times New Roman" panose="02020603050405020304" pitchFamily="18" charset="0"/>
                <a:cs typeface="Times New Roman" panose="02020603050405020304" pitchFamily="18" charset="0"/>
              </a:rPr>
              <a:t>)</a:t>
            </a:r>
          </a:p>
        </p:txBody>
      </p:sp>
      <p:sp>
        <p:nvSpPr>
          <p:cNvPr id="31" name="TextBox 30"/>
          <p:cNvSpPr txBox="1"/>
          <p:nvPr/>
        </p:nvSpPr>
        <p:spPr>
          <a:xfrm>
            <a:off x="7543215" y="2745103"/>
            <a:ext cx="1191352" cy="646331"/>
          </a:xfrm>
          <a:prstGeom prst="rect">
            <a:avLst/>
          </a:prstGeom>
          <a:noFill/>
        </p:spPr>
        <p:txBody>
          <a:bodyPr wrap="none" rtlCol="0">
            <a:spAutoFit/>
          </a:bodyPr>
          <a:lstStyle/>
          <a:p>
            <a:r>
              <a:rPr lang="en-US" b="1" dirty="0">
                <a:latin typeface="Times New Roman" panose="02020603050405020304" pitchFamily="18" charset="0"/>
                <a:cs typeface="Times New Roman" panose="02020603050405020304" pitchFamily="18" charset="0"/>
              </a:rPr>
              <a:t>  Boss</a:t>
            </a:r>
          </a:p>
          <a:p>
            <a:r>
              <a:rPr lang="en-US" b="1" dirty="0">
                <a:solidFill>
                  <a:srgbClr val="0070C0"/>
                </a:solidFill>
                <a:latin typeface="Times New Roman" panose="02020603050405020304" pitchFamily="18" charset="0"/>
                <a:cs typeface="Times New Roman" panose="02020603050405020304" pitchFamily="18" charset="0"/>
              </a:rPr>
              <a:t>(</a:t>
            </a:r>
            <a:r>
              <a:rPr lang="en-US" b="1" i="1" dirty="0" err="1">
                <a:solidFill>
                  <a:srgbClr val="0070C0"/>
                </a:solidFill>
                <a:latin typeface="Times New Roman" panose="02020603050405020304" pitchFamily="18" charset="0"/>
                <a:cs typeface="Times New Roman" panose="02020603050405020304" pitchFamily="18" charset="0"/>
              </a:rPr>
              <a:t>lãnh</a:t>
            </a:r>
            <a:r>
              <a:rPr lang="en-US" b="1" i="1" dirty="0">
                <a:solidFill>
                  <a:srgbClr val="0070C0"/>
                </a:solidFill>
                <a:latin typeface="Times New Roman" panose="02020603050405020304" pitchFamily="18" charset="0"/>
                <a:cs typeface="Times New Roman" panose="02020603050405020304" pitchFamily="18" charset="0"/>
              </a:rPr>
              <a:t> </a:t>
            </a:r>
            <a:r>
              <a:rPr lang="en-US" b="1" i="1" dirty="0" err="1">
                <a:solidFill>
                  <a:srgbClr val="0070C0"/>
                </a:solidFill>
                <a:latin typeface="Times New Roman" panose="02020603050405020304" pitchFamily="18" charset="0"/>
                <a:cs typeface="Times New Roman" panose="02020603050405020304" pitchFamily="18" charset="0"/>
              </a:rPr>
              <a:t>đạo</a:t>
            </a:r>
            <a:r>
              <a:rPr lang="en-US" b="1" dirty="0">
                <a:solidFill>
                  <a:srgbClr val="0070C0"/>
                </a:solidFill>
                <a:latin typeface="Times New Roman" panose="02020603050405020304" pitchFamily="18" charset="0"/>
                <a:cs typeface="Times New Roman" panose="02020603050405020304" pitchFamily="18" charset="0"/>
              </a:rPr>
              <a:t>)</a:t>
            </a:r>
          </a:p>
        </p:txBody>
      </p:sp>
      <p:sp>
        <p:nvSpPr>
          <p:cNvPr id="32" name="TextBox 31"/>
          <p:cNvSpPr txBox="1"/>
          <p:nvPr/>
        </p:nvSpPr>
        <p:spPr>
          <a:xfrm>
            <a:off x="3649266" y="3997031"/>
            <a:ext cx="1931939" cy="646331"/>
          </a:xfrm>
          <a:prstGeom prst="rect">
            <a:avLst/>
          </a:prstGeom>
          <a:noFill/>
        </p:spPr>
        <p:txBody>
          <a:bodyPr wrap="none" rtlCol="0">
            <a:spAutoFit/>
          </a:bodyPr>
          <a:lstStyle/>
          <a:p>
            <a:r>
              <a:rPr lang="en-US" b="1" dirty="0">
                <a:latin typeface="Times New Roman" panose="02020603050405020304" pitchFamily="18" charset="0"/>
                <a:cs typeface="Times New Roman" panose="02020603050405020304" pitchFamily="18" charset="0"/>
              </a:rPr>
              <a:t>Project staff</a:t>
            </a:r>
          </a:p>
          <a:p>
            <a:r>
              <a:rPr lang="en-US" b="1" dirty="0">
                <a:solidFill>
                  <a:srgbClr val="0070C0"/>
                </a:solidFill>
                <a:latin typeface="Times New Roman" panose="02020603050405020304" pitchFamily="18" charset="0"/>
                <a:cs typeface="Times New Roman" panose="02020603050405020304" pitchFamily="18" charset="0"/>
              </a:rPr>
              <a:t>(</a:t>
            </a:r>
            <a:r>
              <a:rPr lang="en-US" b="1" dirty="0" err="1">
                <a:solidFill>
                  <a:srgbClr val="0070C0"/>
                </a:solidFill>
                <a:latin typeface="Times New Roman" panose="02020603050405020304" pitchFamily="18" charset="0"/>
                <a:cs typeface="Times New Roman" panose="02020603050405020304" pitchFamily="18" charset="0"/>
              </a:rPr>
              <a:t>nhân</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viên</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dự</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án</a:t>
            </a:r>
            <a:r>
              <a:rPr lang="en-US" b="1" dirty="0">
                <a:solidFill>
                  <a:srgbClr val="0070C0"/>
                </a:solidFill>
                <a:latin typeface="Times New Roman" panose="02020603050405020304" pitchFamily="18" charset="0"/>
                <a:cs typeface="Times New Roman" panose="02020603050405020304" pitchFamily="18" charset="0"/>
              </a:rPr>
              <a:t>)</a:t>
            </a:r>
          </a:p>
        </p:txBody>
      </p:sp>
      <p:sp>
        <p:nvSpPr>
          <p:cNvPr id="33" name="TextBox 32"/>
          <p:cNvSpPr txBox="1"/>
          <p:nvPr/>
        </p:nvSpPr>
        <p:spPr>
          <a:xfrm>
            <a:off x="7004607" y="4005309"/>
            <a:ext cx="1550424" cy="646331"/>
          </a:xfrm>
          <a:prstGeom prst="rect">
            <a:avLst/>
          </a:prstGeom>
          <a:noFill/>
        </p:spPr>
        <p:txBody>
          <a:bodyPr wrap="none" rtlCol="0">
            <a:spAutoFit/>
          </a:bodyPr>
          <a:lstStyle/>
          <a:p>
            <a:r>
              <a:rPr lang="en-US" b="1" dirty="0">
                <a:latin typeface="Times New Roman" panose="02020603050405020304" pitchFamily="18" charset="0"/>
                <a:cs typeface="Times New Roman" panose="02020603050405020304" pitchFamily="18" charset="0"/>
              </a:rPr>
              <a:t>Colleagues</a:t>
            </a:r>
          </a:p>
          <a:p>
            <a:r>
              <a:rPr lang="en-US" b="1" dirty="0">
                <a:solidFill>
                  <a:srgbClr val="0070C0"/>
                </a:solidFill>
                <a:latin typeface="Times New Roman" panose="02020603050405020304" pitchFamily="18" charset="0"/>
                <a:cs typeface="Times New Roman" panose="02020603050405020304" pitchFamily="18" charset="0"/>
              </a:rPr>
              <a:t>(</a:t>
            </a:r>
            <a:r>
              <a:rPr lang="en-US" b="1" i="1" dirty="0" err="1">
                <a:solidFill>
                  <a:srgbClr val="0070C0"/>
                </a:solidFill>
                <a:latin typeface="Times New Roman" panose="02020603050405020304" pitchFamily="18" charset="0"/>
                <a:cs typeface="Times New Roman" panose="02020603050405020304" pitchFamily="18" charset="0"/>
              </a:rPr>
              <a:t>đồng</a:t>
            </a:r>
            <a:r>
              <a:rPr lang="en-US" b="1" i="1" dirty="0">
                <a:solidFill>
                  <a:srgbClr val="0070C0"/>
                </a:solidFill>
                <a:latin typeface="Times New Roman" panose="02020603050405020304" pitchFamily="18" charset="0"/>
                <a:cs typeface="Times New Roman" panose="02020603050405020304" pitchFamily="18" charset="0"/>
              </a:rPr>
              <a:t> </a:t>
            </a:r>
            <a:r>
              <a:rPr lang="en-US" b="1" i="1" dirty="0" err="1">
                <a:solidFill>
                  <a:srgbClr val="0070C0"/>
                </a:solidFill>
                <a:latin typeface="Times New Roman" panose="02020603050405020304" pitchFamily="18" charset="0"/>
                <a:cs typeface="Times New Roman" panose="02020603050405020304" pitchFamily="18" charset="0"/>
              </a:rPr>
              <a:t>nghiệp</a:t>
            </a:r>
            <a:r>
              <a:rPr lang="en-US" b="1" dirty="0">
                <a:solidFill>
                  <a:srgbClr val="0070C0"/>
                </a:solidFill>
                <a:latin typeface="Times New Roman" panose="02020603050405020304" pitchFamily="18" charset="0"/>
                <a:cs typeface="Times New Roman" panose="02020603050405020304" pitchFamily="18" charset="0"/>
              </a:rPr>
              <a:t>)</a:t>
            </a:r>
          </a:p>
        </p:txBody>
      </p:sp>
      <p:sp>
        <p:nvSpPr>
          <p:cNvPr id="34" name="TextBox 33"/>
          <p:cNvSpPr txBox="1"/>
          <p:nvPr/>
        </p:nvSpPr>
        <p:spPr>
          <a:xfrm>
            <a:off x="3485142" y="4609128"/>
            <a:ext cx="4968261" cy="646331"/>
          </a:xfrm>
          <a:prstGeom prst="rect">
            <a:avLst/>
          </a:prstGeom>
          <a:noFill/>
        </p:spPr>
        <p:txBody>
          <a:bodyPr wrap="square" rtlCol="0">
            <a:spAutoFit/>
          </a:bodyPr>
          <a:lstStyle/>
          <a:p>
            <a:pPr algn="ctr"/>
            <a:r>
              <a:rPr lang="en-US" b="1" dirty="0">
                <a:latin typeface="Times New Roman" panose="02020603050405020304" pitchFamily="18" charset="0"/>
                <a:cs typeface="Times New Roman" panose="02020603050405020304" pitchFamily="18" charset="0"/>
              </a:rPr>
              <a:t>Managers controlling internal resources</a:t>
            </a:r>
          </a:p>
          <a:p>
            <a:pPr algn="ctr"/>
            <a:r>
              <a:rPr lang="en-US" b="1" dirty="0">
                <a:solidFill>
                  <a:srgbClr val="0070C0"/>
                </a:solidFill>
                <a:latin typeface="Times New Roman" panose="02020603050405020304" pitchFamily="18" charset="0"/>
                <a:cs typeface="Times New Roman" panose="02020603050405020304" pitchFamily="18" charset="0"/>
              </a:rPr>
              <a:t>(</a:t>
            </a:r>
            <a:r>
              <a:rPr lang="vi-VN" b="1" i="1" dirty="0">
                <a:solidFill>
                  <a:srgbClr val="0070C0"/>
                </a:solidFill>
                <a:latin typeface="Times New Roman" panose="02020603050405020304" pitchFamily="18" charset="0"/>
                <a:cs typeface="Times New Roman" panose="02020603050405020304" pitchFamily="18" charset="0"/>
              </a:rPr>
              <a:t>Người quản lý kiểm soát các nguồn lực nội bộ</a:t>
            </a:r>
            <a:r>
              <a:rPr lang="en-US" b="1" dirty="0">
                <a:solidFill>
                  <a:srgbClr val="0070C0"/>
                </a:solidFill>
                <a:latin typeface="Times New Roman" panose="02020603050405020304" pitchFamily="18" charset="0"/>
                <a:cs typeface="Times New Roman" panose="02020603050405020304" pitchFamily="18" charset="0"/>
              </a:rPr>
              <a:t>)</a:t>
            </a:r>
          </a:p>
        </p:txBody>
      </p:sp>
      <p:sp>
        <p:nvSpPr>
          <p:cNvPr id="35" name="TextBox 34"/>
          <p:cNvSpPr txBox="1"/>
          <p:nvPr/>
        </p:nvSpPr>
        <p:spPr>
          <a:xfrm>
            <a:off x="5102426" y="5255460"/>
            <a:ext cx="2137124" cy="646331"/>
          </a:xfrm>
          <a:prstGeom prst="rect">
            <a:avLst/>
          </a:prstGeom>
          <a:noFill/>
        </p:spPr>
        <p:txBody>
          <a:bodyPr wrap="none" rtlCol="0">
            <a:spAutoFit/>
          </a:bodyPr>
          <a:lstStyle/>
          <a:p>
            <a:r>
              <a:rPr lang="en-US" b="1" dirty="0">
                <a:latin typeface="Times New Roman" panose="02020603050405020304" pitchFamily="18" charset="0"/>
                <a:cs typeface="Times New Roman" panose="02020603050405020304" pitchFamily="18" charset="0"/>
              </a:rPr>
              <a:t>Internal users</a:t>
            </a:r>
          </a:p>
          <a:p>
            <a:r>
              <a:rPr lang="en-US" b="1" dirty="0">
                <a:solidFill>
                  <a:srgbClr val="0070C0"/>
                </a:solidFill>
                <a:latin typeface="Times New Roman" panose="02020603050405020304" pitchFamily="18" charset="0"/>
                <a:cs typeface="Times New Roman" panose="02020603050405020304" pitchFamily="18" charset="0"/>
              </a:rPr>
              <a:t>(</a:t>
            </a:r>
            <a:r>
              <a:rPr lang="en-US" b="1" i="1" dirty="0" err="1">
                <a:solidFill>
                  <a:srgbClr val="0070C0"/>
                </a:solidFill>
                <a:latin typeface="Times New Roman" panose="02020603050405020304" pitchFamily="18" charset="0"/>
                <a:cs typeface="Times New Roman" panose="02020603050405020304" pitchFamily="18" charset="0"/>
              </a:rPr>
              <a:t>người</a:t>
            </a:r>
            <a:r>
              <a:rPr lang="en-US" b="1" i="1" dirty="0">
                <a:solidFill>
                  <a:srgbClr val="0070C0"/>
                </a:solidFill>
                <a:latin typeface="Times New Roman" panose="02020603050405020304" pitchFamily="18" charset="0"/>
                <a:cs typeface="Times New Roman" panose="02020603050405020304" pitchFamily="18" charset="0"/>
              </a:rPr>
              <a:t> </a:t>
            </a:r>
            <a:r>
              <a:rPr lang="en-US" b="1" i="1" dirty="0" err="1">
                <a:solidFill>
                  <a:srgbClr val="0070C0"/>
                </a:solidFill>
                <a:latin typeface="Times New Roman" panose="02020603050405020304" pitchFamily="18" charset="0"/>
                <a:cs typeface="Times New Roman" panose="02020603050405020304" pitchFamily="18" charset="0"/>
              </a:rPr>
              <a:t>dùng</a:t>
            </a:r>
            <a:r>
              <a:rPr lang="en-US" b="1" i="1" dirty="0">
                <a:solidFill>
                  <a:srgbClr val="0070C0"/>
                </a:solidFill>
                <a:latin typeface="Times New Roman" panose="02020603050405020304" pitchFamily="18" charset="0"/>
                <a:cs typeface="Times New Roman" panose="02020603050405020304" pitchFamily="18" charset="0"/>
              </a:rPr>
              <a:t> </a:t>
            </a:r>
            <a:r>
              <a:rPr lang="en-US" b="1" i="1" dirty="0" err="1">
                <a:solidFill>
                  <a:srgbClr val="0070C0"/>
                </a:solidFill>
                <a:latin typeface="Times New Roman" panose="02020603050405020304" pitchFamily="18" charset="0"/>
                <a:cs typeface="Times New Roman" panose="02020603050405020304" pitchFamily="18" charset="0"/>
              </a:rPr>
              <a:t>nội</a:t>
            </a:r>
            <a:r>
              <a:rPr lang="en-US" b="1" i="1" dirty="0">
                <a:solidFill>
                  <a:srgbClr val="0070C0"/>
                </a:solidFill>
                <a:latin typeface="Times New Roman" panose="02020603050405020304" pitchFamily="18" charset="0"/>
                <a:cs typeface="Times New Roman" panose="02020603050405020304" pitchFamily="18" charset="0"/>
              </a:rPr>
              <a:t> </a:t>
            </a:r>
            <a:r>
              <a:rPr lang="en-US" b="1" i="1" dirty="0" err="1">
                <a:solidFill>
                  <a:srgbClr val="0070C0"/>
                </a:solidFill>
                <a:latin typeface="Times New Roman" panose="02020603050405020304" pitchFamily="18" charset="0"/>
                <a:cs typeface="Times New Roman" panose="02020603050405020304" pitchFamily="18" charset="0"/>
              </a:rPr>
              <a:t>bộ</a:t>
            </a:r>
            <a:r>
              <a:rPr lang="en-US" b="1" dirty="0">
                <a:solidFill>
                  <a:srgbClr val="0070C0"/>
                </a:solidFill>
                <a:latin typeface="Times New Roman" panose="02020603050405020304" pitchFamily="18" charset="0"/>
                <a:cs typeface="Times New Roman" panose="02020603050405020304" pitchFamily="18" charset="0"/>
              </a:rPr>
              <a:t>)</a:t>
            </a:r>
          </a:p>
        </p:txBody>
      </p:sp>
      <p:sp>
        <p:nvSpPr>
          <p:cNvPr id="36" name="Rectangle 35"/>
          <p:cNvSpPr/>
          <p:nvPr/>
        </p:nvSpPr>
        <p:spPr>
          <a:xfrm>
            <a:off x="9493134" y="5138976"/>
            <a:ext cx="2094808" cy="62628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Times New Roman" panose="02020603050405020304" pitchFamily="18" charset="0"/>
                <a:cs typeface="Times New Roman" panose="02020603050405020304" pitchFamily="18" charset="0"/>
              </a:rPr>
              <a:t>Subcontractors</a:t>
            </a:r>
          </a:p>
          <a:p>
            <a:pPr algn="ctr"/>
            <a:r>
              <a:rPr lang="en-US" b="1" dirty="0">
                <a:solidFill>
                  <a:srgbClr val="0070C0"/>
                </a:solidFill>
                <a:latin typeface="Times New Roman" panose="02020603050405020304" pitchFamily="18" charset="0"/>
                <a:cs typeface="Times New Roman" panose="02020603050405020304" pitchFamily="18" charset="0"/>
              </a:rPr>
              <a:t>(</a:t>
            </a:r>
            <a:r>
              <a:rPr lang="en-US" b="1" i="1" dirty="0" err="1">
                <a:solidFill>
                  <a:srgbClr val="0070C0"/>
                </a:solidFill>
                <a:latin typeface="Times New Roman" panose="02020603050405020304" pitchFamily="18" charset="0"/>
                <a:cs typeface="Times New Roman" panose="02020603050405020304" pitchFamily="18" charset="0"/>
              </a:rPr>
              <a:t>Nhà</a:t>
            </a:r>
            <a:r>
              <a:rPr lang="en-US" b="1" i="1" dirty="0">
                <a:solidFill>
                  <a:srgbClr val="0070C0"/>
                </a:solidFill>
                <a:latin typeface="Times New Roman" panose="02020603050405020304" pitchFamily="18" charset="0"/>
                <a:cs typeface="Times New Roman" panose="02020603050405020304" pitchFamily="18" charset="0"/>
              </a:rPr>
              <a:t> </a:t>
            </a:r>
            <a:r>
              <a:rPr lang="en-US" b="1" i="1" dirty="0" err="1">
                <a:solidFill>
                  <a:srgbClr val="0070C0"/>
                </a:solidFill>
                <a:latin typeface="Times New Roman" panose="02020603050405020304" pitchFamily="18" charset="0"/>
                <a:cs typeface="Times New Roman" panose="02020603050405020304" pitchFamily="18" charset="0"/>
              </a:rPr>
              <a:t>thầu</a:t>
            </a:r>
            <a:r>
              <a:rPr lang="en-US" b="1" i="1" dirty="0">
                <a:solidFill>
                  <a:srgbClr val="0070C0"/>
                </a:solidFill>
                <a:latin typeface="Times New Roman" panose="02020603050405020304" pitchFamily="18" charset="0"/>
                <a:cs typeface="Times New Roman" panose="02020603050405020304" pitchFamily="18" charset="0"/>
              </a:rPr>
              <a:t> </a:t>
            </a:r>
            <a:r>
              <a:rPr lang="en-US" b="1" i="1" dirty="0" err="1">
                <a:solidFill>
                  <a:srgbClr val="0070C0"/>
                </a:solidFill>
                <a:latin typeface="Times New Roman" panose="02020603050405020304" pitchFamily="18" charset="0"/>
                <a:cs typeface="Times New Roman" panose="02020603050405020304" pitchFamily="18" charset="0"/>
              </a:rPr>
              <a:t>phụ</a:t>
            </a:r>
            <a:r>
              <a:rPr lang="en-US" b="1" dirty="0">
                <a:solidFill>
                  <a:srgbClr val="0070C0"/>
                </a:solidFill>
                <a:latin typeface="Times New Roman" panose="02020603050405020304" pitchFamily="18" charset="0"/>
                <a:cs typeface="Times New Roman" panose="02020603050405020304" pitchFamily="18" charset="0"/>
              </a:rPr>
              <a:t>)</a:t>
            </a:r>
          </a:p>
        </p:txBody>
      </p:sp>
      <p:sp>
        <p:nvSpPr>
          <p:cNvPr id="37" name="Rectangle 36"/>
          <p:cNvSpPr/>
          <p:nvPr/>
        </p:nvSpPr>
        <p:spPr>
          <a:xfrm>
            <a:off x="790593" y="4885961"/>
            <a:ext cx="2094808" cy="8793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Times New Roman" panose="02020603050405020304" pitchFamily="18" charset="0"/>
                <a:cs typeface="Times New Roman" panose="02020603050405020304" pitchFamily="18" charset="0"/>
              </a:rPr>
              <a:t>External users</a:t>
            </a:r>
          </a:p>
          <a:p>
            <a:pPr algn="ctr"/>
            <a:r>
              <a:rPr lang="en-US" b="1" dirty="0">
                <a:solidFill>
                  <a:srgbClr val="0070C0"/>
                </a:solidFill>
                <a:latin typeface="Times New Roman" panose="02020603050405020304" pitchFamily="18" charset="0"/>
                <a:cs typeface="Times New Roman" panose="02020603050405020304" pitchFamily="18" charset="0"/>
              </a:rPr>
              <a:t>(</a:t>
            </a:r>
            <a:r>
              <a:rPr lang="vi-VN" b="1" i="1" dirty="0">
                <a:solidFill>
                  <a:srgbClr val="0070C0"/>
                </a:solidFill>
                <a:latin typeface="Times New Roman" panose="02020603050405020304" pitchFamily="18" charset="0"/>
                <a:cs typeface="Times New Roman" panose="02020603050405020304" pitchFamily="18" charset="0"/>
              </a:rPr>
              <a:t>Người sử dụng bên ngoài</a:t>
            </a:r>
            <a:r>
              <a:rPr lang="en-US" b="1" dirty="0">
                <a:solidFill>
                  <a:srgbClr val="0070C0"/>
                </a:solidFill>
                <a:latin typeface="Times New Roman" panose="02020603050405020304" pitchFamily="18" charset="0"/>
                <a:cs typeface="Times New Roman" panose="02020603050405020304" pitchFamily="18" charset="0"/>
              </a:rPr>
              <a:t>)</a:t>
            </a:r>
          </a:p>
        </p:txBody>
      </p:sp>
      <p:sp>
        <p:nvSpPr>
          <p:cNvPr id="38" name="Rectangle 37"/>
          <p:cNvSpPr/>
          <p:nvPr/>
        </p:nvSpPr>
        <p:spPr>
          <a:xfrm>
            <a:off x="790593" y="1405005"/>
            <a:ext cx="2094808" cy="62628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s</a:t>
            </a:r>
            <a:r>
              <a:rPr lang="en-US" b="1" dirty="0" err="1">
                <a:solidFill>
                  <a:schemeClr val="tx1"/>
                </a:solidFill>
                <a:latin typeface="Times New Roman" panose="02020603050405020304" pitchFamily="18" charset="0"/>
                <a:cs typeface="Times New Roman" panose="02020603050405020304" pitchFamily="18" charset="0"/>
              </a:rPr>
              <a:t>Government</a:t>
            </a:r>
            <a:endParaRPr lang="en-US" b="1" dirty="0">
              <a:solidFill>
                <a:schemeClr val="tx1"/>
              </a:solidFill>
              <a:latin typeface="Times New Roman" panose="02020603050405020304" pitchFamily="18" charset="0"/>
              <a:cs typeface="Times New Roman" panose="02020603050405020304" pitchFamily="18" charset="0"/>
            </a:endParaRPr>
          </a:p>
          <a:p>
            <a:pPr algn="ctr"/>
            <a:r>
              <a:rPr lang="en-US" b="1" dirty="0">
                <a:solidFill>
                  <a:srgbClr val="0070C0"/>
                </a:solidFill>
                <a:latin typeface="Times New Roman" panose="02020603050405020304" pitchFamily="18" charset="0"/>
                <a:cs typeface="Times New Roman" panose="02020603050405020304" pitchFamily="18" charset="0"/>
              </a:rPr>
              <a:t>(</a:t>
            </a:r>
            <a:r>
              <a:rPr lang="en-US" b="1" i="1" dirty="0" err="1">
                <a:solidFill>
                  <a:srgbClr val="0070C0"/>
                </a:solidFill>
                <a:latin typeface="Times New Roman" panose="02020603050405020304" pitchFamily="18" charset="0"/>
                <a:cs typeface="Times New Roman" panose="02020603050405020304" pitchFamily="18" charset="0"/>
              </a:rPr>
              <a:t>Quản</a:t>
            </a:r>
            <a:r>
              <a:rPr lang="en-US" b="1" i="1" dirty="0">
                <a:solidFill>
                  <a:srgbClr val="0070C0"/>
                </a:solidFill>
                <a:latin typeface="Times New Roman" panose="02020603050405020304" pitchFamily="18" charset="0"/>
                <a:cs typeface="Times New Roman" panose="02020603050405020304" pitchFamily="18" charset="0"/>
              </a:rPr>
              <a:t> </a:t>
            </a:r>
            <a:r>
              <a:rPr lang="en-US" b="1" i="1" dirty="0" err="1">
                <a:solidFill>
                  <a:srgbClr val="0070C0"/>
                </a:solidFill>
                <a:latin typeface="Times New Roman" panose="02020603050405020304" pitchFamily="18" charset="0"/>
                <a:cs typeface="Times New Roman" panose="02020603050405020304" pitchFamily="18" charset="0"/>
              </a:rPr>
              <a:t>trị</a:t>
            </a:r>
            <a:r>
              <a:rPr lang="en-US" b="1" dirty="0">
                <a:solidFill>
                  <a:srgbClr val="0070C0"/>
                </a:solidFill>
                <a:latin typeface="Times New Roman" panose="02020603050405020304" pitchFamily="18" charset="0"/>
                <a:cs typeface="Times New Roman" panose="02020603050405020304" pitchFamily="18" charset="0"/>
              </a:rPr>
              <a:t>)</a:t>
            </a:r>
            <a:endParaRPr lang="en-US" dirty="0">
              <a:solidFill>
                <a:srgbClr val="0070C0"/>
              </a:solidFill>
            </a:endParaRPr>
          </a:p>
        </p:txBody>
      </p:sp>
      <p:sp>
        <p:nvSpPr>
          <p:cNvPr id="39" name="Rectangle 38"/>
          <p:cNvSpPr/>
          <p:nvPr/>
        </p:nvSpPr>
        <p:spPr>
          <a:xfrm>
            <a:off x="9493134" y="1380982"/>
            <a:ext cx="2094808" cy="62628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Times New Roman" panose="02020603050405020304" pitchFamily="18" charset="0"/>
                <a:cs typeface="Times New Roman" panose="02020603050405020304" pitchFamily="18" charset="0"/>
              </a:rPr>
              <a:t>Suppliers</a:t>
            </a:r>
          </a:p>
          <a:p>
            <a:pPr algn="ctr"/>
            <a:r>
              <a:rPr lang="en-US" b="1" dirty="0">
                <a:solidFill>
                  <a:srgbClr val="0070C0"/>
                </a:solidFill>
                <a:latin typeface="Times New Roman" panose="02020603050405020304" pitchFamily="18" charset="0"/>
                <a:cs typeface="Times New Roman" panose="02020603050405020304" pitchFamily="18" charset="0"/>
              </a:rPr>
              <a:t>(</a:t>
            </a:r>
            <a:r>
              <a:rPr lang="en-US" b="1" i="1" dirty="0" err="1">
                <a:solidFill>
                  <a:srgbClr val="0070C0"/>
                </a:solidFill>
                <a:latin typeface="Times New Roman" panose="02020603050405020304" pitchFamily="18" charset="0"/>
                <a:cs typeface="Times New Roman" panose="02020603050405020304" pitchFamily="18" charset="0"/>
              </a:rPr>
              <a:t>Các</a:t>
            </a:r>
            <a:r>
              <a:rPr lang="en-US" b="1" i="1" dirty="0">
                <a:solidFill>
                  <a:srgbClr val="0070C0"/>
                </a:solidFill>
                <a:latin typeface="Times New Roman" panose="02020603050405020304" pitchFamily="18" charset="0"/>
                <a:cs typeface="Times New Roman" panose="02020603050405020304" pitchFamily="18" charset="0"/>
              </a:rPr>
              <a:t> </a:t>
            </a:r>
            <a:r>
              <a:rPr lang="en-US" b="1" i="1" dirty="0" err="1">
                <a:solidFill>
                  <a:srgbClr val="0070C0"/>
                </a:solidFill>
                <a:latin typeface="Times New Roman" panose="02020603050405020304" pitchFamily="18" charset="0"/>
                <a:cs typeface="Times New Roman" panose="02020603050405020304" pitchFamily="18" charset="0"/>
              </a:rPr>
              <a:t>nhà</a:t>
            </a:r>
            <a:r>
              <a:rPr lang="en-US" b="1" i="1" dirty="0">
                <a:solidFill>
                  <a:srgbClr val="0070C0"/>
                </a:solidFill>
                <a:latin typeface="Times New Roman" panose="02020603050405020304" pitchFamily="18" charset="0"/>
                <a:cs typeface="Times New Roman" panose="02020603050405020304" pitchFamily="18" charset="0"/>
              </a:rPr>
              <a:t> </a:t>
            </a:r>
            <a:r>
              <a:rPr lang="en-US" b="1" i="1" dirty="0" err="1">
                <a:solidFill>
                  <a:srgbClr val="0070C0"/>
                </a:solidFill>
                <a:latin typeface="Times New Roman" panose="02020603050405020304" pitchFamily="18" charset="0"/>
                <a:cs typeface="Times New Roman" panose="02020603050405020304" pitchFamily="18" charset="0"/>
              </a:rPr>
              <a:t>cung</a:t>
            </a:r>
            <a:r>
              <a:rPr lang="en-US" b="1" i="1" dirty="0">
                <a:solidFill>
                  <a:srgbClr val="0070C0"/>
                </a:solidFill>
                <a:latin typeface="Times New Roman" panose="02020603050405020304" pitchFamily="18" charset="0"/>
                <a:cs typeface="Times New Roman" panose="02020603050405020304" pitchFamily="18" charset="0"/>
              </a:rPr>
              <a:t> </a:t>
            </a:r>
            <a:r>
              <a:rPr lang="en-US" b="1" i="1" dirty="0" err="1">
                <a:solidFill>
                  <a:srgbClr val="0070C0"/>
                </a:solidFill>
                <a:latin typeface="Times New Roman" panose="02020603050405020304" pitchFamily="18" charset="0"/>
                <a:cs typeface="Times New Roman" panose="02020603050405020304" pitchFamily="18" charset="0"/>
              </a:rPr>
              <a:t>cấp</a:t>
            </a:r>
            <a:r>
              <a:rPr lang="en-US" b="1" dirty="0">
                <a:solidFill>
                  <a:srgbClr val="0070C0"/>
                </a:solidFill>
                <a:latin typeface="Times New Roman" panose="02020603050405020304" pitchFamily="18" charset="0"/>
                <a:cs typeface="Times New Roman" panose="02020603050405020304" pitchFamily="18" charset="0"/>
              </a:rPr>
              <a:t>)</a:t>
            </a:r>
          </a:p>
        </p:txBody>
      </p:sp>
      <p:sp>
        <p:nvSpPr>
          <p:cNvPr id="17" name="TextBox 16"/>
          <p:cNvSpPr txBox="1"/>
          <p:nvPr/>
        </p:nvSpPr>
        <p:spPr>
          <a:xfrm>
            <a:off x="317651" y="189974"/>
            <a:ext cx="8416916" cy="830997"/>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r>
              <a:rPr lang="en-US" sz="2400" b="1" u="sng" dirty="0">
                <a:ln/>
                <a:solidFill>
                  <a:schemeClr val="bg2">
                    <a:lumMod val="50000"/>
                  </a:schemeClr>
                </a:solidFill>
                <a:latin typeface="Times New Roman" panose="02020603050405020304" pitchFamily="18" charset="0"/>
                <a:cs typeface="Times New Roman" panose="02020603050405020304" pitchFamily="18" charset="0"/>
              </a:rPr>
              <a:t>Relationship Management Is Part of Project Control:</a:t>
            </a:r>
          </a:p>
          <a:p>
            <a:r>
              <a:rPr lang="en-US" sz="2400" b="1" u="sng" dirty="0">
                <a:ln/>
                <a:solidFill>
                  <a:srgbClr val="0070C0"/>
                </a:solidFill>
                <a:latin typeface="Times New Roman" panose="02020603050405020304" pitchFamily="18" charset="0"/>
                <a:cs typeface="Times New Roman" panose="02020603050405020304" pitchFamily="18" charset="0"/>
              </a:rPr>
              <a:t>(</a:t>
            </a:r>
            <a:r>
              <a:rPr lang="en-US" sz="2400" b="1" i="1" u="sng" dirty="0" err="1">
                <a:ln/>
                <a:solidFill>
                  <a:srgbClr val="0070C0"/>
                </a:solidFill>
                <a:latin typeface="Times New Roman" panose="02020603050405020304" pitchFamily="18" charset="0"/>
                <a:cs typeface="Times New Roman" panose="02020603050405020304" pitchFamily="18" charset="0"/>
              </a:rPr>
              <a:t>Quản</a:t>
            </a:r>
            <a:r>
              <a:rPr lang="en-US" sz="2400" b="1" i="1" u="sng" dirty="0">
                <a:ln/>
                <a:solidFill>
                  <a:srgbClr val="0070C0"/>
                </a:solidFill>
                <a:latin typeface="Times New Roman" panose="02020603050405020304" pitchFamily="18" charset="0"/>
                <a:cs typeface="Times New Roman" panose="02020603050405020304" pitchFamily="18" charset="0"/>
              </a:rPr>
              <a:t> </a:t>
            </a:r>
            <a:r>
              <a:rPr lang="en-US" sz="2400" b="1" i="1" u="sng" dirty="0" err="1">
                <a:ln/>
                <a:solidFill>
                  <a:srgbClr val="0070C0"/>
                </a:solidFill>
                <a:latin typeface="Times New Roman" panose="02020603050405020304" pitchFamily="18" charset="0"/>
                <a:cs typeface="Times New Roman" panose="02020603050405020304" pitchFamily="18" charset="0"/>
              </a:rPr>
              <a:t>lý</a:t>
            </a:r>
            <a:r>
              <a:rPr lang="en-US" sz="2400" b="1" i="1" u="sng" dirty="0">
                <a:ln/>
                <a:solidFill>
                  <a:srgbClr val="0070C0"/>
                </a:solidFill>
                <a:latin typeface="Times New Roman" panose="02020603050405020304" pitchFamily="18" charset="0"/>
                <a:cs typeface="Times New Roman" panose="02020603050405020304" pitchFamily="18" charset="0"/>
              </a:rPr>
              <a:t> </a:t>
            </a:r>
            <a:r>
              <a:rPr lang="en-US" sz="2400" b="1" i="1" u="sng" dirty="0" err="1">
                <a:ln/>
                <a:solidFill>
                  <a:srgbClr val="0070C0"/>
                </a:solidFill>
                <a:latin typeface="Times New Roman" panose="02020603050405020304" pitchFamily="18" charset="0"/>
                <a:cs typeface="Times New Roman" panose="02020603050405020304" pitchFamily="18" charset="0"/>
              </a:rPr>
              <a:t>mối</a:t>
            </a:r>
            <a:r>
              <a:rPr lang="en-US" sz="2400" b="1" i="1" u="sng" dirty="0">
                <a:ln/>
                <a:solidFill>
                  <a:srgbClr val="0070C0"/>
                </a:solidFill>
                <a:latin typeface="Times New Roman" panose="02020603050405020304" pitchFamily="18" charset="0"/>
                <a:cs typeface="Times New Roman" panose="02020603050405020304" pitchFamily="18" charset="0"/>
              </a:rPr>
              <a:t> </a:t>
            </a:r>
            <a:r>
              <a:rPr lang="en-US" sz="2400" b="1" i="1" u="sng" dirty="0" err="1">
                <a:ln/>
                <a:solidFill>
                  <a:srgbClr val="0070C0"/>
                </a:solidFill>
                <a:latin typeface="Times New Roman" panose="02020603050405020304" pitchFamily="18" charset="0"/>
                <a:cs typeface="Times New Roman" panose="02020603050405020304" pitchFamily="18" charset="0"/>
              </a:rPr>
              <a:t>quan</a:t>
            </a:r>
            <a:r>
              <a:rPr lang="en-US" sz="2400" b="1" i="1" u="sng" dirty="0">
                <a:ln/>
                <a:solidFill>
                  <a:srgbClr val="0070C0"/>
                </a:solidFill>
                <a:latin typeface="Times New Roman" panose="02020603050405020304" pitchFamily="18" charset="0"/>
                <a:cs typeface="Times New Roman" panose="02020603050405020304" pitchFamily="18" charset="0"/>
              </a:rPr>
              <a:t> </a:t>
            </a:r>
            <a:r>
              <a:rPr lang="en-US" sz="2400" b="1" i="1" u="sng" dirty="0" err="1">
                <a:ln/>
                <a:solidFill>
                  <a:srgbClr val="0070C0"/>
                </a:solidFill>
                <a:latin typeface="Times New Roman" panose="02020603050405020304" pitchFamily="18" charset="0"/>
                <a:cs typeface="Times New Roman" panose="02020603050405020304" pitchFamily="18" charset="0"/>
              </a:rPr>
              <a:t>hệ</a:t>
            </a:r>
            <a:r>
              <a:rPr lang="en-US" sz="2400" b="1" i="1" u="sng" dirty="0">
                <a:ln/>
                <a:solidFill>
                  <a:srgbClr val="0070C0"/>
                </a:solidFill>
                <a:latin typeface="Times New Roman" panose="02020603050405020304" pitchFamily="18" charset="0"/>
                <a:cs typeface="Times New Roman" panose="02020603050405020304" pitchFamily="18" charset="0"/>
              </a:rPr>
              <a:t> </a:t>
            </a:r>
            <a:r>
              <a:rPr lang="en-US" sz="2400" b="1" i="1" u="sng" dirty="0" err="1">
                <a:ln/>
                <a:solidFill>
                  <a:srgbClr val="0070C0"/>
                </a:solidFill>
                <a:latin typeface="Times New Roman" panose="02020603050405020304" pitchFamily="18" charset="0"/>
                <a:cs typeface="Times New Roman" panose="02020603050405020304" pitchFamily="18" charset="0"/>
              </a:rPr>
              <a:t>là</a:t>
            </a:r>
            <a:r>
              <a:rPr lang="en-US" sz="2400" b="1" i="1" u="sng" dirty="0">
                <a:ln/>
                <a:solidFill>
                  <a:srgbClr val="0070C0"/>
                </a:solidFill>
                <a:latin typeface="Times New Roman" panose="02020603050405020304" pitchFamily="18" charset="0"/>
                <a:cs typeface="Times New Roman" panose="02020603050405020304" pitchFamily="18" charset="0"/>
              </a:rPr>
              <a:t> </a:t>
            </a:r>
            <a:r>
              <a:rPr lang="en-US" sz="2400" b="1" i="1" u="sng" dirty="0" err="1">
                <a:ln/>
                <a:solidFill>
                  <a:srgbClr val="0070C0"/>
                </a:solidFill>
                <a:latin typeface="Times New Roman" panose="02020603050405020304" pitchFamily="18" charset="0"/>
                <a:cs typeface="Times New Roman" panose="02020603050405020304" pitchFamily="18" charset="0"/>
              </a:rPr>
              <a:t>một</a:t>
            </a:r>
            <a:r>
              <a:rPr lang="en-US" sz="2400" b="1" i="1" u="sng" dirty="0">
                <a:ln/>
                <a:solidFill>
                  <a:srgbClr val="0070C0"/>
                </a:solidFill>
                <a:latin typeface="Times New Roman" panose="02020603050405020304" pitchFamily="18" charset="0"/>
                <a:cs typeface="Times New Roman" panose="02020603050405020304" pitchFamily="18" charset="0"/>
              </a:rPr>
              <a:t> </a:t>
            </a:r>
            <a:r>
              <a:rPr lang="en-US" sz="2400" b="1" i="1" u="sng" dirty="0" err="1">
                <a:ln/>
                <a:solidFill>
                  <a:srgbClr val="0070C0"/>
                </a:solidFill>
                <a:latin typeface="Times New Roman" panose="02020603050405020304" pitchFamily="18" charset="0"/>
                <a:cs typeface="Times New Roman" panose="02020603050405020304" pitchFamily="18" charset="0"/>
              </a:rPr>
              <a:t>phần</a:t>
            </a:r>
            <a:r>
              <a:rPr lang="en-US" sz="2400" b="1" i="1" u="sng" dirty="0">
                <a:ln/>
                <a:solidFill>
                  <a:srgbClr val="0070C0"/>
                </a:solidFill>
                <a:latin typeface="Times New Roman" panose="02020603050405020304" pitchFamily="18" charset="0"/>
                <a:cs typeface="Times New Roman" panose="02020603050405020304" pitchFamily="18" charset="0"/>
              </a:rPr>
              <a:t> </a:t>
            </a:r>
            <a:r>
              <a:rPr lang="en-US" sz="2400" b="1" i="1" u="sng" dirty="0" err="1">
                <a:ln/>
                <a:solidFill>
                  <a:srgbClr val="0070C0"/>
                </a:solidFill>
                <a:latin typeface="Times New Roman" panose="02020603050405020304" pitchFamily="18" charset="0"/>
                <a:cs typeface="Times New Roman" panose="02020603050405020304" pitchFamily="18" charset="0"/>
              </a:rPr>
              <a:t>của</a:t>
            </a:r>
            <a:r>
              <a:rPr lang="en-US" sz="2400" b="1" i="1" u="sng" dirty="0">
                <a:ln/>
                <a:solidFill>
                  <a:srgbClr val="0070C0"/>
                </a:solidFill>
                <a:latin typeface="Times New Roman" panose="02020603050405020304" pitchFamily="18" charset="0"/>
                <a:cs typeface="Times New Roman" panose="02020603050405020304" pitchFamily="18" charset="0"/>
              </a:rPr>
              <a:t> </a:t>
            </a:r>
            <a:r>
              <a:rPr lang="en-US" sz="2400" b="1" i="1" u="sng" dirty="0" err="1">
                <a:ln/>
                <a:solidFill>
                  <a:srgbClr val="0070C0"/>
                </a:solidFill>
                <a:latin typeface="Times New Roman" panose="02020603050405020304" pitchFamily="18" charset="0"/>
                <a:cs typeface="Times New Roman" panose="02020603050405020304" pitchFamily="18" charset="0"/>
              </a:rPr>
              <a:t>kiểm</a:t>
            </a:r>
            <a:r>
              <a:rPr lang="en-US" sz="2400" b="1" i="1" u="sng" dirty="0">
                <a:ln/>
                <a:solidFill>
                  <a:srgbClr val="0070C0"/>
                </a:solidFill>
                <a:latin typeface="Times New Roman" panose="02020603050405020304" pitchFamily="18" charset="0"/>
                <a:cs typeface="Times New Roman" panose="02020603050405020304" pitchFamily="18" charset="0"/>
              </a:rPr>
              <a:t> </a:t>
            </a:r>
            <a:r>
              <a:rPr lang="en-US" sz="2400" b="1" i="1" u="sng" dirty="0" err="1">
                <a:ln/>
                <a:solidFill>
                  <a:srgbClr val="0070C0"/>
                </a:solidFill>
                <a:latin typeface="Times New Roman" panose="02020603050405020304" pitchFamily="18" charset="0"/>
                <a:cs typeface="Times New Roman" panose="02020603050405020304" pitchFamily="18" charset="0"/>
              </a:rPr>
              <a:t>soát</a:t>
            </a:r>
            <a:r>
              <a:rPr lang="en-US" sz="2400" b="1" i="1" u="sng" dirty="0">
                <a:ln/>
                <a:solidFill>
                  <a:srgbClr val="0070C0"/>
                </a:solidFill>
                <a:latin typeface="Times New Roman" panose="02020603050405020304" pitchFamily="18" charset="0"/>
                <a:cs typeface="Times New Roman" panose="02020603050405020304" pitchFamily="18" charset="0"/>
              </a:rPr>
              <a:t> </a:t>
            </a:r>
            <a:r>
              <a:rPr lang="en-US" sz="2400" b="1" i="1" u="sng" dirty="0" err="1">
                <a:ln/>
                <a:solidFill>
                  <a:srgbClr val="0070C0"/>
                </a:solidFill>
                <a:latin typeface="Times New Roman" panose="02020603050405020304" pitchFamily="18" charset="0"/>
                <a:cs typeface="Times New Roman" panose="02020603050405020304" pitchFamily="18" charset="0"/>
              </a:rPr>
              <a:t>dự</a:t>
            </a:r>
            <a:r>
              <a:rPr lang="en-US" sz="2400" b="1" i="1" u="sng" dirty="0">
                <a:ln/>
                <a:solidFill>
                  <a:srgbClr val="0070C0"/>
                </a:solidFill>
                <a:latin typeface="Times New Roman" panose="02020603050405020304" pitchFamily="18" charset="0"/>
                <a:cs typeface="Times New Roman" panose="02020603050405020304" pitchFamily="18" charset="0"/>
              </a:rPr>
              <a:t> </a:t>
            </a:r>
            <a:r>
              <a:rPr lang="en-US" sz="2400" b="1" i="1" u="sng" dirty="0" err="1">
                <a:ln/>
                <a:solidFill>
                  <a:srgbClr val="0070C0"/>
                </a:solidFill>
                <a:latin typeface="Times New Roman" panose="02020603050405020304" pitchFamily="18" charset="0"/>
                <a:cs typeface="Times New Roman" panose="02020603050405020304" pitchFamily="18" charset="0"/>
              </a:rPr>
              <a:t>án</a:t>
            </a:r>
            <a:r>
              <a:rPr lang="en-US" sz="2400" b="1" u="sng" dirty="0">
                <a:ln/>
                <a:solidFill>
                  <a:srgbClr val="0070C0"/>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30874285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4034" name="Rectangle 2"/>
          <p:cNvSpPr>
            <a:spLocks noGrp="1" noChangeArrowheads="1"/>
          </p:cNvSpPr>
          <p:nvPr>
            <p:ph type="title"/>
          </p:nvPr>
        </p:nvSpPr>
        <p:spPr/>
        <p:txBody>
          <a:bodyPr>
            <a:normAutofit/>
          </a:bodyPr>
          <a:lstStyle/>
          <a:p>
            <a:r>
              <a:rPr lang="en-AU" altLang="en-US" dirty="0"/>
              <a:t>Project Office </a:t>
            </a:r>
            <a:r>
              <a:rPr lang="en-AU" altLang="en-US" dirty="0" smtClean="0"/>
              <a:t/>
            </a:r>
            <a:br>
              <a:rPr lang="en-AU" altLang="en-US" dirty="0" smtClean="0"/>
            </a:br>
            <a:r>
              <a:rPr lang="en-AU" altLang="en-US" dirty="0" err="1" smtClean="0"/>
              <a:t>Văn</a:t>
            </a:r>
            <a:r>
              <a:rPr lang="en-AU" altLang="en-US" dirty="0" smtClean="0"/>
              <a:t> </a:t>
            </a:r>
            <a:r>
              <a:rPr lang="en-AU" altLang="en-US" dirty="0" err="1"/>
              <a:t>phòng</a:t>
            </a:r>
            <a:r>
              <a:rPr lang="en-AU" altLang="en-US" dirty="0"/>
              <a:t> </a:t>
            </a:r>
            <a:r>
              <a:rPr lang="en-AU" altLang="en-US" dirty="0" err="1"/>
              <a:t>dự</a:t>
            </a:r>
            <a:r>
              <a:rPr lang="en-AU" altLang="en-US" dirty="0"/>
              <a:t> </a:t>
            </a:r>
            <a:r>
              <a:rPr lang="en-AU" altLang="en-US" dirty="0" err="1"/>
              <a:t>án</a:t>
            </a:r>
            <a:r>
              <a:rPr lang="en-AU" altLang="en-US" dirty="0"/>
              <a:t> </a:t>
            </a:r>
          </a:p>
        </p:txBody>
      </p:sp>
      <p:sp>
        <p:nvSpPr>
          <p:cNvPr id="684035" name="Rectangle 3"/>
          <p:cNvSpPr>
            <a:spLocks noGrp="1" noChangeArrowheads="1"/>
          </p:cNvSpPr>
          <p:nvPr>
            <p:ph sz="half" idx="1"/>
          </p:nvPr>
        </p:nvSpPr>
        <p:spPr/>
        <p:txBody>
          <a:bodyPr/>
          <a:lstStyle/>
          <a:p>
            <a:r>
              <a:rPr lang="en-AU" altLang="en-US" dirty="0"/>
              <a:t>Trung </a:t>
            </a:r>
            <a:r>
              <a:rPr lang="en-AU" altLang="en-US" dirty="0" err="1"/>
              <a:t>tâm</a:t>
            </a:r>
            <a:r>
              <a:rPr lang="en-AU" altLang="en-US" dirty="0"/>
              <a:t> </a:t>
            </a:r>
            <a:r>
              <a:rPr lang="en-AU" altLang="en-US" dirty="0" err="1"/>
              <a:t>chỉ</a:t>
            </a:r>
            <a:r>
              <a:rPr lang="en-AU" altLang="en-US" dirty="0"/>
              <a:t> </a:t>
            </a:r>
            <a:r>
              <a:rPr lang="en-AU" altLang="en-US" dirty="0" err="1"/>
              <a:t>huy</a:t>
            </a:r>
            <a:r>
              <a:rPr lang="en-AU" altLang="en-US" dirty="0"/>
              <a:t> </a:t>
            </a:r>
            <a:r>
              <a:rPr lang="en-AU" altLang="en-US" dirty="0" err="1"/>
              <a:t>và</a:t>
            </a:r>
            <a:r>
              <a:rPr lang="en-AU" altLang="en-US" dirty="0"/>
              <a:t> </a:t>
            </a:r>
            <a:r>
              <a:rPr lang="en-AU" altLang="en-US" dirty="0" err="1"/>
              <a:t>kiểm</a:t>
            </a:r>
            <a:r>
              <a:rPr lang="en-AU" altLang="en-US" dirty="0"/>
              <a:t> </a:t>
            </a:r>
            <a:r>
              <a:rPr lang="en-AU" altLang="en-US" dirty="0" err="1"/>
              <a:t>soát</a:t>
            </a:r>
            <a:r>
              <a:rPr lang="en-AU" altLang="en-US" dirty="0"/>
              <a:t> </a:t>
            </a:r>
            <a:r>
              <a:rPr lang="en-AU" altLang="en-US" dirty="0" err="1"/>
              <a:t>của</a:t>
            </a:r>
            <a:r>
              <a:rPr lang="en-AU" altLang="en-US" dirty="0"/>
              <a:t> </a:t>
            </a:r>
            <a:r>
              <a:rPr lang="en-AU" altLang="en-US" dirty="0" err="1"/>
              <a:t>dự</a:t>
            </a:r>
            <a:r>
              <a:rPr lang="en-AU" altLang="en-US" dirty="0"/>
              <a:t> </a:t>
            </a:r>
            <a:r>
              <a:rPr lang="en-AU" altLang="en-US" dirty="0" err="1"/>
              <a:t>án</a:t>
            </a:r>
            <a:r>
              <a:rPr lang="en-AU" altLang="en-US" dirty="0"/>
              <a:t>. </a:t>
            </a:r>
            <a:r>
              <a:rPr lang="en-AU" altLang="en-US" dirty="0" err="1"/>
              <a:t>Phần</a:t>
            </a:r>
            <a:r>
              <a:rPr lang="en-AU" altLang="en-US" dirty="0"/>
              <a:t> </a:t>
            </a:r>
            <a:r>
              <a:rPr lang="en-AU" altLang="en-US" dirty="0" err="1"/>
              <a:t>lớn</a:t>
            </a:r>
            <a:r>
              <a:rPr lang="en-AU" altLang="en-US" dirty="0"/>
              <a:t> </a:t>
            </a:r>
            <a:r>
              <a:rPr lang="en-AU" altLang="en-US" dirty="0" err="1"/>
              <a:t>các</a:t>
            </a:r>
            <a:r>
              <a:rPr lang="en-AU" altLang="en-US" dirty="0"/>
              <a:t> </a:t>
            </a:r>
            <a:r>
              <a:rPr lang="en-AU" altLang="en-US" dirty="0" err="1"/>
              <a:t>hoạt</a:t>
            </a:r>
            <a:r>
              <a:rPr lang="en-AU" altLang="en-US" dirty="0"/>
              <a:t> </a:t>
            </a:r>
            <a:r>
              <a:rPr lang="en-AU" altLang="en-US" dirty="0" err="1"/>
              <a:t>động</a:t>
            </a:r>
            <a:r>
              <a:rPr lang="en-AU" altLang="en-US" dirty="0"/>
              <a:t> </a:t>
            </a:r>
            <a:r>
              <a:rPr lang="en-AU" altLang="en-US" dirty="0" err="1"/>
              <a:t>và</a:t>
            </a:r>
            <a:r>
              <a:rPr lang="en-AU" altLang="en-US" dirty="0"/>
              <a:t> </a:t>
            </a:r>
            <a:r>
              <a:rPr lang="en-AU" altLang="en-US" dirty="0" err="1"/>
              <a:t>quyết</a:t>
            </a:r>
            <a:r>
              <a:rPr lang="en-AU" altLang="en-US" dirty="0"/>
              <a:t> </a:t>
            </a:r>
            <a:r>
              <a:rPr lang="en-AU" altLang="en-US" dirty="0" err="1"/>
              <a:t>định</a:t>
            </a:r>
            <a:r>
              <a:rPr lang="en-AU" altLang="en-US" dirty="0"/>
              <a:t> </a:t>
            </a:r>
            <a:r>
              <a:rPr lang="en-AU" altLang="en-US" dirty="0" err="1"/>
              <a:t>quản</a:t>
            </a:r>
            <a:r>
              <a:rPr lang="en-AU" altLang="en-US" dirty="0"/>
              <a:t> </a:t>
            </a:r>
            <a:r>
              <a:rPr lang="en-AU" altLang="en-US" dirty="0" err="1"/>
              <a:t>lí</a:t>
            </a:r>
            <a:r>
              <a:rPr lang="en-AU" altLang="en-US" dirty="0"/>
              <a:t> </a:t>
            </a:r>
            <a:r>
              <a:rPr lang="en-AU" altLang="en-US" dirty="0" err="1"/>
              <a:t>dự</a:t>
            </a:r>
            <a:r>
              <a:rPr lang="en-AU" altLang="en-US" dirty="0"/>
              <a:t> </a:t>
            </a:r>
            <a:r>
              <a:rPr lang="en-AU" altLang="en-US" dirty="0" err="1"/>
              <a:t>án</a:t>
            </a:r>
            <a:r>
              <a:rPr lang="en-AU" altLang="en-US" dirty="0"/>
              <a:t> </a:t>
            </a:r>
            <a:r>
              <a:rPr lang="en-AU" altLang="en-US" dirty="0" err="1"/>
              <a:t>chính</a:t>
            </a:r>
            <a:r>
              <a:rPr lang="en-AU" altLang="en-US" dirty="0"/>
              <a:t> </a:t>
            </a:r>
            <a:r>
              <a:rPr lang="en-AU" altLang="en-US" dirty="0" err="1"/>
              <a:t>đều</a:t>
            </a:r>
            <a:r>
              <a:rPr lang="en-AU" altLang="en-US" dirty="0"/>
              <a:t> </a:t>
            </a:r>
            <a:r>
              <a:rPr lang="en-AU" altLang="en-US" dirty="0" err="1"/>
              <a:t>xuất</a:t>
            </a:r>
            <a:r>
              <a:rPr lang="en-AU" altLang="en-US" dirty="0"/>
              <a:t> </a:t>
            </a:r>
            <a:r>
              <a:rPr lang="en-AU" altLang="en-US" dirty="0" err="1"/>
              <a:t>hiện</a:t>
            </a:r>
            <a:r>
              <a:rPr lang="en-AU" altLang="en-US" dirty="0"/>
              <a:t> </a:t>
            </a:r>
            <a:r>
              <a:rPr lang="en-AU" altLang="en-US" dirty="0" err="1"/>
              <a:t>tại</a:t>
            </a:r>
            <a:r>
              <a:rPr lang="en-AU" altLang="en-US" dirty="0"/>
              <a:t> </a:t>
            </a:r>
            <a:r>
              <a:rPr lang="en-AU" altLang="en-US" dirty="0" err="1"/>
              <a:t>văn</a:t>
            </a:r>
            <a:r>
              <a:rPr lang="en-AU" altLang="en-US" dirty="0"/>
              <a:t> </a:t>
            </a:r>
            <a:r>
              <a:rPr lang="en-AU" altLang="en-US" dirty="0" err="1"/>
              <a:t>phòng</a:t>
            </a:r>
            <a:r>
              <a:rPr lang="en-AU" altLang="en-US" dirty="0"/>
              <a:t> </a:t>
            </a:r>
            <a:r>
              <a:rPr lang="en-AU" altLang="en-US" dirty="0" err="1"/>
              <a:t>dự</a:t>
            </a:r>
            <a:r>
              <a:rPr lang="en-AU" altLang="en-US" dirty="0"/>
              <a:t> </a:t>
            </a:r>
            <a:r>
              <a:rPr lang="en-AU" altLang="en-US" dirty="0" err="1"/>
              <a:t>án</a:t>
            </a:r>
            <a:endParaRPr lang="en-AU" altLang="en-US" dirty="0"/>
          </a:p>
          <a:p>
            <a:r>
              <a:rPr lang="en-AU" altLang="en-US" dirty="0" err="1"/>
              <a:t>Nơi</a:t>
            </a:r>
            <a:r>
              <a:rPr lang="en-AU" altLang="en-US" dirty="0"/>
              <a:t> </a:t>
            </a:r>
            <a:r>
              <a:rPr lang="en-AU" altLang="en-US" dirty="0" err="1"/>
              <a:t>cung</a:t>
            </a:r>
            <a:r>
              <a:rPr lang="en-AU" altLang="en-US" dirty="0"/>
              <a:t> </a:t>
            </a:r>
            <a:r>
              <a:rPr lang="en-AU" altLang="en-US" dirty="0" err="1"/>
              <a:t>cấp</a:t>
            </a:r>
            <a:r>
              <a:rPr lang="en-AU" altLang="en-US" dirty="0"/>
              <a:t> </a:t>
            </a:r>
            <a:r>
              <a:rPr lang="en-AU" altLang="en-US" dirty="0" err="1"/>
              <a:t>các</a:t>
            </a:r>
            <a:r>
              <a:rPr lang="en-AU" altLang="en-US" dirty="0"/>
              <a:t> </a:t>
            </a:r>
            <a:r>
              <a:rPr lang="en-AU" altLang="en-US" dirty="0" err="1"/>
              <a:t>tài</a:t>
            </a:r>
            <a:r>
              <a:rPr lang="en-AU" altLang="en-US" dirty="0"/>
              <a:t> </a:t>
            </a:r>
            <a:r>
              <a:rPr lang="en-AU" altLang="en-US" dirty="0" err="1"/>
              <a:t>nguyên</a:t>
            </a:r>
            <a:r>
              <a:rPr lang="en-AU" altLang="en-US" dirty="0"/>
              <a:t> </a:t>
            </a:r>
            <a:r>
              <a:rPr lang="en-AU" altLang="en-US" dirty="0" err="1"/>
              <a:t>dự</a:t>
            </a:r>
            <a:r>
              <a:rPr lang="en-AU" altLang="en-US" dirty="0"/>
              <a:t> </a:t>
            </a:r>
            <a:r>
              <a:rPr lang="en-AU" altLang="en-US" dirty="0" err="1"/>
              <a:t>án</a:t>
            </a:r>
            <a:endParaRPr lang="en-AU" altLang="en-US" dirty="0"/>
          </a:p>
          <a:p>
            <a:r>
              <a:rPr lang="en-AU" altLang="en-US" dirty="0" err="1"/>
              <a:t>Nơi</a:t>
            </a:r>
            <a:r>
              <a:rPr lang="en-AU" altLang="en-US" dirty="0"/>
              <a:t> </a:t>
            </a:r>
            <a:r>
              <a:rPr lang="en-AU" altLang="en-US" dirty="0" err="1"/>
              <a:t>tổ</a:t>
            </a:r>
            <a:r>
              <a:rPr lang="en-AU" altLang="en-US" dirty="0"/>
              <a:t> </a:t>
            </a:r>
            <a:r>
              <a:rPr lang="en-AU" altLang="en-US" dirty="0" err="1"/>
              <a:t>chức</a:t>
            </a:r>
            <a:r>
              <a:rPr lang="en-AU" altLang="en-US" dirty="0"/>
              <a:t> </a:t>
            </a:r>
            <a:r>
              <a:rPr lang="en-AU" altLang="en-US" dirty="0" err="1"/>
              <a:t>các</a:t>
            </a:r>
            <a:r>
              <a:rPr lang="en-AU" altLang="en-US" dirty="0"/>
              <a:t> </a:t>
            </a:r>
            <a:r>
              <a:rPr lang="en-AU" altLang="en-US" dirty="0" err="1"/>
              <a:t>cuộc</a:t>
            </a:r>
            <a:r>
              <a:rPr lang="en-AU" altLang="en-US" dirty="0"/>
              <a:t> </a:t>
            </a:r>
            <a:r>
              <a:rPr lang="en-AU" altLang="en-US" dirty="0" err="1"/>
              <a:t>họp</a:t>
            </a:r>
            <a:r>
              <a:rPr lang="en-AU" altLang="en-US" dirty="0"/>
              <a:t> </a:t>
            </a:r>
            <a:r>
              <a:rPr lang="en-AU" altLang="en-US" dirty="0" err="1"/>
              <a:t>quan</a:t>
            </a:r>
            <a:r>
              <a:rPr lang="en-AU" altLang="en-US" dirty="0"/>
              <a:t> </a:t>
            </a:r>
            <a:r>
              <a:rPr lang="en-AU" altLang="en-US" dirty="0" err="1"/>
              <a:t>trọng</a:t>
            </a:r>
            <a:endParaRPr lang="en-AU" altLang="en-US" dirty="0"/>
          </a:p>
          <a:p>
            <a:r>
              <a:rPr lang="en-AU" altLang="en-US" dirty="0" err="1"/>
              <a:t>Nơi</a:t>
            </a:r>
            <a:r>
              <a:rPr lang="en-AU" altLang="en-US" dirty="0"/>
              <a:t> </a:t>
            </a:r>
            <a:r>
              <a:rPr lang="en-AU" altLang="en-US" dirty="0" err="1"/>
              <a:t>làm</a:t>
            </a:r>
            <a:r>
              <a:rPr lang="en-AU" altLang="en-US" dirty="0"/>
              <a:t> </a:t>
            </a:r>
            <a:r>
              <a:rPr lang="en-AU" altLang="en-US" dirty="0" err="1"/>
              <a:t>việc</a:t>
            </a:r>
            <a:r>
              <a:rPr lang="en-AU" altLang="en-US" dirty="0"/>
              <a:t> </a:t>
            </a:r>
            <a:r>
              <a:rPr lang="en-AU" altLang="en-US" dirty="0" err="1"/>
              <a:t>chính</a:t>
            </a:r>
            <a:r>
              <a:rPr lang="en-AU" altLang="en-US" dirty="0"/>
              <a:t> </a:t>
            </a:r>
            <a:r>
              <a:rPr lang="en-AU" altLang="en-US" dirty="0" err="1"/>
              <a:t>thức</a:t>
            </a:r>
            <a:r>
              <a:rPr lang="en-AU" altLang="en-US" dirty="0"/>
              <a:t> </a:t>
            </a:r>
            <a:r>
              <a:rPr lang="en-AU" altLang="en-US" dirty="0" err="1"/>
              <a:t>của</a:t>
            </a:r>
            <a:r>
              <a:rPr lang="en-AU" altLang="en-US" dirty="0"/>
              <a:t> Ban </a:t>
            </a:r>
            <a:r>
              <a:rPr lang="en-AU" altLang="en-US" dirty="0" err="1"/>
              <a:t>quản</a:t>
            </a:r>
            <a:r>
              <a:rPr lang="en-AU" altLang="en-US" dirty="0"/>
              <a:t> </a:t>
            </a:r>
            <a:r>
              <a:rPr lang="en-AU" altLang="en-US" dirty="0" err="1"/>
              <a:t>lý</a:t>
            </a:r>
            <a:r>
              <a:rPr lang="en-AU" altLang="en-US" dirty="0"/>
              <a:t> </a:t>
            </a:r>
            <a:r>
              <a:rPr lang="en-AU" altLang="en-US" dirty="0" err="1"/>
              <a:t>dự</a:t>
            </a:r>
            <a:r>
              <a:rPr lang="en-AU" altLang="en-US" dirty="0"/>
              <a:t> </a:t>
            </a:r>
            <a:r>
              <a:rPr lang="en-AU" altLang="en-US" dirty="0" err="1"/>
              <a:t>án</a:t>
            </a:r>
            <a:r>
              <a:rPr lang="en-AU" altLang="en-US" dirty="0"/>
              <a:t> </a:t>
            </a:r>
            <a:r>
              <a:rPr lang="en-AU" altLang="en-US" dirty="0" err="1"/>
              <a:t>và</a:t>
            </a:r>
            <a:r>
              <a:rPr lang="en-AU" altLang="en-US" dirty="0"/>
              <a:t> PM</a:t>
            </a:r>
          </a:p>
        </p:txBody>
      </p:sp>
      <p:sp>
        <p:nvSpPr>
          <p:cNvPr id="2" name="Content Placeholder 1"/>
          <p:cNvSpPr>
            <a:spLocks noGrp="1"/>
          </p:cNvSpPr>
          <p:nvPr>
            <p:ph sz="half" idx="2"/>
          </p:nvPr>
        </p:nvSpPr>
        <p:spPr/>
        <p:txBody>
          <a:bodyPr/>
          <a:lstStyle/>
          <a:p>
            <a:r>
              <a:rPr lang="en-AU" altLang="en-US" dirty="0" err="1"/>
              <a:t>Các</a:t>
            </a:r>
            <a:r>
              <a:rPr lang="en-AU" altLang="en-US" dirty="0"/>
              <a:t> </a:t>
            </a:r>
            <a:r>
              <a:rPr lang="en-AU" altLang="en-US" dirty="0" err="1"/>
              <a:t>ấn</a:t>
            </a:r>
            <a:r>
              <a:rPr lang="en-AU" altLang="en-US" dirty="0"/>
              <a:t> </a:t>
            </a:r>
            <a:r>
              <a:rPr lang="en-AU" altLang="en-US" dirty="0" err="1"/>
              <a:t>bản</a:t>
            </a:r>
            <a:r>
              <a:rPr lang="en-AU" altLang="en-US" dirty="0"/>
              <a:t> </a:t>
            </a:r>
            <a:r>
              <a:rPr lang="en-AU" altLang="en-US" dirty="0" err="1"/>
              <a:t>của</a:t>
            </a:r>
            <a:r>
              <a:rPr lang="en-AU" altLang="en-US" dirty="0"/>
              <a:t> </a:t>
            </a:r>
            <a:r>
              <a:rPr lang="en-AU" altLang="en-US" dirty="0" err="1"/>
              <a:t>riêng</a:t>
            </a:r>
            <a:r>
              <a:rPr lang="en-AU" altLang="en-US" dirty="0"/>
              <a:t> </a:t>
            </a:r>
            <a:r>
              <a:rPr lang="en-AU" altLang="en-US" dirty="0" err="1"/>
              <a:t>cơ</a:t>
            </a:r>
            <a:r>
              <a:rPr lang="en-AU" altLang="en-US" dirty="0"/>
              <a:t> </a:t>
            </a:r>
            <a:r>
              <a:rPr lang="en-AU" altLang="en-US" dirty="0" err="1"/>
              <a:t>quan</a:t>
            </a:r>
            <a:endParaRPr lang="en-AU" altLang="en-US" dirty="0"/>
          </a:p>
          <a:p>
            <a:r>
              <a:rPr lang="en-AU" altLang="en-US" dirty="0" err="1"/>
              <a:t>Sách</a:t>
            </a:r>
            <a:endParaRPr lang="en-AU" altLang="en-US" dirty="0"/>
          </a:p>
          <a:p>
            <a:r>
              <a:rPr lang="en-AU" altLang="en-US" dirty="0" err="1"/>
              <a:t>Báo</a:t>
            </a:r>
            <a:r>
              <a:rPr lang="en-AU" altLang="en-US" dirty="0"/>
              <a:t> </a:t>
            </a:r>
            <a:r>
              <a:rPr lang="en-AU" altLang="en-US" dirty="0" err="1"/>
              <a:t>chí</a:t>
            </a:r>
            <a:r>
              <a:rPr lang="en-AU" altLang="en-US" dirty="0"/>
              <a:t>, tin </a:t>
            </a:r>
            <a:r>
              <a:rPr lang="en-AU" altLang="en-US" dirty="0" err="1"/>
              <a:t>tức</a:t>
            </a:r>
            <a:endParaRPr lang="en-AU" altLang="en-US" dirty="0"/>
          </a:p>
          <a:p>
            <a:r>
              <a:rPr lang="en-AU" altLang="en-US" dirty="0" err="1"/>
              <a:t>Hồ</a:t>
            </a:r>
            <a:r>
              <a:rPr lang="en-AU" altLang="en-US" dirty="0"/>
              <a:t> </a:t>
            </a:r>
            <a:r>
              <a:rPr lang="en-AU" altLang="en-US" dirty="0" err="1"/>
              <a:t>sơ</a:t>
            </a:r>
            <a:r>
              <a:rPr lang="en-AU" altLang="en-US" dirty="0"/>
              <a:t>, </a:t>
            </a:r>
            <a:r>
              <a:rPr lang="en-AU" altLang="en-US" dirty="0" err="1"/>
              <a:t>tài</a:t>
            </a:r>
            <a:r>
              <a:rPr lang="en-AU" altLang="en-US" dirty="0"/>
              <a:t> </a:t>
            </a:r>
            <a:r>
              <a:rPr lang="en-AU" altLang="en-US" dirty="0" err="1"/>
              <a:t>liệu</a:t>
            </a:r>
            <a:r>
              <a:rPr lang="en-AU" altLang="en-US" dirty="0"/>
              <a:t> </a:t>
            </a:r>
            <a:r>
              <a:rPr lang="en-AU" altLang="en-US" dirty="0" err="1"/>
              <a:t>dự</a:t>
            </a:r>
            <a:r>
              <a:rPr lang="en-AU" altLang="en-US" dirty="0"/>
              <a:t> </a:t>
            </a:r>
            <a:r>
              <a:rPr lang="en-AU" altLang="en-US" dirty="0" err="1"/>
              <a:t>án</a:t>
            </a:r>
            <a:endParaRPr lang="en-AU" altLang="en-US" dirty="0"/>
          </a:p>
          <a:p>
            <a:r>
              <a:rPr lang="en-AU" altLang="en-US" dirty="0" err="1"/>
              <a:t>Các</a:t>
            </a:r>
            <a:r>
              <a:rPr lang="en-AU" altLang="en-US" dirty="0"/>
              <a:t> </a:t>
            </a:r>
            <a:r>
              <a:rPr lang="en-AU" altLang="en-US" dirty="0" err="1"/>
              <a:t>thủ</a:t>
            </a:r>
            <a:r>
              <a:rPr lang="en-AU" altLang="en-US" dirty="0"/>
              <a:t> </a:t>
            </a:r>
            <a:r>
              <a:rPr lang="en-AU" altLang="en-US" dirty="0" err="1"/>
              <a:t>tục</a:t>
            </a:r>
            <a:r>
              <a:rPr lang="en-AU" altLang="en-US" dirty="0"/>
              <a:t> </a:t>
            </a:r>
            <a:r>
              <a:rPr lang="en-AU" altLang="en-US" dirty="0" err="1"/>
              <a:t>dự</a:t>
            </a:r>
            <a:r>
              <a:rPr lang="en-AU" altLang="en-US" dirty="0"/>
              <a:t> </a:t>
            </a:r>
            <a:r>
              <a:rPr lang="en-AU" altLang="en-US" dirty="0" err="1"/>
              <a:t>án</a:t>
            </a:r>
            <a:endParaRPr lang="en-AU" altLang="en-US" dirty="0"/>
          </a:p>
          <a:p>
            <a:r>
              <a:rPr lang="en-AU" altLang="en-US" dirty="0" err="1"/>
              <a:t>Tài</a:t>
            </a:r>
            <a:r>
              <a:rPr lang="en-AU" altLang="en-US" dirty="0"/>
              <a:t> </a:t>
            </a:r>
            <a:r>
              <a:rPr lang="en-AU" altLang="en-US" dirty="0" err="1"/>
              <a:t>liệu</a:t>
            </a:r>
            <a:r>
              <a:rPr lang="en-AU" altLang="en-US" dirty="0"/>
              <a:t> </a:t>
            </a:r>
            <a:r>
              <a:rPr lang="en-AU" altLang="en-US" dirty="0" err="1"/>
              <a:t>kĩ</a:t>
            </a:r>
            <a:r>
              <a:rPr lang="en-AU" altLang="en-US" dirty="0"/>
              <a:t> </a:t>
            </a:r>
            <a:r>
              <a:rPr lang="en-AU" altLang="en-US" dirty="0" err="1"/>
              <a:t>thuật</a:t>
            </a:r>
            <a:endParaRPr lang="en-AU" altLang="en-US" dirty="0"/>
          </a:p>
        </p:txBody>
      </p:sp>
      <p:sp>
        <p:nvSpPr>
          <p:cNvPr id="6" name="Slide Number Placeholder 5"/>
          <p:cNvSpPr>
            <a:spLocks noGrp="1"/>
          </p:cNvSpPr>
          <p:nvPr>
            <p:ph type="sldNum" sz="quarter" idx="12"/>
          </p:nvPr>
        </p:nvSpPr>
        <p:spPr/>
        <p:txBody>
          <a:bodyPr/>
          <a:lstStyle/>
          <a:p>
            <a:pPr lvl="1"/>
            <a:fld id="{B951D364-CBF1-4BEC-824F-88DF475C818C}" type="slidenum">
              <a:rPr lang="en-US" altLang="en-US"/>
              <a:pPr lvl="1"/>
              <a:t>12</a:t>
            </a:fld>
            <a:endParaRPr lang="en-US" altLang="en-US">
              <a:latin typeface="Times New Roman" pitchFamily="18" charset="0"/>
            </a:endParaRPr>
          </a:p>
        </p:txBody>
      </p:sp>
    </p:spTree>
    <p:extLst>
      <p:ext uri="{BB962C8B-B14F-4D97-AF65-F5344CB8AC3E}">
        <p14:creationId xmlns:p14="http://schemas.microsoft.com/office/powerpoint/2010/main" val="232752387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Slide Number Placeholder 5"/>
          <p:cNvSpPr>
            <a:spLocks noGrp="1"/>
          </p:cNvSpPr>
          <p:nvPr>
            <p:ph type="sldNum" sz="quarter" idx="12"/>
          </p:nvPr>
        </p:nvSpPr>
        <p:spPr/>
        <p:txBody>
          <a:bodyPr/>
          <a:lstStyle/>
          <a:p>
            <a:pPr lvl="1"/>
            <a:fld id="{B1221611-996A-4247-95DD-54E7C1C293CA}" type="slidenum">
              <a:rPr lang="en-US" altLang="en-US"/>
              <a:pPr lvl="1"/>
              <a:t>13</a:t>
            </a:fld>
            <a:endParaRPr lang="en-US" altLang="en-US">
              <a:latin typeface="Times New Roman" pitchFamily="18" charset="0"/>
            </a:endParaRPr>
          </a:p>
        </p:txBody>
      </p:sp>
      <p:sp>
        <p:nvSpPr>
          <p:cNvPr id="957442" name="Rectangle 2"/>
          <p:cNvSpPr>
            <a:spLocks noGrp="1" noChangeArrowheads="1"/>
          </p:cNvSpPr>
          <p:nvPr>
            <p:ph type="title"/>
          </p:nvPr>
        </p:nvSpPr>
        <p:spPr/>
        <p:txBody>
          <a:bodyPr/>
          <a:lstStyle/>
          <a:p>
            <a:r>
              <a:rPr lang="en-US" altLang="en-US">
                <a:latin typeface="Times New Roman" pitchFamily="18" charset="0"/>
              </a:rPr>
              <a:t>Nhiệm vụ của văn phòng dự án</a:t>
            </a:r>
          </a:p>
        </p:txBody>
      </p:sp>
      <p:grpSp>
        <p:nvGrpSpPr>
          <p:cNvPr id="957444" name="Group 4"/>
          <p:cNvGrpSpPr>
            <a:grpSpLocks/>
          </p:cNvGrpSpPr>
          <p:nvPr/>
        </p:nvGrpSpPr>
        <p:grpSpPr bwMode="auto">
          <a:xfrm>
            <a:off x="5410200" y="2165350"/>
            <a:ext cx="1352550" cy="806450"/>
            <a:chOff x="2717" y="1137"/>
            <a:chExt cx="852" cy="508"/>
          </a:xfrm>
        </p:grpSpPr>
        <p:sp>
          <p:nvSpPr>
            <p:cNvPr id="957445" name="Oval 5"/>
            <p:cNvSpPr>
              <a:spLocks noChangeArrowheads="1"/>
            </p:cNvSpPr>
            <p:nvPr/>
          </p:nvSpPr>
          <p:spPr bwMode="auto">
            <a:xfrm>
              <a:off x="2717" y="1137"/>
              <a:ext cx="852" cy="508"/>
            </a:xfrm>
            <a:prstGeom prst="ellipse">
              <a:avLst/>
            </a:prstGeom>
            <a:gradFill rotWithShape="0">
              <a:gsLst>
                <a:gs pos="0">
                  <a:srgbClr val="A2FFA3"/>
                </a:gs>
                <a:gs pos="50000">
                  <a:srgbClr val="A2FFA3">
                    <a:gamma/>
                    <a:tint val="0"/>
                    <a:invGamma/>
                  </a:srgbClr>
                </a:gs>
                <a:gs pos="100000">
                  <a:srgbClr val="A2FFA3"/>
                </a:gs>
              </a:gsLst>
              <a:lin ang="5400000" scaled="1"/>
            </a:gradFill>
            <a:ln w="12700">
              <a:solidFill>
                <a:srgbClr val="000000"/>
              </a:solidFill>
              <a:round/>
              <a:headEnd/>
              <a:tailEnd/>
            </a:ln>
            <a:effectLst>
              <a:outerShdw dist="107763" dir="2700000" algn="ctr" rotWithShape="0">
                <a:srgbClr val="000000"/>
              </a:outerShdw>
            </a:effectLst>
          </p:spPr>
          <p:txBody>
            <a:bodyPr wrap="none" anchor="ctr"/>
            <a:lstStyle/>
            <a:p>
              <a:endParaRPr lang="en-US"/>
            </a:p>
          </p:txBody>
        </p:sp>
        <p:sp>
          <p:nvSpPr>
            <p:cNvPr id="957446" name="Rectangle 6"/>
            <p:cNvSpPr>
              <a:spLocks noChangeArrowheads="1"/>
            </p:cNvSpPr>
            <p:nvPr/>
          </p:nvSpPr>
          <p:spPr bwMode="auto">
            <a:xfrm>
              <a:off x="2781" y="1185"/>
              <a:ext cx="720" cy="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lstStyle/>
            <a:p>
              <a:pPr algn="ctr" eaLnBrk="0" hangingPunct="0">
                <a:lnSpc>
                  <a:spcPct val="90000"/>
                </a:lnSpc>
              </a:pPr>
              <a:r>
                <a:rPr lang="en-US" altLang="en-US" b="1">
                  <a:solidFill>
                    <a:srgbClr val="000000"/>
                  </a:solidFill>
                  <a:latin typeface=".VnTime" pitchFamily="34" charset="0"/>
                </a:rPr>
                <a:t>ph©n tÝch</a:t>
              </a:r>
            </a:p>
            <a:p>
              <a:pPr algn="ctr" eaLnBrk="0" hangingPunct="0">
                <a:lnSpc>
                  <a:spcPct val="90000"/>
                </a:lnSpc>
              </a:pPr>
              <a:r>
                <a:rPr lang="en-US" altLang="en-US" b="1">
                  <a:solidFill>
                    <a:srgbClr val="000000"/>
                  </a:solidFill>
                  <a:latin typeface=".VnTime" pitchFamily="34" charset="0"/>
                </a:rPr>
                <a:t>xu h­íng</a:t>
              </a:r>
            </a:p>
          </p:txBody>
        </p:sp>
      </p:grpSp>
      <p:grpSp>
        <p:nvGrpSpPr>
          <p:cNvPr id="957447" name="Group 7"/>
          <p:cNvGrpSpPr>
            <a:grpSpLocks/>
          </p:cNvGrpSpPr>
          <p:nvPr/>
        </p:nvGrpSpPr>
        <p:grpSpPr bwMode="auto">
          <a:xfrm>
            <a:off x="6400801" y="1481138"/>
            <a:ext cx="1941513" cy="881062"/>
            <a:chOff x="3965" y="801"/>
            <a:chExt cx="1223" cy="555"/>
          </a:xfrm>
        </p:grpSpPr>
        <p:sp>
          <p:nvSpPr>
            <p:cNvPr id="957448" name="Oval 8"/>
            <p:cNvSpPr>
              <a:spLocks noChangeArrowheads="1"/>
            </p:cNvSpPr>
            <p:nvPr/>
          </p:nvSpPr>
          <p:spPr bwMode="auto">
            <a:xfrm>
              <a:off x="3965" y="801"/>
              <a:ext cx="1223" cy="555"/>
            </a:xfrm>
            <a:prstGeom prst="ellipse">
              <a:avLst/>
            </a:prstGeom>
            <a:gradFill rotWithShape="0">
              <a:gsLst>
                <a:gs pos="0">
                  <a:srgbClr val="A2FFA3"/>
                </a:gs>
                <a:gs pos="50000">
                  <a:srgbClr val="A2FFA3">
                    <a:gamma/>
                    <a:tint val="0"/>
                    <a:invGamma/>
                  </a:srgbClr>
                </a:gs>
                <a:gs pos="100000">
                  <a:srgbClr val="A2FFA3"/>
                </a:gs>
              </a:gsLst>
              <a:lin ang="5400000" scaled="1"/>
            </a:gradFill>
            <a:ln w="12700">
              <a:solidFill>
                <a:srgbClr val="000000"/>
              </a:solidFill>
              <a:round/>
              <a:headEnd/>
              <a:tailEnd/>
            </a:ln>
            <a:effectLst>
              <a:outerShdw dist="107763" dir="2700000" algn="ctr" rotWithShape="0">
                <a:srgbClr val="000000"/>
              </a:outerShdw>
            </a:effectLst>
          </p:spPr>
          <p:txBody>
            <a:bodyPr wrap="none" anchor="ctr"/>
            <a:lstStyle/>
            <a:p>
              <a:endParaRPr lang="en-US"/>
            </a:p>
          </p:txBody>
        </p:sp>
        <p:sp>
          <p:nvSpPr>
            <p:cNvPr id="957449" name="Rectangle 9"/>
            <p:cNvSpPr>
              <a:spLocks noChangeArrowheads="1"/>
            </p:cNvSpPr>
            <p:nvPr/>
          </p:nvSpPr>
          <p:spPr bwMode="auto">
            <a:xfrm>
              <a:off x="4034" y="885"/>
              <a:ext cx="1043" cy="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lstStyle/>
            <a:p>
              <a:pPr algn="ctr" eaLnBrk="0" hangingPunct="0">
                <a:lnSpc>
                  <a:spcPct val="90000"/>
                </a:lnSpc>
              </a:pPr>
              <a:r>
                <a:rPr lang="en-US" altLang="en-US" b="1">
                  <a:solidFill>
                    <a:srgbClr val="000000"/>
                  </a:solidFill>
                  <a:latin typeface=".VnTime" pitchFamily="34" charset="0"/>
                </a:rPr>
                <a:t>s¬ ®å tæ chøc</a:t>
              </a:r>
            </a:p>
          </p:txBody>
        </p:sp>
      </p:grpSp>
      <p:grpSp>
        <p:nvGrpSpPr>
          <p:cNvPr id="957450" name="Group 10"/>
          <p:cNvGrpSpPr>
            <a:grpSpLocks/>
          </p:cNvGrpSpPr>
          <p:nvPr/>
        </p:nvGrpSpPr>
        <p:grpSpPr bwMode="auto">
          <a:xfrm>
            <a:off x="8458200" y="1752601"/>
            <a:ext cx="1404938" cy="955675"/>
            <a:chOff x="5031" y="1425"/>
            <a:chExt cx="885" cy="602"/>
          </a:xfrm>
        </p:grpSpPr>
        <p:sp>
          <p:nvSpPr>
            <p:cNvPr id="957451" name="Oval 11"/>
            <p:cNvSpPr>
              <a:spLocks noChangeArrowheads="1"/>
            </p:cNvSpPr>
            <p:nvPr/>
          </p:nvSpPr>
          <p:spPr bwMode="auto">
            <a:xfrm>
              <a:off x="5031" y="1425"/>
              <a:ext cx="885" cy="602"/>
            </a:xfrm>
            <a:prstGeom prst="ellipse">
              <a:avLst/>
            </a:prstGeom>
            <a:gradFill rotWithShape="0">
              <a:gsLst>
                <a:gs pos="0">
                  <a:srgbClr val="A2FFA3"/>
                </a:gs>
                <a:gs pos="50000">
                  <a:srgbClr val="A2FFA3">
                    <a:gamma/>
                    <a:tint val="0"/>
                    <a:invGamma/>
                  </a:srgbClr>
                </a:gs>
                <a:gs pos="100000">
                  <a:srgbClr val="A2FFA3"/>
                </a:gs>
              </a:gsLst>
              <a:lin ang="5400000" scaled="1"/>
            </a:gradFill>
            <a:ln w="12700">
              <a:solidFill>
                <a:srgbClr val="000000"/>
              </a:solidFill>
              <a:round/>
              <a:headEnd/>
              <a:tailEnd/>
            </a:ln>
            <a:effectLst>
              <a:outerShdw dist="107763" dir="2700000" algn="ctr" rotWithShape="0">
                <a:srgbClr val="000000"/>
              </a:outerShdw>
            </a:effectLst>
          </p:spPr>
          <p:txBody>
            <a:bodyPr wrap="none" anchor="ctr"/>
            <a:lstStyle/>
            <a:p>
              <a:endParaRPr lang="en-US"/>
            </a:p>
          </p:txBody>
        </p:sp>
        <p:sp>
          <p:nvSpPr>
            <p:cNvPr id="957452" name="Rectangle 12"/>
            <p:cNvSpPr>
              <a:spLocks noChangeArrowheads="1"/>
            </p:cNvSpPr>
            <p:nvPr/>
          </p:nvSpPr>
          <p:spPr bwMode="auto">
            <a:xfrm>
              <a:off x="5098" y="1509"/>
              <a:ext cx="680" cy="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lstStyle/>
            <a:p>
              <a:pPr algn="ctr" eaLnBrk="0" hangingPunct="0">
                <a:lnSpc>
                  <a:spcPct val="90000"/>
                </a:lnSpc>
              </a:pPr>
              <a:r>
                <a:rPr lang="en-US" altLang="en-US" b="1" dirty="0" err="1">
                  <a:solidFill>
                    <a:srgbClr val="000000"/>
                  </a:solidFill>
                  <a:latin typeface=".VnTime" pitchFamily="34" charset="0"/>
                </a:rPr>
                <a:t>kiÓm</a:t>
              </a:r>
              <a:r>
                <a:rPr lang="en-US" altLang="en-US" b="1" dirty="0">
                  <a:solidFill>
                    <a:srgbClr val="000000"/>
                  </a:solidFill>
                  <a:latin typeface=".VnTime" pitchFamily="34" charset="0"/>
                </a:rPr>
                <a:t> </a:t>
              </a:r>
              <a:r>
                <a:rPr lang="en-US" altLang="en-US" b="1" dirty="0" err="1">
                  <a:solidFill>
                    <a:srgbClr val="000000"/>
                  </a:solidFill>
                  <a:latin typeface=".VnTime" pitchFamily="34" charset="0"/>
                </a:rPr>
                <a:t>so¸t</a:t>
              </a:r>
              <a:endParaRPr lang="en-US" altLang="en-US" b="1" dirty="0">
                <a:solidFill>
                  <a:srgbClr val="000000"/>
                </a:solidFill>
                <a:latin typeface=".VnTime" pitchFamily="34" charset="0"/>
              </a:endParaRPr>
            </a:p>
            <a:p>
              <a:pPr algn="ctr" eaLnBrk="0" hangingPunct="0">
                <a:lnSpc>
                  <a:spcPct val="90000"/>
                </a:lnSpc>
              </a:pPr>
              <a:r>
                <a:rPr lang="en-US" altLang="en-US" b="1" dirty="0" err="1">
                  <a:solidFill>
                    <a:srgbClr val="000000"/>
                  </a:solidFill>
                  <a:latin typeface=".VnTime" pitchFamily="34" charset="0"/>
                </a:rPr>
                <a:t>thay</a:t>
              </a:r>
              <a:r>
                <a:rPr lang="en-US" altLang="en-US" b="1" dirty="0">
                  <a:solidFill>
                    <a:srgbClr val="000000"/>
                  </a:solidFill>
                  <a:latin typeface=".VnTime" pitchFamily="34" charset="0"/>
                </a:rPr>
                <a:t> ®</a:t>
              </a:r>
              <a:r>
                <a:rPr lang="en-US" altLang="en-US" b="1" dirty="0" err="1">
                  <a:solidFill>
                    <a:srgbClr val="000000"/>
                  </a:solidFill>
                  <a:latin typeface=".VnTime" pitchFamily="34" charset="0"/>
                </a:rPr>
                <a:t>æi</a:t>
              </a:r>
              <a:endParaRPr lang="en-US" altLang="en-US" b="1" dirty="0">
                <a:solidFill>
                  <a:srgbClr val="000000"/>
                </a:solidFill>
                <a:latin typeface=".VnTime" pitchFamily="34" charset="0"/>
              </a:endParaRPr>
            </a:p>
          </p:txBody>
        </p:sp>
      </p:grpSp>
      <p:grpSp>
        <p:nvGrpSpPr>
          <p:cNvPr id="957453" name="Group 13"/>
          <p:cNvGrpSpPr>
            <a:grpSpLocks/>
          </p:cNvGrpSpPr>
          <p:nvPr/>
        </p:nvGrpSpPr>
        <p:grpSpPr bwMode="auto">
          <a:xfrm>
            <a:off x="3938589" y="2624138"/>
            <a:ext cx="1431925" cy="857250"/>
            <a:chOff x="1690" y="1653"/>
            <a:chExt cx="902" cy="540"/>
          </a:xfrm>
        </p:grpSpPr>
        <p:sp>
          <p:nvSpPr>
            <p:cNvPr id="957454" name="Oval 14"/>
            <p:cNvSpPr>
              <a:spLocks noChangeArrowheads="1"/>
            </p:cNvSpPr>
            <p:nvPr/>
          </p:nvSpPr>
          <p:spPr bwMode="auto">
            <a:xfrm>
              <a:off x="1690" y="1653"/>
              <a:ext cx="902" cy="540"/>
            </a:xfrm>
            <a:prstGeom prst="ellipse">
              <a:avLst/>
            </a:prstGeom>
            <a:gradFill rotWithShape="0">
              <a:gsLst>
                <a:gs pos="0">
                  <a:srgbClr val="A2FFA3"/>
                </a:gs>
                <a:gs pos="50000">
                  <a:srgbClr val="A2FFA3">
                    <a:gamma/>
                    <a:tint val="0"/>
                    <a:invGamma/>
                  </a:srgbClr>
                </a:gs>
                <a:gs pos="100000">
                  <a:srgbClr val="A2FFA3"/>
                </a:gs>
              </a:gsLst>
              <a:lin ang="5400000" scaled="1"/>
            </a:gradFill>
            <a:ln w="12700">
              <a:solidFill>
                <a:srgbClr val="000000"/>
              </a:solidFill>
              <a:round/>
              <a:headEnd/>
              <a:tailEnd/>
            </a:ln>
            <a:effectLst>
              <a:outerShdw dist="107763" dir="2700000" algn="ctr" rotWithShape="0">
                <a:srgbClr val="000000"/>
              </a:outerShdw>
            </a:effectLst>
          </p:spPr>
          <p:txBody>
            <a:bodyPr wrap="none" anchor="ctr"/>
            <a:lstStyle/>
            <a:p>
              <a:endParaRPr lang="en-US"/>
            </a:p>
          </p:txBody>
        </p:sp>
        <p:sp>
          <p:nvSpPr>
            <p:cNvPr id="957455" name="Rectangle 15"/>
            <p:cNvSpPr>
              <a:spLocks noChangeArrowheads="1"/>
            </p:cNvSpPr>
            <p:nvPr/>
          </p:nvSpPr>
          <p:spPr bwMode="auto">
            <a:xfrm>
              <a:off x="1769" y="1701"/>
              <a:ext cx="785" cy="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lstStyle/>
            <a:p>
              <a:pPr algn="ctr" eaLnBrk="0" hangingPunct="0">
                <a:lnSpc>
                  <a:spcPct val="90000"/>
                </a:lnSpc>
              </a:pPr>
              <a:r>
                <a:rPr lang="en-US" altLang="en-US" b="1">
                  <a:solidFill>
                    <a:srgbClr val="000000"/>
                  </a:solidFill>
                  <a:latin typeface=".VnTime" pitchFamily="34" charset="0"/>
                </a:rPr>
                <a:t>lËp b¸o c¸o</a:t>
              </a:r>
            </a:p>
            <a:p>
              <a:pPr algn="ctr" eaLnBrk="0" hangingPunct="0">
                <a:lnSpc>
                  <a:spcPct val="90000"/>
                </a:lnSpc>
              </a:pPr>
              <a:r>
                <a:rPr lang="en-US" altLang="en-US" b="1">
                  <a:solidFill>
                    <a:srgbClr val="000000"/>
                  </a:solidFill>
                  <a:latin typeface=".VnTime" pitchFamily="34" charset="0"/>
                </a:rPr>
                <a:t>vÒ thùc tr¹ng</a:t>
              </a:r>
            </a:p>
          </p:txBody>
        </p:sp>
      </p:grpSp>
      <p:grpSp>
        <p:nvGrpSpPr>
          <p:cNvPr id="957456" name="Group 16"/>
          <p:cNvGrpSpPr>
            <a:grpSpLocks/>
          </p:cNvGrpSpPr>
          <p:nvPr/>
        </p:nvGrpSpPr>
        <p:grpSpPr bwMode="auto">
          <a:xfrm>
            <a:off x="2033588" y="2371726"/>
            <a:ext cx="1700213" cy="981075"/>
            <a:chOff x="169" y="1318"/>
            <a:chExt cx="1071" cy="618"/>
          </a:xfrm>
        </p:grpSpPr>
        <p:sp>
          <p:nvSpPr>
            <p:cNvPr id="957457" name="Oval 17"/>
            <p:cNvSpPr>
              <a:spLocks noChangeArrowheads="1"/>
            </p:cNvSpPr>
            <p:nvPr/>
          </p:nvSpPr>
          <p:spPr bwMode="auto">
            <a:xfrm>
              <a:off x="169" y="1318"/>
              <a:ext cx="1071" cy="618"/>
            </a:xfrm>
            <a:prstGeom prst="ellipse">
              <a:avLst/>
            </a:prstGeom>
            <a:gradFill rotWithShape="0">
              <a:gsLst>
                <a:gs pos="0">
                  <a:srgbClr val="A2FFA3"/>
                </a:gs>
                <a:gs pos="50000">
                  <a:srgbClr val="A2FFA3">
                    <a:gamma/>
                    <a:tint val="0"/>
                    <a:invGamma/>
                  </a:srgbClr>
                </a:gs>
                <a:gs pos="100000">
                  <a:srgbClr val="A2FFA3"/>
                </a:gs>
              </a:gsLst>
              <a:lin ang="5400000" scaled="1"/>
            </a:gradFill>
            <a:ln w="12700">
              <a:solidFill>
                <a:srgbClr val="000000"/>
              </a:solidFill>
              <a:round/>
              <a:headEnd/>
              <a:tailEnd/>
            </a:ln>
            <a:effectLst>
              <a:outerShdw dist="107763" dir="2700000" algn="ctr" rotWithShape="0">
                <a:srgbClr val="000000"/>
              </a:outerShdw>
            </a:effectLst>
          </p:spPr>
          <p:txBody>
            <a:bodyPr wrap="none" anchor="ctr"/>
            <a:lstStyle/>
            <a:p>
              <a:endParaRPr lang="en-US"/>
            </a:p>
          </p:txBody>
        </p:sp>
        <p:sp>
          <p:nvSpPr>
            <p:cNvPr id="957458" name="Rectangle 18"/>
            <p:cNvSpPr>
              <a:spLocks noChangeArrowheads="1"/>
            </p:cNvSpPr>
            <p:nvPr/>
          </p:nvSpPr>
          <p:spPr bwMode="auto">
            <a:xfrm>
              <a:off x="329" y="1346"/>
              <a:ext cx="657" cy="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lstStyle/>
            <a:p>
              <a:pPr algn="ctr" eaLnBrk="0" hangingPunct="0">
                <a:lnSpc>
                  <a:spcPct val="90000"/>
                </a:lnSpc>
              </a:pPr>
              <a:r>
                <a:rPr lang="en-US" altLang="en-US" b="1" dirty="0" err="1">
                  <a:solidFill>
                    <a:srgbClr val="000000"/>
                  </a:solidFill>
                  <a:latin typeface=".VnTime" pitchFamily="34" charset="0"/>
                </a:rPr>
                <a:t>lËp</a:t>
              </a:r>
              <a:r>
                <a:rPr lang="en-US" altLang="en-US" b="1" dirty="0">
                  <a:solidFill>
                    <a:srgbClr val="000000"/>
                  </a:solidFill>
                  <a:latin typeface=".VnTime" pitchFamily="34" charset="0"/>
                </a:rPr>
                <a:t> </a:t>
              </a:r>
              <a:r>
                <a:rPr lang="en-US" altLang="en-US" b="1" dirty="0" err="1">
                  <a:solidFill>
                    <a:srgbClr val="000000"/>
                  </a:solidFill>
                  <a:latin typeface=".VnTime" pitchFamily="34" charset="0"/>
                </a:rPr>
                <a:t>b¶ng</a:t>
              </a:r>
              <a:endParaRPr lang="en-US" altLang="en-US" b="1" dirty="0">
                <a:solidFill>
                  <a:srgbClr val="000000"/>
                </a:solidFill>
                <a:latin typeface=".VnTime" pitchFamily="34" charset="0"/>
              </a:endParaRPr>
            </a:p>
            <a:p>
              <a:pPr algn="ctr" eaLnBrk="0" hangingPunct="0">
                <a:lnSpc>
                  <a:spcPct val="90000"/>
                </a:lnSpc>
              </a:pPr>
              <a:r>
                <a:rPr lang="en-US" altLang="en-US" b="1" dirty="0" err="1">
                  <a:solidFill>
                    <a:srgbClr val="000000"/>
                  </a:solidFill>
                  <a:latin typeface=".VnTime" pitchFamily="34" charset="0"/>
                </a:rPr>
                <a:t>biÓu</a:t>
              </a:r>
              <a:endParaRPr lang="en-US" altLang="en-US" b="1" dirty="0">
                <a:solidFill>
                  <a:srgbClr val="000000"/>
                </a:solidFill>
                <a:latin typeface=".VnTime" pitchFamily="34" charset="0"/>
              </a:endParaRPr>
            </a:p>
          </p:txBody>
        </p:sp>
      </p:grpSp>
      <p:grpSp>
        <p:nvGrpSpPr>
          <p:cNvPr id="957459" name="Group 19"/>
          <p:cNvGrpSpPr>
            <a:grpSpLocks/>
          </p:cNvGrpSpPr>
          <p:nvPr/>
        </p:nvGrpSpPr>
        <p:grpSpPr bwMode="auto">
          <a:xfrm>
            <a:off x="2368550" y="3538538"/>
            <a:ext cx="1593850" cy="881062"/>
            <a:chOff x="559" y="2025"/>
            <a:chExt cx="1004" cy="555"/>
          </a:xfrm>
        </p:grpSpPr>
        <p:sp>
          <p:nvSpPr>
            <p:cNvPr id="957460" name="Oval 20"/>
            <p:cNvSpPr>
              <a:spLocks noChangeArrowheads="1"/>
            </p:cNvSpPr>
            <p:nvPr/>
          </p:nvSpPr>
          <p:spPr bwMode="auto">
            <a:xfrm>
              <a:off x="559" y="2025"/>
              <a:ext cx="1004" cy="555"/>
            </a:xfrm>
            <a:prstGeom prst="ellipse">
              <a:avLst/>
            </a:prstGeom>
            <a:gradFill rotWithShape="0">
              <a:gsLst>
                <a:gs pos="0">
                  <a:srgbClr val="A2FFA3"/>
                </a:gs>
                <a:gs pos="50000">
                  <a:srgbClr val="A2FFA3">
                    <a:gamma/>
                    <a:tint val="0"/>
                    <a:invGamma/>
                  </a:srgbClr>
                </a:gs>
                <a:gs pos="100000">
                  <a:srgbClr val="A2FFA3"/>
                </a:gs>
              </a:gsLst>
              <a:lin ang="5400000" scaled="1"/>
            </a:gradFill>
            <a:ln w="12700">
              <a:solidFill>
                <a:srgbClr val="000000"/>
              </a:solidFill>
              <a:round/>
              <a:headEnd/>
              <a:tailEnd/>
            </a:ln>
            <a:effectLst>
              <a:outerShdw dist="107763" dir="2700000" algn="ctr" rotWithShape="0">
                <a:srgbClr val="000000"/>
              </a:outerShdw>
            </a:effectLst>
          </p:spPr>
          <p:txBody>
            <a:bodyPr wrap="none" anchor="ctr"/>
            <a:lstStyle/>
            <a:p>
              <a:endParaRPr lang="en-US"/>
            </a:p>
          </p:txBody>
        </p:sp>
        <p:sp>
          <p:nvSpPr>
            <p:cNvPr id="957461" name="Rectangle 21"/>
            <p:cNvSpPr>
              <a:spLocks noChangeArrowheads="1"/>
            </p:cNvSpPr>
            <p:nvPr/>
          </p:nvSpPr>
          <p:spPr bwMode="auto">
            <a:xfrm>
              <a:off x="624" y="2085"/>
              <a:ext cx="849" cy="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lstStyle/>
            <a:p>
              <a:pPr algn="ctr" eaLnBrk="0" hangingPunct="0">
                <a:lnSpc>
                  <a:spcPct val="90000"/>
                </a:lnSpc>
              </a:pPr>
              <a:r>
                <a:rPr lang="en-US" altLang="en-US" b="1">
                  <a:solidFill>
                    <a:srgbClr val="000000"/>
                  </a:solidFill>
                  <a:latin typeface=".VnTime" pitchFamily="34" charset="0"/>
                </a:rPr>
                <a:t>®­a ra c¸c</a:t>
              </a:r>
            </a:p>
            <a:p>
              <a:pPr algn="ctr" eaLnBrk="0" hangingPunct="0">
                <a:lnSpc>
                  <a:spcPct val="90000"/>
                </a:lnSpc>
              </a:pPr>
              <a:r>
                <a:rPr lang="en-US" altLang="en-US" b="1">
                  <a:solidFill>
                    <a:srgbClr val="000000"/>
                  </a:solidFill>
                  <a:latin typeface=".VnTime" pitchFamily="34" charset="0"/>
                </a:rPr>
                <a:t>gi¶i ph¸p</a:t>
              </a:r>
            </a:p>
          </p:txBody>
        </p:sp>
      </p:grpSp>
      <p:grpSp>
        <p:nvGrpSpPr>
          <p:cNvPr id="957462" name="Group 22"/>
          <p:cNvGrpSpPr>
            <a:grpSpLocks/>
          </p:cNvGrpSpPr>
          <p:nvPr/>
        </p:nvGrpSpPr>
        <p:grpSpPr bwMode="auto">
          <a:xfrm>
            <a:off x="5359400" y="3181350"/>
            <a:ext cx="1727200" cy="857250"/>
            <a:chOff x="2483" y="2109"/>
            <a:chExt cx="1088" cy="540"/>
          </a:xfrm>
        </p:grpSpPr>
        <p:sp>
          <p:nvSpPr>
            <p:cNvPr id="957463" name="Oval 23"/>
            <p:cNvSpPr>
              <a:spLocks noChangeArrowheads="1"/>
            </p:cNvSpPr>
            <p:nvPr/>
          </p:nvSpPr>
          <p:spPr bwMode="auto">
            <a:xfrm>
              <a:off x="2483" y="2109"/>
              <a:ext cx="1088" cy="540"/>
            </a:xfrm>
            <a:prstGeom prst="ellipse">
              <a:avLst/>
            </a:prstGeom>
            <a:gradFill rotWithShape="0">
              <a:gsLst>
                <a:gs pos="0">
                  <a:srgbClr val="A2FFA3"/>
                </a:gs>
                <a:gs pos="50000">
                  <a:srgbClr val="A2FFA3">
                    <a:gamma/>
                    <a:tint val="0"/>
                    <a:invGamma/>
                  </a:srgbClr>
                </a:gs>
                <a:gs pos="100000">
                  <a:srgbClr val="A2FFA3"/>
                </a:gs>
              </a:gsLst>
              <a:lin ang="5400000" scaled="1"/>
            </a:gradFill>
            <a:ln w="12700">
              <a:solidFill>
                <a:srgbClr val="000000"/>
              </a:solidFill>
              <a:round/>
              <a:headEnd/>
              <a:tailEnd/>
            </a:ln>
            <a:effectLst>
              <a:outerShdw dist="107763" dir="2700000" algn="ctr" rotWithShape="0">
                <a:srgbClr val="000000"/>
              </a:outerShdw>
            </a:effectLst>
          </p:spPr>
          <p:txBody>
            <a:bodyPr wrap="none" anchor="ctr"/>
            <a:lstStyle/>
            <a:p>
              <a:endParaRPr lang="en-US"/>
            </a:p>
          </p:txBody>
        </p:sp>
        <p:sp>
          <p:nvSpPr>
            <p:cNvPr id="957464" name="Rectangle 24"/>
            <p:cNvSpPr>
              <a:spLocks noChangeArrowheads="1"/>
            </p:cNvSpPr>
            <p:nvPr/>
          </p:nvSpPr>
          <p:spPr bwMode="auto">
            <a:xfrm>
              <a:off x="2595" y="2181"/>
              <a:ext cx="832" cy="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lstStyle/>
            <a:p>
              <a:pPr algn="ctr" eaLnBrk="0" hangingPunct="0">
                <a:lnSpc>
                  <a:spcPct val="90000"/>
                </a:lnSpc>
              </a:pPr>
              <a:r>
                <a:rPr lang="en-US" altLang="en-US" b="1">
                  <a:solidFill>
                    <a:srgbClr val="000000"/>
                  </a:solidFill>
                  <a:latin typeface=".VnTime" pitchFamily="34" charset="0"/>
                </a:rPr>
                <a:t>sö dông</a:t>
              </a:r>
            </a:p>
            <a:p>
              <a:pPr algn="ctr" eaLnBrk="0" hangingPunct="0">
                <a:lnSpc>
                  <a:spcPct val="90000"/>
                </a:lnSpc>
              </a:pPr>
              <a:r>
                <a:rPr lang="en-US" altLang="en-US" b="1">
                  <a:solidFill>
                    <a:srgbClr val="000000"/>
                  </a:solidFill>
                  <a:latin typeface=".VnTime" pitchFamily="34" charset="0"/>
                </a:rPr>
                <a:t>c¸c nguån</a:t>
              </a:r>
            </a:p>
          </p:txBody>
        </p:sp>
      </p:grpSp>
      <p:grpSp>
        <p:nvGrpSpPr>
          <p:cNvPr id="957465" name="Group 25"/>
          <p:cNvGrpSpPr>
            <a:grpSpLocks/>
          </p:cNvGrpSpPr>
          <p:nvPr/>
        </p:nvGrpSpPr>
        <p:grpSpPr bwMode="auto">
          <a:xfrm>
            <a:off x="7672388" y="3665538"/>
            <a:ext cx="2157412" cy="906462"/>
            <a:chOff x="4810" y="2097"/>
            <a:chExt cx="1359" cy="571"/>
          </a:xfrm>
        </p:grpSpPr>
        <p:sp>
          <p:nvSpPr>
            <p:cNvPr id="957466" name="Oval 26"/>
            <p:cNvSpPr>
              <a:spLocks noChangeArrowheads="1"/>
            </p:cNvSpPr>
            <p:nvPr/>
          </p:nvSpPr>
          <p:spPr bwMode="auto">
            <a:xfrm>
              <a:off x="4810" y="2097"/>
              <a:ext cx="1359" cy="571"/>
            </a:xfrm>
            <a:prstGeom prst="ellipse">
              <a:avLst/>
            </a:prstGeom>
            <a:gradFill rotWithShape="0">
              <a:gsLst>
                <a:gs pos="0">
                  <a:srgbClr val="A2FFA3"/>
                </a:gs>
                <a:gs pos="50000">
                  <a:srgbClr val="A2FFA3">
                    <a:gamma/>
                    <a:tint val="0"/>
                    <a:invGamma/>
                  </a:srgbClr>
                </a:gs>
                <a:gs pos="100000">
                  <a:srgbClr val="A2FFA3"/>
                </a:gs>
              </a:gsLst>
              <a:lin ang="5400000" scaled="1"/>
            </a:gradFill>
            <a:ln w="12700">
              <a:solidFill>
                <a:srgbClr val="000000"/>
              </a:solidFill>
              <a:round/>
              <a:headEnd/>
              <a:tailEnd/>
            </a:ln>
            <a:effectLst>
              <a:outerShdw dist="107763" dir="2700000" algn="ctr" rotWithShape="0">
                <a:srgbClr val="000000"/>
              </a:outerShdw>
            </a:effectLst>
          </p:spPr>
          <p:txBody>
            <a:bodyPr wrap="none" anchor="ctr"/>
            <a:lstStyle/>
            <a:p>
              <a:endParaRPr lang="en-US"/>
            </a:p>
          </p:txBody>
        </p:sp>
        <p:sp>
          <p:nvSpPr>
            <p:cNvPr id="957467" name="Rectangle 27"/>
            <p:cNvSpPr>
              <a:spLocks noChangeArrowheads="1"/>
            </p:cNvSpPr>
            <p:nvPr/>
          </p:nvSpPr>
          <p:spPr bwMode="auto">
            <a:xfrm>
              <a:off x="4959" y="2145"/>
              <a:ext cx="1035" cy="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lstStyle/>
            <a:p>
              <a:pPr algn="ctr" eaLnBrk="0" hangingPunct="0">
                <a:lnSpc>
                  <a:spcPct val="90000"/>
                </a:lnSpc>
              </a:pPr>
              <a:r>
                <a:rPr lang="en-US" altLang="en-US" b="1">
                  <a:solidFill>
                    <a:srgbClr val="000000"/>
                  </a:solidFill>
                  <a:latin typeface=".VnTime" pitchFamily="34" charset="0"/>
                </a:rPr>
                <a:t>duy tr×</a:t>
              </a:r>
            </a:p>
            <a:p>
              <a:pPr algn="ctr" eaLnBrk="0" hangingPunct="0">
                <a:lnSpc>
                  <a:spcPct val="90000"/>
                </a:lnSpc>
              </a:pPr>
              <a:r>
                <a:rPr lang="en-US" altLang="en-US" b="1">
                  <a:solidFill>
                    <a:srgbClr val="000000"/>
                  </a:solidFill>
                  <a:latin typeface=".VnTime" pitchFamily="34" charset="0"/>
                </a:rPr>
                <a:t>kÕ ho¹ch</a:t>
              </a:r>
            </a:p>
          </p:txBody>
        </p:sp>
      </p:grpSp>
      <p:grpSp>
        <p:nvGrpSpPr>
          <p:cNvPr id="957468" name="Group 28"/>
          <p:cNvGrpSpPr>
            <a:grpSpLocks/>
          </p:cNvGrpSpPr>
          <p:nvPr/>
        </p:nvGrpSpPr>
        <p:grpSpPr bwMode="auto">
          <a:xfrm>
            <a:off x="6400801" y="4038601"/>
            <a:ext cx="1325563" cy="981075"/>
            <a:chOff x="3419" y="2685"/>
            <a:chExt cx="835" cy="618"/>
          </a:xfrm>
        </p:grpSpPr>
        <p:sp>
          <p:nvSpPr>
            <p:cNvPr id="957469" name="Oval 29"/>
            <p:cNvSpPr>
              <a:spLocks noChangeArrowheads="1"/>
            </p:cNvSpPr>
            <p:nvPr/>
          </p:nvSpPr>
          <p:spPr bwMode="auto">
            <a:xfrm>
              <a:off x="3419" y="2685"/>
              <a:ext cx="835" cy="618"/>
            </a:xfrm>
            <a:prstGeom prst="ellipse">
              <a:avLst/>
            </a:prstGeom>
            <a:gradFill rotWithShape="0">
              <a:gsLst>
                <a:gs pos="0">
                  <a:srgbClr val="A2FFA3"/>
                </a:gs>
                <a:gs pos="50000">
                  <a:srgbClr val="A2FFA3">
                    <a:gamma/>
                    <a:tint val="0"/>
                    <a:invGamma/>
                  </a:srgbClr>
                </a:gs>
                <a:gs pos="100000">
                  <a:srgbClr val="A2FFA3"/>
                </a:gs>
              </a:gsLst>
              <a:lin ang="5400000" scaled="1"/>
            </a:gradFill>
            <a:ln w="12700">
              <a:solidFill>
                <a:srgbClr val="000000"/>
              </a:solidFill>
              <a:round/>
              <a:headEnd/>
              <a:tailEnd/>
            </a:ln>
            <a:effectLst>
              <a:outerShdw dist="107763" dir="2700000" algn="ctr" rotWithShape="0">
                <a:srgbClr val="000000"/>
              </a:outerShdw>
            </a:effectLst>
          </p:spPr>
          <p:txBody>
            <a:bodyPr wrap="none" anchor="ctr"/>
            <a:lstStyle/>
            <a:p>
              <a:endParaRPr lang="en-US"/>
            </a:p>
          </p:txBody>
        </p:sp>
        <p:sp>
          <p:nvSpPr>
            <p:cNvPr id="957470" name="Rectangle 30"/>
            <p:cNvSpPr>
              <a:spLocks noChangeArrowheads="1"/>
            </p:cNvSpPr>
            <p:nvPr/>
          </p:nvSpPr>
          <p:spPr bwMode="auto">
            <a:xfrm>
              <a:off x="3516" y="2769"/>
              <a:ext cx="641" cy="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lstStyle/>
            <a:p>
              <a:pPr algn="ctr" eaLnBrk="0" hangingPunct="0">
                <a:lnSpc>
                  <a:spcPct val="90000"/>
                </a:lnSpc>
              </a:pPr>
              <a:r>
                <a:rPr lang="en-US" altLang="en-US" b="1" dirty="0" err="1">
                  <a:solidFill>
                    <a:srgbClr val="000000"/>
                  </a:solidFill>
                  <a:latin typeface=".VnTime" pitchFamily="34" charset="0"/>
                </a:rPr>
                <a:t>ng©n</a:t>
              </a:r>
              <a:r>
                <a:rPr lang="en-US" altLang="en-US" b="1" dirty="0">
                  <a:solidFill>
                    <a:srgbClr val="000000"/>
                  </a:solidFill>
                  <a:latin typeface=".VnTime" pitchFamily="34" charset="0"/>
                </a:rPr>
                <a:t> </a:t>
              </a:r>
              <a:r>
                <a:rPr lang="en-US" altLang="en-US" b="1" dirty="0" err="1">
                  <a:solidFill>
                    <a:srgbClr val="000000"/>
                  </a:solidFill>
                  <a:latin typeface=".VnTime" pitchFamily="34" charset="0"/>
                </a:rPr>
                <a:t>sach</a:t>
              </a:r>
              <a:endParaRPr lang="en-US" altLang="en-US" b="1" dirty="0">
                <a:solidFill>
                  <a:srgbClr val="000000"/>
                </a:solidFill>
                <a:latin typeface=".VnTime" pitchFamily="34" charset="0"/>
              </a:endParaRPr>
            </a:p>
            <a:p>
              <a:pPr algn="ctr" eaLnBrk="0" hangingPunct="0">
                <a:lnSpc>
                  <a:spcPct val="90000"/>
                </a:lnSpc>
              </a:pPr>
              <a:r>
                <a:rPr lang="en-US" altLang="en-US" b="1" dirty="0" err="1">
                  <a:solidFill>
                    <a:srgbClr val="000000"/>
                  </a:solidFill>
                  <a:latin typeface=".VnTime" pitchFamily="34" charset="0"/>
                </a:rPr>
                <a:t>dù</a:t>
              </a:r>
              <a:r>
                <a:rPr lang="en-US" altLang="en-US" b="1" dirty="0">
                  <a:solidFill>
                    <a:srgbClr val="000000"/>
                  </a:solidFill>
                  <a:latin typeface=".VnTime" pitchFamily="34" charset="0"/>
                </a:rPr>
                <a:t> ¸n</a:t>
              </a:r>
            </a:p>
          </p:txBody>
        </p:sp>
      </p:grpSp>
      <p:grpSp>
        <p:nvGrpSpPr>
          <p:cNvPr id="957471" name="Group 31"/>
          <p:cNvGrpSpPr>
            <a:grpSpLocks/>
          </p:cNvGrpSpPr>
          <p:nvPr/>
        </p:nvGrpSpPr>
        <p:grpSpPr bwMode="auto">
          <a:xfrm>
            <a:off x="7504114" y="4724401"/>
            <a:ext cx="2478087" cy="930275"/>
            <a:chOff x="4128" y="3446"/>
            <a:chExt cx="1561" cy="586"/>
          </a:xfrm>
        </p:grpSpPr>
        <p:sp>
          <p:nvSpPr>
            <p:cNvPr id="957472" name="Oval 32"/>
            <p:cNvSpPr>
              <a:spLocks noChangeArrowheads="1"/>
            </p:cNvSpPr>
            <p:nvPr/>
          </p:nvSpPr>
          <p:spPr bwMode="auto">
            <a:xfrm>
              <a:off x="4128" y="3446"/>
              <a:ext cx="1561" cy="586"/>
            </a:xfrm>
            <a:prstGeom prst="ellipse">
              <a:avLst/>
            </a:prstGeom>
            <a:gradFill rotWithShape="0">
              <a:gsLst>
                <a:gs pos="0">
                  <a:srgbClr val="A2FFA3"/>
                </a:gs>
                <a:gs pos="50000">
                  <a:srgbClr val="A2FFA3">
                    <a:gamma/>
                    <a:tint val="0"/>
                    <a:invGamma/>
                  </a:srgbClr>
                </a:gs>
                <a:gs pos="100000">
                  <a:srgbClr val="A2FFA3"/>
                </a:gs>
              </a:gsLst>
              <a:lin ang="5400000" scaled="1"/>
            </a:gradFill>
            <a:ln w="12700">
              <a:solidFill>
                <a:srgbClr val="000000"/>
              </a:solidFill>
              <a:round/>
              <a:headEnd/>
              <a:tailEnd/>
            </a:ln>
            <a:effectLst>
              <a:outerShdw dist="107763" dir="2700000" algn="ctr" rotWithShape="0">
                <a:srgbClr val="000000"/>
              </a:outerShdw>
            </a:effectLst>
          </p:spPr>
          <p:txBody>
            <a:bodyPr wrap="none" anchor="ctr"/>
            <a:lstStyle/>
            <a:p>
              <a:endParaRPr lang="en-US"/>
            </a:p>
          </p:txBody>
        </p:sp>
        <p:sp>
          <p:nvSpPr>
            <p:cNvPr id="957473" name="Rectangle 33"/>
            <p:cNvSpPr>
              <a:spLocks noChangeArrowheads="1"/>
            </p:cNvSpPr>
            <p:nvPr/>
          </p:nvSpPr>
          <p:spPr bwMode="auto">
            <a:xfrm>
              <a:off x="4292" y="3554"/>
              <a:ext cx="1204" cy="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lstStyle/>
            <a:p>
              <a:pPr algn="ctr" eaLnBrk="0" hangingPunct="0">
                <a:lnSpc>
                  <a:spcPct val="90000"/>
                </a:lnSpc>
              </a:pPr>
              <a:r>
                <a:rPr lang="en-US" altLang="en-US" b="1">
                  <a:solidFill>
                    <a:srgbClr val="000000"/>
                  </a:solidFill>
                  <a:latin typeface=".VnTime" pitchFamily="34" charset="0"/>
                </a:rPr>
                <a:t>lËp th­ viÖn vÒ</a:t>
              </a:r>
            </a:p>
            <a:p>
              <a:pPr algn="ctr" eaLnBrk="0" hangingPunct="0">
                <a:lnSpc>
                  <a:spcPct val="90000"/>
                </a:lnSpc>
              </a:pPr>
              <a:r>
                <a:rPr lang="en-US" altLang="en-US" b="1">
                  <a:solidFill>
                    <a:srgbClr val="000000"/>
                  </a:solidFill>
                  <a:latin typeface=".VnTime" pitchFamily="34" charset="0"/>
                </a:rPr>
                <a:t>c¸c v¨n b¶n tµi liÖu</a:t>
              </a:r>
            </a:p>
          </p:txBody>
        </p:sp>
      </p:grpSp>
      <p:grpSp>
        <p:nvGrpSpPr>
          <p:cNvPr id="957474" name="Group 34"/>
          <p:cNvGrpSpPr>
            <a:grpSpLocks/>
          </p:cNvGrpSpPr>
          <p:nvPr/>
        </p:nvGrpSpPr>
        <p:grpSpPr bwMode="auto">
          <a:xfrm>
            <a:off x="5105400" y="4419601"/>
            <a:ext cx="1325562" cy="981075"/>
            <a:chOff x="2496" y="3021"/>
            <a:chExt cx="835" cy="618"/>
          </a:xfrm>
        </p:grpSpPr>
        <p:sp>
          <p:nvSpPr>
            <p:cNvPr id="957475" name="Oval 35"/>
            <p:cNvSpPr>
              <a:spLocks noChangeArrowheads="1"/>
            </p:cNvSpPr>
            <p:nvPr/>
          </p:nvSpPr>
          <p:spPr bwMode="auto">
            <a:xfrm>
              <a:off x="2496" y="3021"/>
              <a:ext cx="835" cy="618"/>
            </a:xfrm>
            <a:prstGeom prst="ellipse">
              <a:avLst/>
            </a:prstGeom>
            <a:gradFill rotWithShape="0">
              <a:gsLst>
                <a:gs pos="0">
                  <a:srgbClr val="A2FFA3"/>
                </a:gs>
                <a:gs pos="50000">
                  <a:srgbClr val="A2FFA3">
                    <a:gamma/>
                    <a:tint val="0"/>
                    <a:invGamma/>
                  </a:srgbClr>
                </a:gs>
                <a:gs pos="100000">
                  <a:srgbClr val="A2FFA3"/>
                </a:gs>
              </a:gsLst>
              <a:lin ang="5400000" scaled="1"/>
            </a:gradFill>
            <a:ln w="12700">
              <a:solidFill>
                <a:srgbClr val="000000"/>
              </a:solidFill>
              <a:round/>
              <a:headEnd/>
              <a:tailEnd/>
            </a:ln>
            <a:effectLst>
              <a:outerShdw dist="107763" dir="2700000" algn="ctr" rotWithShape="0">
                <a:srgbClr val="000000"/>
              </a:outerShdw>
            </a:effectLst>
          </p:spPr>
          <p:txBody>
            <a:bodyPr wrap="none" anchor="ctr"/>
            <a:lstStyle/>
            <a:p>
              <a:endParaRPr lang="en-US"/>
            </a:p>
          </p:txBody>
        </p:sp>
        <p:sp>
          <p:nvSpPr>
            <p:cNvPr id="957476" name="Rectangle 36"/>
            <p:cNvSpPr>
              <a:spLocks noChangeArrowheads="1"/>
            </p:cNvSpPr>
            <p:nvPr/>
          </p:nvSpPr>
          <p:spPr bwMode="auto">
            <a:xfrm>
              <a:off x="2523" y="3105"/>
              <a:ext cx="785" cy="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lstStyle/>
            <a:p>
              <a:pPr algn="ctr" eaLnBrk="0" hangingPunct="0">
                <a:lnSpc>
                  <a:spcPct val="90000"/>
                </a:lnSpc>
              </a:pPr>
              <a:r>
                <a:rPr lang="en-US" altLang="en-US" b="1">
                  <a:solidFill>
                    <a:srgbClr val="000000"/>
                  </a:solidFill>
                  <a:latin typeface=".VnTime" pitchFamily="34" charset="0"/>
                </a:rPr>
                <a:t>lËp b¸o c¸o</a:t>
              </a:r>
            </a:p>
            <a:p>
              <a:pPr algn="ctr" eaLnBrk="0" hangingPunct="0">
                <a:lnSpc>
                  <a:spcPct val="90000"/>
                </a:lnSpc>
              </a:pPr>
              <a:r>
                <a:rPr lang="en-US" altLang="en-US" b="1">
                  <a:solidFill>
                    <a:srgbClr val="000000"/>
                  </a:solidFill>
                  <a:latin typeface=".VnTime" pitchFamily="34" charset="0"/>
                </a:rPr>
                <a:t>theo thêi gian</a:t>
              </a:r>
            </a:p>
          </p:txBody>
        </p:sp>
      </p:grpSp>
      <p:grpSp>
        <p:nvGrpSpPr>
          <p:cNvPr id="957477" name="Group 37"/>
          <p:cNvGrpSpPr>
            <a:grpSpLocks/>
          </p:cNvGrpSpPr>
          <p:nvPr/>
        </p:nvGrpSpPr>
        <p:grpSpPr bwMode="auto">
          <a:xfrm>
            <a:off x="2957512" y="4438650"/>
            <a:ext cx="1995488" cy="1352550"/>
            <a:chOff x="507" y="2709"/>
            <a:chExt cx="1257" cy="852"/>
          </a:xfrm>
        </p:grpSpPr>
        <p:sp>
          <p:nvSpPr>
            <p:cNvPr id="957478" name="Oval 38"/>
            <p:cNvSpPr>
              <a:spLocks noChangeArrowheads="1"/>
            </p:cNvSpPr>
            <p:nvPr/>
          </p:nvSpPr>
          <p:spPr bwMode="auto">
            <a:xfrm>
              <a:off x="507" y="2709"/>
              <a:ext cx="1257" cy="852"/>
            </a:xfrm>
            <a:prstGeom prst="ellipse">
              <a:avLst/>
            </a:prstGeom>
            <a:gradFill rotWithShape="0">
              <a:gsLst>
                <a:gs pos="0">
                  <a:srgbClr val="A2FFA3"/>
                </a:gs>
                <a:gs pos="50000">
                  <a:srgbClr val="A2FFA3">
                    <a:gamma/>
                    <a:tint val="0"/>
                    <a:invGamma/>
                  </a:srgbClr>
                </a:gs>
                <a:gs pos="100000">
                  <a:srgbClr val="A2FFA3"/>
                </a:gs>
              </a:gsLst>
              <a:lin ang="5400000" scaled="1"/>
            </a:gradFill>
            <a:ln w="12700">
              <a:solidFill>
                <a:srgbClr val="000000"/>
              </a:solidFill>
              <a:round/>
              <a:headEnd/>
              <a:tailEnd/>
            </a:ln>
            <a:effectLst>
              <a:outerShdw dist="107763" dir="2700000" algn="ctr" rotWithShape="0">
                <a:srgbClr val="000000"/>
              </a:outerShdw>
            </a:effectLst>
          </p:spPr>
          <p:txBody>
            <a:bodyPr wrap="none" anchor="ctr"/>
            <a:lstStyle/>
            <a:p>
              <a:endParaRPr lang="en-US"/>
            </a:p>
          </p:txBody>
        </p:sp>
        <p:sp>
          <p:nvSpPr>
            <p:cNvPr id="957479" name="Rectangle 39"/>
            <p:cNvSpPr>
              <a:spLocks noChangeArrowheads="1"/>
            </p:cNvSpPr>
            <p:nvPr/>
          </p:nvSpPr>
          <p:spPr bwMode="auto">
            <a:xfrm>
              <a:off x="605" y="2827"/>
              <a:ext cx="1004" cy="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lstStyle/>
            <a:p>
              <a:pPr algn="ctr" eaLnBrk="0" hangingPunct="0">
                <a:lnSpc>
                  <a:spcPct val="90000"/>
                </a:lnSpc>
              </a:pPr>
              <a:r>
                <a:rPr lang="en-US" altLang="en-US" b="1">
                  <a:solidFill>
                    <a:srgbClr val="000000"/>
                  </a:solidFill>
                  <a:latin typeface=".VnTime" pitchFamily="34" charset="0"/>
                </a:rPr>
                <a:t>®­a ra</a:t>
              </a:r>
            </a:p>
            <a:p>
              <a:pPr algn="ctr" eaLnBrk="0" hangingPunct="0">
                <a:lnSpc>
                  <a:spcPct val="90000"/>
                </a:lnSpc>
              </a:pPr>
              <a:r>
                <a:rPr lang="en-US" altLang="en-US" b="1">
                  <a:solidFill>
                    <a:srgbClr val="000000"/>
                  </a:solidFill>
                  <a:latin typeface=".VnTime" pitchFamily="34" charset="0"/>
                </a:rPr>
                <a:t>c¸c kÕt qu¶</a:t>
              </a:r>
            </a:p>
            <a:p>
              <a:pPr algn="ctr" eaLnBrk="0" hangingPunct="0">
                <a:lnSpc>
                  <a:spcPct val="90000"/>
                </a:lnSpc>
              </a:pPr>
              <a:r>
                <a:rPr lang="en-US" altLang="en-US" b="1">
                  <a:solidFill>
                    <a:srgbClr val="000000"/>
                  </a:solidFill>
                  <a:latin typeface=".VnTime" pitchFamily="34" charset="0"/>
                </a:rPr>
                <a:t>kh«ng cÇn </a:t>
              </a:r>
            </a:p>
            <a:p>
              <a:pPr algn="ctr" eaLnBrk="0" hangingPunct="0">
                <a:lnSpc>
                  <a:spcPct val="90000"/>
                </a:lnSpc>
              </a:pPr>
              <a:r>
                <a:rPr lang="en-US" altLang="en-US" b="1">
                  <a:solidFill>
                    <a:srgbClr val="000000"/>
                  </a:solidFill>
                  <a:latin typeface=".VnTime" pitchFamily="34" charset="0"/>
                </a:rPr>
                <a:t>thÈm ®Þnh</a:t>
              </a:r>
            </a:p>
          </p:txBody>
        </p:sp>
      </p:grpSp>
      <p:grpSp>
        <p:nvGrpSpPr>
          <p:cNvPr id="957480" name="Group 40"/>
          <p:cNvGrpSpPr>
            <a:grpSpLocks/>
          </p:cNvGrpSpPr>
          <p:nvPr/>
        </p:nvGrpSpPr>
        <p:grpSpPr bwMode="auto">
          <a:xfrm>
            <a:off x="4114800" y="3663950"/>
            <a:ext cx="1377950" cy="831850"/>
            <a:chOff x="1716" y="2565"/>
            <a:chExt cx="868" cy="524"/>
          </a:xfrm>
        </p:grpSpPr>
        <p:sp>
          <p:nvSpPr>
            <p:cNvPr id="957481" name="Oval 41"/>
            <p:cNvSpPr>
              <a:spLocks noChangeArrowheads="1"/>
            </p:cNvSpPr>
            <p:nvPr/>
          </p:nvSpPr>
          <p:spPr bwMode="auto">
            <a:xfrm>
              <a:off x="1716" y="2565"/>
              <a:ext cx="868" cy="524"/>
            </a:xfrm>
            <a:prstGeom prst="ellipse">
              <a:avLst/>
            </a:prstGeom>
            <a:gradFill rotWithShape="0">
              <a:gsLst>
                <a:gs pos="0">
                  <a:srgbClr val="A2FFA3"/>
                </a:gs>
                <a:gs pos="50000">
                  <a:srgbClr val="A2FFA3">
                    <a:gamma/>
                    <a:tint val="0"/>
                    <a:invGamma/>
                  </a:srgbClr>
                </a:gs>
                <a:gs pos="100000">
                  <a:srgbClr val="A2FFA3"/>
                </a:gs>
              </a:gsLst>
              <a:lin ang="5400000" scaled="1"/>
            </a:gradFill>
            <a:ln w="12700">
              <a:solidFill>
                <a:srgbClr val="000000"/>
              </a:solidFill>
              <a:round/>
              <a:headEnd/>
              <a:tailEnd/>
            </a:ln>
            <a:effectLst>
              <a:outerShdw dist="107763" dir="2700000" algn="ctr" rotWithShape="0">
                <a:srgbClr val="000000"/>
              </a:outerShdw>
            </a:effectLst>
          </p:spPr>
          <p:txBody>
            <a:bodyPr wrap="none" anchor="ctr"/>
            <a:lstStyle/>
            <a:p>
              <a:endParaRPr lang="en-US"/>
            </a:p>
          </p:txBody>
        </p:sp>
        <p:sp>
          <p:nvSpPr>
            <p:cNvPr id="957482" name="Rectangle 42"/>
            <p:cNvSpPr>
              <a:spLocks noChangeArrowheads="1"/>
            </p:cNvSpPr>
            <p:nvPr/>
          </p:nvSpPr>
          <p:spPr bwMode="auto">
            <a:xfrm>
              <a:off x="1786" y="2625"/>
              <a:ext cx="672" cy="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lstStyle/>
            <a:p>
              <a:pPr algn="ctr" eaLnBrk="0" hangingPunct="0">
                <a:lnSpc>
                  <a:spcPct val="90000"/>
                </a:lnSpc>
              </a:pPr>
              <a:r>
                <a:rPr lang="en-US" altLang="en-US" b="1">
                  <a:solidFill>
                    <a:srgbClr val="000000"/>
                  </a:solidFill>
                  <a:latin typeface=".VnTime" pitchFamily="34" charset="0"/>
                </a:rPr>
                <a:t>gi¸m s¸t</a:t>
              </a:r>
            </a:p>
            <a:p>
              <a:pPr algn="ctr" eaLnBrk="0" hangingPunct="0">
                <a:lnSpc>
                  <a:spcPct val="90000"/>
                </a:lnSpc>
              </a:pPr>
              <a:r>
                <a:rPr lang="en-US" altLang="en-US" b="1">
                  <a:solidFill>
                    <a:srgbClr val="000000"/>
                  </a:solidFill>
                  <a:latin typeface=".VnTime" pitchFamily="34" charset="0"/>
                </a:rPr>
                <a:t>thêi gian</a:t>
              </a:r>
            </a:p>
          </p:txBody>
        </p:sp>
      </p:grpSp>
      <p:grpSp>
        <p:nvGrpSpPr>
          <p:cNvPr id="957483" name="Group 43"/>
          <p:cNvGrpSpPr>
            <a:grpSpLocks/>
          </p:cNvGrpSpPr>
          <p:nvPr/>
        </p:nvGrpSpPr>
        <p:grpSpPr bwMode="auto">
          <a:xfrm>
            <a:off x="3995738" y="1500189"/>
            <a:ext cx="1566863" cy="930275"/>
            <a:chOff x="1365" y="945"/>
            <a:chExt cx="987" cy="586"/>
          </a:xfrm>
        </p:grpSpPr>
        <p:sp>
          <p:nvSpPr>
            <p:cNvPr id="957484" name="Oval 44"/>
            <p:cNvSpPr>
              <a:spLocks noChangeArrowheads="1"/>
            </p:cNvSpPr>
            <p:nvPr/>
          </p:nvSpPr>
          <p:spPr bwMode="auto">
            <a:xfrm>
              <a:off x="1365" y="945"/>
              <a:ext cx="987" cy="586"/>
            </a:xfrm>
            <a:prstGeom prst="ellipse">
              <a:avLst/>
            </a:prstGeom>
            <a:gradFill rotWithShape="0">
              <a:gsLst>
                <a:gs pos="0">
                  <a:srgbClr val="A2FFA3"/>
                </a:gs>
                <a:gs pos="50000">
                  <a:srgbClr val="A2FFA3">
                    <a:gamma/>
                    <a:tint val="0"/>
                    <a:invGamma/>
                  </a:srgbClr>
                </a:gs>
                <a:gs pos="100000">
                  <a:srgbClr val="A2FFA3"/>
                </a:gs>
              </a:gsLst>
              <a:lin ang="5400000" scaled="1"/>
            </a:gradFill>
            <a:ln w="12700">
              <a:solidFill>
                <a:srgbClr val="000000"/>
              </a:solidFill>
              <a:round/>
              <a:headEnd/>
              <a:tailEnd/>
            </a:ln>
            <a:effectLst>
              <a:outerShdw dist="107763" dir="2700000" algn="ctr" rotWithShape="0">
                <a:srgbClr val="000000"/>
              </a:outerShdw>
            </a:effectLst>
          </p:spPr>
          <p:txBody>
            <a:bodyPr wrap="none" anchor="ctr"/>
            <a:lstStyle/>
            <a:p>
              <a:endParaRPr lang="en-US"/>
            </a:p>
          </p:txBody>
        </p:sp>
        <p:sp>
          <p:nvSpPr>
            <p:cNvPr id="957485" name="Rectangle 45"/>
            <p:cNvSpPr>
              <a:spLocks noChangeArrowheads="1"/>
            </p:cNvSpPr>
            <p:nvPr/>
          </p:nvSpPr>
          <p:spPr bwMode="auto">
            <a:xfrm>
              <a:off x="1440" y="1029"/>
              <a:ext cx="865" cy="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lstStyle/>
            <a:p>
              <a:pPr algn="ctr" eaLnBrk="0" hangingPunct="0">
                <a:lnSpc>
                  <a:spcPct val="90000"/>
                </a:lnSpc>
              </a:pPr>
              <a:r>
                <a:rPr lang="en-US" altLang="en-US" b="1">
                  <a:solidFill>
                    <a:srgbClr val="000000"/>
                  </a:solidFill>
                  <a:latin typeface=".VnTime" pitchFamily="34" charset="0"/>
                </a:rPr>
                <a:t>h­íng dÉn</a:t>
              </a:r>
            </a:p>
            <a:p>
              <a:pPr algn="ctr" eaLnBrk="0" hangingPunct="0">
                <a:lnSpc>
                  <a:spcPct val="90000"/>
                </a:lnSpc>
              </a:pPr>
              <a:r>
                <a:rPr lang="en-US" altLang="en-US" b="1">
                  <a:solidFill>
                    <a:srgbClr val="000000"/>
                  </a:solidFill>
                  <a:latin typeface=".VnTime" pitchFamily="34" charset="0"/>
                </a:rPr>
                <a:t>lËp kÕ ho¹ch</a:t>
              </a:r>
            </a:p>
          </p:txBody>
        </p:sp>
      </p:grpSp>
      <p:grpSp>
        <p:nvGrpSpPr>
          <p:cNvPr id="957486" name="Group 46"/>
          <p:cNvGrpSpPr>
            <a:grpSpLocks/>
          </p:cNvGrpSpPr>
          <p:nvPr/>
        </p:nvGrpSpPr>
        <p:grpSpPr bwMode="auto">
          <a:xfrm>
            <a:off x="6781801" y="2514601"/>
            <a:ext cx="2130425" cy="976313"/>
            <a:chOff x="3653" y="1629"/>
            <a:chExt cx="1342" cy="618"/>
          </a:xfrm>
        </p:grpSpPr>
        <p:sp>
          <p:nvSpPr>
            <p:cNvPr id="957487" name="Oval 47"/>
            <p:cNvSpPr>
              <a:spLocks noChangeArrowheads="1"/>
            </p:cNvSpPr>
            <p:nvPr/>
          </p:nvSpPr>
          <p:spPr bwMode="auto">
            <a:xfrm>
              <a:off x="3653" y="1629"/>
              <a:ext cx="1342" cy="618"/>
            </a:xfrm>
            <a:prstGeom prst="ellipse">
              <a:avLst/>
            </a:prstGeom>
            <a:gradFill rotWithShape="0">
              <a:gsLst>
                <a:gs pos="0">
                  <a:srgbClr val="A2FFA3"/>
                </a:gs>
                <a:gs pos="50000">
                  <a:srgbClr val="A2FFA3">
                    <a:gamma/>
                    <a:tint val="0"/>
                    <a:invGamma/>
                  </a:srgbClr>
                </a:gs>
                <a:gs pos="100000">
                  <a:srgbClr val="A2FFA3"/>
                </a:gs>
              </a:gsLst>
              <a:lin ang="5400000" scaled="1"/>
            </a:gradFill>
            <a:ln w="12700">
              <a:solidFill>
                <a:srgbClr val="000000"/>
              </a:solidFill>
              <a:round/>
              <a:headEnd/>
              <a:tailEnd/>
            </a:ln>
            <a:effectLst>
              <a:outerShdw dist="107763" dir="2700000" algn="ctr" rotWithShape="0">
                <a:srgbClr val="000000"/>
              </a:outerShdw>
            </a:effectLst>
          </p:spPr>
          <p:txBody>
            <a:bodyPr wrap="none" anchor="ctr"/>
            <a:lstStyle/>
            <a:p>
              <a:endParaRPr lang="en-US"/>
            </a:p>
          </p:txBody>
        </p:sp>
        <p:sp>
          <p:nvSpPr>
            <p:cNvPr id="957488" name="Rectangle 48"/>
            <p:cNvSpPr>
              <a:spLocks noChangeArrowheads="1"/>
            </p:cNvSpPr>
            <p:nvPr/>
          </p:nvSpPr>
          <p:spPr bwMode="auto">
            <a:xfrm>
              <a:off x="3774" y="1665"/>
              <a:ext cx="1044" cy="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lstStyle/>
            <a:p>
              <a:pPr algn="ctr" eaLnBrk="0" hangingPunct="0">
                <a:lnSpc>
                  <a:spcPct val="90000"/>
                </a:lnSpc>
              </a:pPr>
              <a:r>
                <a:rPr lang="en-US" altLang="en-US" b="1">
                  <a:solidFill>
                    <a:srgbClr val="000000"/>
                  </a:solidFill>
                  <a:latin typeface=".VnTime" pitchFamily="34" charset="0"/>
                </a:rPr>
                <a:t>theo dâi lÞch</a:t>
              </a:r>
            </a:p>
            <a:p>
              <a:pPr algn="ctr" eaLnBrk="0" hangingPunct="0">
                <a:lnSpc>
                  <a:spcPct val="90000"/>
                </a:lnSpc>
              </a:pPr>
              <a:r>
                <a:rPr lang="en-US" altLang="en-US" b="1">
                  <a:solidFill>
                    <a:srgbClr val="000000"/>
                  </a:solidFill>
                  <a:latin typeface=".VnTime" pitchFamily="34" charset="0"/>
                </a:rPr>
                <a:t>tr×nh</a:t>
              </a:r>
            </a:p>
          </p:txBody>
        </p:sp>
      </p:grpSp>
      <p:grpSp>
        <p:nvGrpSpPr>
          <p:cNvPr id="957489" name="Group 49"/>
          <p:cNvGrpSpPr>
            <a:grpSpLocks/>
          </p:cNvGrpSpPr>
          <p:nvPr/>
        </p:nvGrpSpPr>
        <p:grpSpPr bwMode="auto">
          <a:xfrm>
            <a:off x="9144000" y="2743201"/>
            <a:ext cx="1325562" cy="981075"/>
            <a:chOff x="5174" y="2790"/>
            <a:chExt cx="835" cy="618"/>
          </a:xfrm>
        </p:grpSpPr>
        <p:sp>
          <p:nvSpPr>
            <p:cNvPr id="957490" name="Oval 50"/>
            <p:cNvSpPr>
              <a:spLocks noChangeArrowheads="1"/>
            </p:cNvSpPr>
            <p:nvPr/>
          </p:nvSpPr>
          <p:spPr bwMode="auto">
            <a:xfrm>
              <a:off x="5174" y="2790"/>
              <a:ext cx="835" cy="618"/>
            </a:xfrm>
            <a:prstGeom prst="ellipse">
              <a:avLst/>
            </a:prstGeom>
            <a:gradFill rotWithShape="0">
              <a:gsLst>
                <a:gs pos="0">
                  <a:srgbClr val="A2FFA3"/>
                </a:gs>
                <a:gs pos="50000">
                  <a:srgbClr val="A2FFA3">
                    <a:gamma/>
                    <a:tint val="0"/>
                    <a:invGamma/>
                  </a:srgbClr>
                </a:gs>
                <a:gs pos="100000">
                  <a:srgbClr val="A2FFA3"/>
                </a:gs>
              </a:gsLst>
              <a:lin ang="5400000" scaled="1"/>
            </a:gradFill>
            <a:ln w="12700">
              <a:solidFill>
                <a:srgbClr val="000000"/>
              </a:solidFill>
              <a:round/>
              <a:headEnd/>
              <a:tailEnd/>
            </a:ln>
            <a:effectLst>
              <a:outerShdw dist="107763" dir="2700000" algn="ctr" rotWithShape="0">
                <a:srgbClr val="000000"/>
              </a:outerShdw>
            </a:effectLst>
          </p:spPr>
          <p:txBody>
            <a:bodyPr wrap="none" anchor="ctr"/>
            <a:lstStyle/>
            <a:p>
              <a:endParaRPr lang="en-US"/>
            </a:p>
          </p:txBody>
        </p:sp>
        <p:sp>
          <p:nvSpPr>
            <p:cNvPr id="957491" name="Rectangle 51"/>
            <p:cNvSpPr>
              <a:spLocks noChangeArrowheads="1"/>
            </p:cNvSpPr>
            <p:nvPr/>
          </p:nvSpPr>
          <p:spPr bwMode="auto">
            <a:xfrm>
              <a:off x="5225" y="2958"/>
              <a:ext cx="720"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lstStyle/>
            <a:p>
              <a:pPr algn="ctr" eaLnBrk="0" hangingPunct="0">
                <a:lnSpc>
                  <a:spcPct val="90000"/>
                </a:lnSpc>
              </a:pPr>
              <a:r>
                <a:rPr lang="en-US" altLang="en-US" b="1">
                  <a:solidFill>
                    <a:srgbClr val="000000"/>
                  </a:solidFill>
                  <a:latin typeface=".VnTime" pitchFamily="34" charset="0"/>
                </a:rPr>
                <a:t>dÞch thuËt</a:t>
              </a:r>
            </a:p>
          </p:txBody>
        </p:sp>
      </p:grpSp>
    </p:spTree>
    <p:extLst>
      <p:ext uri="{BB962C8B-B14F-4D97-AF65-F5344CB8AC3E}">
        <p14:creationId xmlns:p14="http://schemas.microsoft.com/office/powerpoint/2010/main" val="389723195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3" presetClass="entr" presetSubtype="16" fill="hold" nodeType="afterEffect">
                                  <p:stCondLst>
                                    <p:cond delay="0"/>
                                  </p:stCondLst>
                                  <p:childTnLst>
                                    <p:set>
                                      <p:cBhvr>
                                        <p:cTn id="6" dur="1" fill="hold">
                                          <p:stCondLst>
                                            <p:cond delay="0"/>
                                          </p:stCondLst>
                                        </p:cTn>
                                        <p:tgtEl>
                                          <p:spTgt spid="957444"/>
                                        </p:tgtEl>
                                        <p:attrNameLst>
                                          <p:attrName>style.visibility</p:attrName>
                                        </p:attrNameLst>
                                      </p:cBhvr>
                                      <p:to>
                                        <p:strVal val="visible"/>
                                      </p:to>
                                    </p:set>
                                    <p:anim calcmode="lin" valueType="num">
                                      <p:cBhvr>
                                        <p:cTn id="7" dur="500" fill="hold"/>
                                        <p:tgtEl>
                                          <p:spTgt spid="957444"/>
                                        </p:tgtEl>
                                        <p:attrNameLst>
                                          <p:attrName>ppt_w</p:attrName>
                                        </p:attrNameLst>
                                      </p:cBhvr>
                                      <p:tavLst>
                                        <p:tav tm="0">
                                          <p:val>
                                            <p:fltVal val="0"/>
                                          </p:val>
                                        </p:tav>
                                        <p:tav tm="100000">
                                          <p:val>
                                            <p:strVal val="#ppt_w"/>
                                          </p:val>
                                        </p:tav>
                                      </p:tavLst>
                                    </p:anim>
                                    <p:anim calcmode="lin" valueType="num">
                                      <p:cBhvr>
                                        <p:cTn id="8" dur="500" fill="hold"/>
                                        <p:tgtEl>
                                          <p:spTgt spid="957444"/>
                                        </p:tgtEl>
                                        <p:attrNameLst>
                                          <p:attrName>ppt_h</p:attrName>
                                        </p:attrNameLst>
                                      </p:cBhvr>
                                      <p:tavLst>
                                        <p:tav tm="0">
                                          <p:val>
                                            <p:fltVal val="0"/>
                                          </p:val>
                                        </p:tav>
                                        <p:tav tm="100000">
                                          <p:val>
                                            <p:strVal val="#ppt_h"/>
                                          </p:val>
                                        </p:tav>
                                      </p:tavLst>
                                    </p:anim>
                                  </p:childTnLst>
                                </p:cTn>
                              </p:par>
                            </p:childTnLst>
                          </p:cTn>
                        </p:par>
                        <p:par>
                          <p:cTn id="9" fill="hold" nodeType="afterGroup">
                            <p:stCondLst>
                              <p:cond delay="500"/>
                            </p:stCondLst>
                            <p:childTnLst>
                              <p:par>
                                <p:cTn id="10" presetID="23" presetClass="entr" presetSubtype="16" fill="hold" nodeType="afterEffect">
                                  <p:stCondLst>
                                    <p:cond delay="0"/>
                                  </p:stCondLst>
                                  <p:childTnLst>
                                    <p:set>
                                      <p:cBhvr>
                                        <p:cTn id="11" dur="1" fill="hold">
                                          <p:stCondLst>
                                            <p:cond delay="0"/>
                                          </p:stCondLst>
                                        </p:cTn>
                                        <p:tgtEl>
                                          <p:spTgt spid="957447"/>
                                        </p:tgtEl>
                                        <p:attrNameLst>
                                          <p:attrName>style.visibility</p:attrName>
                                        </p:attrNameLst>
                                      </p:cBhvr>
                                      <p:to>
                                        <p:strVal val="visible"/>
                                      </p:to>
                                    </p:set>
                                    <p:anim calcmode="lin" valueType="num">
                                      <p:cBhvr>
                                        <p:cTn id="12" dur="500" fill="hold"/>
                                        <p:tgtEl>
                                          <p:spTgt spid="957447"/>
                                        </p:tgtEl>
                                        <p:attrNameLst>
                                          <p:attrName>ppt_w</p:attrName>
                                        </p:attrNameLst>
                                      </p:cBhvr>
                                      <p:tavLst>
                                        <p:tav tm="0">
                                          <p:val>
                                            <p:fltVal val="0"/>
                                          </p:val>
                                        </p:tav>
                                        <p:tav tm="100000">
                                          <p:val>
                                            <p:strVal val="#ppt_w"/>
                                          </p:val>
                                        </p:tav>
                                      </p:tavLst>
                                    </p:anim>
                                    <p:anim calcmode="lin" valueType="num">
                                      <p:cBhvr>
                                        <p:cTn id="13" dur="500" fill="hold"/>
                                        <p:tgtEl>
                                          <p:spTgt spid="957447"/>
                                        </p:tgtEl>
                                        <p:attrNameLst>
                                          <p:attrName>ppt_h</p:attrName>
                                        </p:attrNameLst>
                                      </p:cBhvr>
                                      <p:tavLst>
                                        <p:tav tm="0">
                                          <p:val>
                                            <p:fltVal val="0"/>
                                          </p:val>
                                        </p:tav>
                                        <p:tav tm="100000">
                                          <p:val>
                                            <p:strVal val="#ppt_h"/>
                                          </p:val>
                                        </p:tav>
                                      </p:tavLst>
                                    </p:anim>
                                  </p:childTnLst>
                                </p:cTn>
                              </p:par>
                            </p:childTnLst>
                          </p:cTn>
                        </p:par>
                        <p:par>
                          <p:cTn id="14" fill="hold" nodeType="afterGroup">
                            <p:stCondLst>
                              <p:cond delay="1000"/>
                            </p:stCondLst>
                            <p:childTnLst>
                              <p:par>
                                <p:cTn id="15" presetID="23" presetClass="entr" presetSubtype="16" fill="hold" nodeType="afterEffect">
                                  <p:stCondLst>
                                    <p:cond delay="0"/>
                                  </p:stCondLst>
                                  <p:childTnLst>
                                    <p:set>
                                      <p:cBhvr>
                                        <p:cTn id="16" dur="1" fill="hold">
                                          <p:stCondLst>
                                            <p:cond delay="0"/>
                                          </p:stCondLst>
                                        </p:cTn>
                                        <p:tgtEl>
                                          <p:spTgt spid="957450"/>
                                        </p:tgtEl>
                                        <p:attrNameLst>
                                          <p:attrName>style.visibility</p:attrName>
                                        </p:attrNameLst>
                                      </p:cBhvr>
                                      <p:to>
                                        <p:strVal val="visible"/>
                                      </p:to>
                                    </p:set>
                                    <p:anim calcmode="lin" valueType="num">
                                      <p:cBhvr>
                                        <p:cTn id="17" dur="500" fill="hold"/>
                                        <p:tgtEl>
                                          <p:spTgt spid="957450"/>
                                        </p:tgtEl>
                                        <p:attrNameLst>
                                          <p:attrName>ppt_w</p:attrName>
                                        </p:attrNameLst>
                                      </p:cBhvr>
                                      <p:tavLst>
                                        <p:tav tm="0">
                                          <p:val>
                                            <p:fltVal val="0"/>
                                          </p:val>
                                        </p:tav>
                                        <p:tav tm="100000">
                                          <p:val>
                                            <p:strVal val="#ppt_w"/>
                                          </p:val>
                                        </p:tav>
                                      </p:tavLst>
                                    </p:anim>
                                    <p:anim calcmode="lin" valueType="num">
                                      <p:cBhvr>
                                        <p:cTn id="18" dur="500" fill="hold"/>
                                        <p:tgtEl>
                                          <p:spTgt spid="957450"/>
                                        </p:tgtEl>
                                        <p:attrNameLst>
                                          <p:attrName>ppt_h</p:attrName>
                                        </p:attrNameLst>
                                      </p:cBhvr>
                                      <p:tavLst>
                                        <p:tav tm="0">
                                          <p:val>
                                            <p:fltVal val="0"/>
                                          </p:val>
                                        </p:tav>
                                        <p:tav tm="100000">
                                          <p:val>
                                            <p:strVal val="#ppt_h"/>
                                          </p:val>
                                        </p:tav>
                                      </p:tavLst>
                                    </p:anim>
                                  </p:childTnLst>
                                </p:cTn>
                              </p:par>
                            </p:childTnLst>
                          </p:cTn>
                        </p:par>
                        <p:par>
                          <p:cTn id="19" fill="hold" nodeType="afterGroup">
                            <p:stCondLst>
                              <p:cond delay="1500"/>
                            </p:stCondLst>
                            <p:childTnLst>
                              <p:par>
                                <p:cTn id="20" presetID="23" presetClass="entr" presetSubtype="16" fill="hold" nodeType="afterEffect">
                                  <p:stCondLst>
                                    <p:cond delay="0"/>
                                  </p:stCondLst>
                                  <p:childTnLst>
                                    <p:set>
                                      <p:cBhvr>
                                        <p:cTn id="21" dur="1" fill="hold">
                                          <p:stCondLst>
                                            <p:cond delay="0"/>
                                          </p:stCondLst>
                                        </p:cTn>
                                        <p:tgtEl>
                                          <p:spTgt spid="957453"/>
                                        </p:tgtEl>
                                        <p:attrNameLst>
                                          <p:attrName>style.visibility</p:attrName>
                                        </p:attrNameLst>
                                      </p:cBhvr>
                                      <p:to>
                                        <p:strVal val="visible"/>
                                      </p:to>
                                    </p:set>
                                    <p:anim calcmode="lin" valueType="num">
                                      <p:cBhvr>
                                        <p:cTn id="22" dur="500" fill="hold"/>
                                        <p:tgtEl>
                                          <p:spTgt spid="957453"/>
                                        </p:tgtEl>
                                        <p:attrNameLst>
                                          <p:attrName>ppt_w</p:attrName>
                                        </p:attrNameLst>
                                      </p:cBhvr>
                                      <p:tavLst>
                                        <p:tav tm="0">
                                          <p:val>
                                            <p:fltVal val="0"/>
                                          </p:val>
                                        </p:tav>
                                        <p:tav tm="100000">
                                          <p:val>
                                            <p:strVal val="#ppt_w"/>
                                          </p:val>
                                        </p:tav>
                                      </p:tavLst>
                                    </p:anim>
                                    <p:anim calcmode="lin" valueType="num">
                                      <p:cBhvr>
                                        <p:cTn id="23" dur="500" fill="hold"/>
                                        <p:tgtEl>
                                          <p:spTgt spid="957453"/>
                                        </p:tgtEl>
                                        <p:attrNameLst>
                                          <p:attrName>ppt_h</p:attrName>
                                        </p:attrNameLst>
                                      </p:cBhvr>
                                      <p:tavLst>
                                        <p:tav tm="0">
                                          <p:val>
                                            <p:fltVal val="0"/>
                                          </p:val>
                                        </p:tav>
                                        <p:tav tm="100000">
                                          <p:val>
                                            <p:strVal val="#ppt_h"/>
                                          </p:val>
                                        </p:tav>
                                      </p:tavLst>
                                    </p:anim>
                                  </p:childTnLst>
                                </p:cTn>
                              </p:par>
                            </p:childTnLst>
                          </p:cTn>
                        </p:par>
                        <p:par>
                          <p:cTn id="24" fill="hold" nodeType="afterGroup">
                            <p:stCondLst>
                              <p:cond delay="2000"/>
                            </p:stCondLst>
                            <p:childTnLst>
                              <p:par>
                                <p:cTn id="25" presetID="23" presetClass="entr" presetSubtype="16" fill="hold" nodeType="afterEffect">
                                  <p:stCondLst>
                                    <p:cond delay="0"/>
                                  </p:stCondLst>
                                  <p:childTnLst>
                                    <p:set>
                                      <p:cBhvr>
                                        <p:cTn id="26" dur="1" fill="hold">
                                          <p:stCondLst>
                                            <p:cond delay="0"/>
                                          </p:stCondLst>
                                        </p:cTn>
                                        <p:tgtEl>
                                          <p:spTgt spid="957456"/>
                                        </p:tgtEl>
                                        <p:attrNameLst>
                                          <p:attrName>style.visibility</p:attrName>
                                        </p:attrNameLst>
                                      </p:cBhvr>
                                      <p:to>
                                        <p:strVal val="visible"/>
                                      </p:to>
                                    </p:set>
                                    <p:anim calcmode="lin" valueType="num">
                                      <p:cBhvr>
                                        <p:cTn id="27" dur="500" fill="hold"/>
                                        <p:tgtEl>
                                          <p:spTgt spid="957456"/>
                                        </p:tgtEl>
                                        <p:attrNameLst>
                                          <p:attrName>ppt_w</p:attrName>
                                        </p:attrNameLst>
                                      </p:cBhvr>
                                      <p:tavLst>
                                        <p:tav tm="0">
                                          <p:val>
                                            <p:fltVal val="0"/>
                                          </p:val>
                                        </p:tav>
                                        <p:tav tm="100000">
                                          <p:val>
                                            <p:strVal val="#ppt_w"/>
                                          </p:val>
                                        </p:tav>
                                      </p:tavLst>
                                    </p:anim>
                                    <p:anim calcmode="lin" valueType="num">
                                      <p:cBhvr>
                                        <p:cTn id="28" dur="500" fill="hold"/>
                                        <p:tgtEl>
                                          <p:spTgt spid="957456"/>
                                        </p:tgtEl>
                                        <p:attrNameLst>
                                          <p:attrName>ppt_h</p:attrName>
                                        </p:attrNameLst>
                                      </p:cBhvr>
                                      <p:tavLst>
                                        <p:tav tm="0">
                                          <p:val>
                                            <p:fltVal val="0"/>
                                          </p:val>
                                        </p:tav>
                                        <p:tav tm="100000">
                                          <p:val>
                                            <p:strVal val="#ppt_h"/>
                                          </p:val>
                                        </p:tav>
                                      </p:tavLst>
                                    </p:anim>
                                  </p:childTnLst>
                                </p:cTn>
                              </p:par>
                            </p:childTnLst>
                          </p:cTn>
                        </p:par>
                        <p:par>
                          <p:cTn id="29" fill="hold" nodeType="afterGroup">
                            <p:stCondLst>
                              <p:cond delay="2500"/>
                            </p:stCondLst>
                            <p:childTnLst>
                              <p:par>
                                <p:cTn id="30" presetID="23" presetClass="entr" presetSubtype="16" fill="hold" nodeType="afterEffect">
                                  <p:stCondLst>
                                    <p:cond delay="0"/>
                                  </p:stCondLst>
                                  <p:childTnLst>
                                    <p:set>
                                      <p:cBhvr>
                                        <p:cTn id="31" dur="1" fill="hold">
                                          <p:stCondLst>
                                            <p:cond delay="0"/>
                                          </p:stCondLst>
                                        </p:cTn>
                                        <p:tgtEl>
                                          <p:spTgt spid="957459"/>
                                        </p:tgtEl>
                                        <p:attrNameLst>
                                          <p:attrName>style.visibility</p:attrName>
                                        </p:attrNameLst>
                                      </p:cBhvr>
                                      <p:to>
                                        <p:strVal val="visible"/>
                                      </p:to>
                                    </p:set>
                                    <p:anim calcmode="lin" valueType="num">
                                      <p:cBhvr>
                                        <p:cTn id="32" dur="500" fill="hold"/>
                                        <p:tgtEl>
                                          <p:spTgt spid="957459"/>
                                        </p:tgtEl>
                                        <p:attrNameLst>
                                          <p:attrName>ppt_w</p:attrName>
                                        </p:attrNameLst>
                                      </p:cBhvr>
                                      <p:tavLst>
                                        <p:tav tm="0">
                                          <p:val>
                                            <p:fltVal val="0"/>
                                          </p:val>
                                        </p:tav>
                                        <p:tav tm="100000">
                                          <p:val>
                                            <p:strVal val="#ppt_w"/>
                                          </p:val>
                                        </p:tav>
                                      </p:tavLst>
                                    </p:anim>
                                    <p:anim calcmode="lin" valueType="num">
                                      <p:cBhvr>
                                        <p:cTn id="33" dur="500" fill="hold"/>
                                        <p:tgtEl>
                                          <p:spTgt spid="957459"/>
                                        </p:tgtEl>
                                        <p:attrNameLst>
                                          <p:attrName>ppt_h</p:attrName>
                                        </p:attrNameLst>
                                      </p:cBhvr>
                                      <p:tavLst>
                                        <p:tav tm="0">
                                          <p:val>
                                            <p:fltVal val="0"/>
                                          </p:val>
                                        </p:tav>
                                        <p:tav tm="100000">
                                          <p:val>
                                            <p:strVal val="#ppt_h"/>
                                          </p:val>
                                        </p:tav>
                                      </p:tavLst>
                                    </p:anim>
                                  </p:childTnLst>
                                </p:cTn>
                              </p:par>
                            </p:childTnLst>
                          </p:cTn>
                        </p:par>
                        <p:par>
                          <p:cTn id="34" fill="hold" nodeType="afterGroup">
                            <p:stCondLst>
                              <p:cond delay="3000"/>
                            </p:stCondLst>
                            <p:childTnLst>
                              <p:par>
                                <p:cTn id="35" presetID="23" presetClass="entr" presetSubtype="16" fill="hold" nodeType="afterEffect">
                                  <p:stCondLst>
                                    <p:cond delay="0"/>
                                  </p:stCondLst>
                                  <p:childTnLst>
                                    <p:set>
                                      <p:cBhvr>
                                        <p:cTn id="36" dur="1" fill="hold">
                                          <p:stCondLst>
                                            <p:cond delay="0"/>
                                          </p:stCondLst>
                                        </p:cTn>
                                        <p:tgtEl>
                                          <p:spTgt spid="957462"/>
                                        </p:tgtEl>
                                        <p:attrNameLst>
                                          <p:attrName>style.visibility</p:attrName>
                                        </p:attrNameLst>
                                      </p:cBhvr>
                                      <p:to>
                                        <p:strVal val="visible"/>
                                      </p:to>
                                    </p:set>
                                    <p:anim calcmode="lin" valueType="num">
                                      <p:cBhvr>
                                        <p:cTn id="37" dur="500" fill="hold"/>
                                        <p:tgtEl>
                                          <p:spTgt spid="957462"/>
                                        </p:tgtEl>
                                        <p:attrNameLst>
                                          <p:attrName>ppt_w</p:attrName>
                                        </p:attrNameLst>
                                      </p:cBhvr>
                                      <p:tavLst>
                                        <p:tav tm="0">
                                          <p:val>
                                            <p:fltVal val="0"/>
                                          </p:val>
                                        </p:tav>
                                        <p:tav tm="100000">
                                          <p:val>
                                            <p:strVal val="#ppt_w"/>
                                          </p:val>
                                        </p:tav>
                                      </p:tavLst>
                                    </p:anim>
                                    <p:anim calcmode="lin" valueType="num">
                                      <p:cBhvr>
                                        <p:cTn id="38" dur="500" fill="hold"/>
                                        <p:tgtEl>
                                          <p:spTgt spid="957462"/>
                                        </p:tgtEl>
                                        <p:attrNameLst>
                                          <p:attrName>ppt_h</p:attrName>
                                        </p:attrNameLst>
                                      </p:cBhvr>
                                      <p:tavLst>
                                        <p:tav tm="0">
                                          <p:val>
                                            <p:fltVal val="0"/>
                                          </p:val>
                                        </p:tav>
                                        <p:tav tm="100000">
                                          <p:val>
                                            <p:strVal val="#ppt_h"/>
                                          </p:val>
                                        </p:tav>
                                      </p:tavLst>
                                    </p:anim>
                                  </p:childTnLst>
                                </p:cTn>
                              </p:par>
                            </p:childTnLst>
                          </p:cTn>
                        </p:par>
                        <p:par>
                          <p:cTn id="39" fill="hold" nodeType="afterGroup">
                            <p:stCondLst>
                              <p:cond delay="3500"/>
                            </p:stCondLst>
                            <p:childTnLst>
                              <p:par>
                                <p:cTn id="40" presetID="23" presetClass="entr" presetSubtype="16" fill="hold" nodeType="afterEffect">
                                  <p:stCondLst>
                                    <p:cond delay="0"/>
                                  </p:stCondLst>
                                  <p:childTnLst>
                                    <p:set>
                                      <p:cBhvr>
                                        <p:cTn id="41" dur="1" fill="hold">
                                          <p:stCondLst>
                                            <p:cond delay="0"/>
                                          </p:stCondLst>
                                        </p:cTn>
                                        <p:tgtEl>
                                          <p:spTgt spid="957465"/>
                                        </p:tgtEl>
                                        <p:attrNameLst>
                                          <p:attrName>style.visibility</p:attrName>
                                        </p:attrNameLst>
                                      </p:cBhvr>
                                      <p:to>
                                        <p:strVal val="visible"/>
                                      </p:to>
                                    </p:set>
                                    <p:anim calcmode="lin" valueType="num">
                                      <p:cBhvr>
                                        <p:cTn id="42" dur="500" fill="hold"/>
                                        <p:tgtEl>
                                          <p:spTgt spid="957465"/>
                                        </p:tgtEl>
                                        <p:attrNameLst>
                                          <p:attrName>ppt_w</p:attrName>
                                        </p:attrNameLst>
                                      </p:cBhvr>
                                      <p:tavLst>
                                        <p:tav tm="0">
                                          <p:val>
                                            <p:fltVal val="0"/>
                                          </p:val>
                                        </p:tav>
                                        <p:tav tm="100000">
                                          <p:val>
                                            <p:strVal val="#ppt_w"/>
                                          </p:val>
                                        </p:tav>
                                      </p:tavLst>
                                    </p:anim>
                                    <p:anim calcmode="lin" valueType="num">
                                      <p:cBhvr>
                                        <p:cTn id="43" dur="500" fill="hold"/>
                                        <p:tgtEl>
                                          <p:spTgt spid="957465"/>
                                        </p:tgtEl>
                                        <p:attrNameLst>
                                          <p:attrName>ppt_h</p:attrName>
                                        </p:attrNameLst>
                                      </p:cBhvr>
                                      <p:tavLst>
                                        <p:tav tm="0">
                                          <p:val>
                                            <p:fltVal val="0"/>
                                          </p:val>
                                        </p:tav>
                                        <p:tav tm="100000">
                                          <p:val>
                                            <p:strVal val="#ppt_h"/>
                                          </p:val>
                                        </p:tav>
                                      </p:tavLst>
                                    </p:anim>
                                  </p:childTnLst>
                                </p:cTn>
                              </p:par>
                            </p:childTnLst>
                          </p:cTn>
                        </p:par>
                        <p:par>
                          <p:cTn id="44" fill="hold" nodeType="afterGroup">
                            <p:stCondLst>
                              <p:cond delay="4000"/>
                            </p:stCondLst>
                            <p:childTnLst>
                              <p:par>
                                <p:cTn id="45" presetID="23" presetClass="entr" presetSubtype="16" fill="hold" nodeType="afterEffect">
                                  <p:stCondLst>
                                    <p:cond delay="0"/>
                                  </p:stCondLst>
                                  <p:childTnLst>
                                    <p:set>
                                      <p:cBhvr>
                                        <p:cTn id="46" dur="1" fill="hold">
                                          <p:stCondLst>
                                            <p:cond delay="0"/>
                                          </p:stCondLst>
                                        </p:cTn>
                                        <p:tgtEl>
                                          <p:spTgt spid="957468"/>
                                        </p:tgtEl>
                                        <p:attrNameLst>
                                          <p:attrName>style.visibility</p:attrName>
                                        </p:attrNameLst>
                                      </p:cBhvr>
                                      <p:to>
                                        <p:strVal val="visible"/>
                                      </p:to>
                                    </p:set>
                                    <p:anim calcmode="lin" valueType="num">
                                      <p:cBhvr>
                                        <p:cTn id="47" dur="500" fill="hold"/>
                                        <p:tgtEl>
                                          <p:spTgt spid="957468"/>
                                        </p:tgtEl>
                                        <p:attrNameLst>
                                          <p:attrName>ppt_w</p:attrName>
                                        </p:attrNameLst>
                                      </p:cBhvr>
                                      <p:tavLst>
                                        <p:tav tm="0">
                                          <p:val>
                                            <p:fltVal val="0"/>
                                          </p:val>
                                        </p:tav>
                                        <p:tav tm="100000">
                                          <p:val>
                                            <p:strVal val="#ppt_w"/>
                                          </p:val>
                                        </p:tav>
                                      </p:tavLst>
                                    </p:anim>
                                    <p:anim calcmode="lin" valueType="num">
                                      <p:cBhvr>
                                        <p:cTn id="48" dur="500" fill="hold"/>
                                        <p:tgtEl>
                                          <p:spTgt spid="957468"/>
                                        </p:tgtEl>
                                        <p:attrNameLst>
                                          <p:attrName>ppt_h</p:attrName>
                                        </p:attrNameLst>
                                      </p:cBhvr>
                                      <p:tavLst>
                                        <p:tav tm="0">
                                          <p:val>
                                            <p:fltVal val="0"/>
                                          </p:val>
                                        </p:tav>
                                        <p:tav tm="100000">
                                          <p:val>
                                            <p:strVal val="#ppt_h"/>
                                          </p:val>
                                        </p:tav>
                                      </p:tavLst>
                                    </p:anim>
                                  </p:childTnLst>
                                </p:cTn>
                              </p:par>
                            </p:childTnLst>
                          </p:cTn>
                        </p:par>
                        <p:par>
                          <p:cTn id="49" fill="hold" nodeType="afterGroup">
                            <p:stCondLst>
                              <p:cond delay="4500"/>
                            </p:stCondLst>
                            <p:childTnLst>
                              <p:par>
                                <p:cTn id="50" presetID="23" presetClass="entr" presetSubtype="16" fill="hold" nodeType="afterEffect">
                                  <p:stCondLst>
                                    <p:cond delay="0"/>
                                  </p:stCondLst>
                                  <p:childTnLst>
                                    <p:set>
                                      <p:cBhvr>
                                        <p:cTn id="51" dur="1" fill="hold">
                                          <p:stCondLst>
                                            <p:cond delay="0"/>
                                          </p:stCondLst>
                                        </p:cTn>
                                        <p:tgtEl>
                                          <p:spTgt spid="957471"/>
                                        </p:tgtEl>
                                        <p:attrNameLst>
                                          <p:attrName>style.visibility</p:attrName>
                                        </p:attrNameLst>
                                      </p:cBhvr>
                                      <p:to>
                                        <p:strVal val="visible"/>
                                      </p:to>
                                    </p:set>
                                    <p:anim calcmode="lin" valueType="num">
                                      <p:cBhvr>
                                        <p:cTn id="52" dur="500" fill="hold"/>
                                        <p:tgtEl>
                                          <p:spTgt spid="957471"/>
                                        </p:tgtEl>
                                        <p:attrNameLst>
                                          <p:attrName>ppt_w</p:attrName>
                                        </p:attrNameLst>
                                      </p:cBhvr>
                                      <p:tavLst>
                                        <p:tav tm="0">
                                          <p:val>
                                            <p:fltVal val="0"/>
                                          </p:val>
                                        </p:tav>
                                        <p:tav tm="100000">
                                          <p:val>
                                            <p:strVal val="#ppt_w"/>
                                          </p:val>
                                        </p:tav>
                                      </p:tavLst>
                                    </p:anim>
                                    <p:anim calcmode="lin" valueType="num">
                                      <p:cBhvr>
                                        <p:cTn id="53" dur="500" fill="hold"/>
                                        <p:tgtEl>
                                          <p:spTgt spid="957471"/>
                                        </p:tgtEl>
                                        <p:attrNameLst>
                                          <p:attrName>ppt_h</p:attrName>
                                        </p:attrNameLst>
                                      </p:cBhvr>
                                      <p:tavLst>
                                        <p:tav tm="0">
                                          <p:val>
                                            <p:fltVal val="0"/>
                                          </p:val>
                                        </p:tav>
                                        <p:tav tm="100000">
                                          <p:val>
                                            <p:strVal val="#ppt_h"/>
                                          </p:val>
                                        </p:tav>
                                      </p:tavLst>
                                    </p:anim>
                                  </p:childTnLst>
                                </p:cTn>
                              </p:par>
                            </p:childTnLst>
                          </p:cTn>
                        </p:par>
                        <p:par>
                          <p:cTn id="54" fill="hold" nodeType="afterGroup">
                            <p:stCondLst>
                              <p:cond delay="5000"/>
                            </p:stCondLst>
                            <p:childTnLst>
                              <p:par>
                                <p:cTn id="55" presetID="23" presetClass="entr" presetSubtype="16" fill="hold" nodeType="afterEffect">
                                  <p:stCondLst>
                                    <p:cond delay="0"/>
                                  </p:stCondLst>
                                  <p:childTnLst>
                                    <p:set>
                                      <p:cBhvr>
                                        <p:cTn id="56" dur="1" fill="hold">
                                          <p:stCondLst>
                                            <p:cond delay="0"/>
                                          </p:stCondLst>
                                        </p:cTn>
                                        <p:tgtEl>
                                          <p:spTgt spid="957474"/>
                                        </p:tgtEl>
                                        <p:attrNameLst>
                                          <p:attrName>style.visibility</p:attrName>
                                        </p:attrNameLst>
                                      </p:cBhvr>
                                      <p:to>
                                        <p:strVal val="visible"/>
                                      </p:to>
                                    </p:set>
                                    <p:anim calcmode="lin" valueType="num">
                                      <p:cBhvr>
                                        <p:cTn id="57" dur="500" fill="hold"/>
                                        <p:tgtEl>
                                          <p:spTgt spid="957474"/>
                                        </p:tgtEl>
                                        <p:attrNameLst>
                                          <p:attrName>ppt_w</p:attrName>
                                        </p:attrNameLst>
                                      </p:cBhvr>
                                      <p:tavLst>
                                        <p:tav tm="0">
                                          <p:val>
                                            <p:fltVal val="0"/>
                                          </p:val>
                                        </p:tav>
                                        <p:tav tm="100000">
                                          <p:val>
                                            <p:strVal val="#ppt_w"/>
                                          </p:val>
                                        </p:tav>
                                      </p:tavLst>
                                    </p:anim>
                                    <p:anim calcmode="lin" valueType="num">
                                      <p:cBhvr>
                                        <p:cTn id="58" dur="500" fill="hold"/>
                                        <p:tgtEl>
                                          <p:spTgt spid="957474"/>
                                        </p:tgtEl>
                                        <p:attrNameLst>
                                          <p:attrName>ppt_h</p:attrName>
                                        </p:attrNameLst>
                                      </p:cBhvr>
                                      <p:tavLst>
                                        <p:tav tm="0">
                                          <p:val>
                                            <p:fltVal val="0"/>
                                          </p:val>
                                        </p:tav>
                                        <p:tav tm="100000">
                                          <p:val>
                                            <p:strVal val="#ppt_h"/>
                                          </p:val>
                                        </p:tav>
                                      </p:tavLst>
                                    </p:anim>
                                  </p:childTnLst>
                                </p:cTn>
                              </p:par>
                            </p:childTnLst>
                          </p:cTn>
                        </p:par>
                        <p:par>
                          <p:cTn id="59" fill="hold" nodeType="afterGroup">
                            <p:stCondLst>
                              <p:cond delay="5500"/>
                            </p:stCondLst>
                            <p:childTnLst>
                              <p:par>
                                <p:cTn id="60" presetID="23" presetClass="entr" presetSubtype="16" fill="hold" nodeType="afterEffect">
                                  <p:stCondLst>
                                    <p:cond delay="0"/>
                                  </p:stCondLst>
                                  <p:childTnLst>
                                    <p:set>
                                      <p:cBhvr>
                                        <p:cTn id="61" dur="1" fill="hold">
                                          <p:stCondLst>
                                            <p:cond delay="0"/>
                                          </p:stCondLst>
                                        </p:cTn>
                                        <p:tgtEl>
                                          <p:spTgt spid="957477"/>
                                        </p:tgtEl>
                                        <p:attrNameLst>
                                          <p:attrName>style.visibility</p:attrName>
                                        </p:attrNameLst>
                                      </p:cBhvr>
                                      <p:to>
                                        <p:strVal val="visible"/>
                                      </p:to>
                                    </p:set>
                                    <p:anim calcmode="lin" valueType="num">
                                      <p:cBhvr>
                                        <p:cTn id="62" dur="500" fill="hold"/>
                                        <p:tgtEl>
                                          <p:spTgt spid="957477"/>
                                        </p:tgtEl>
                                        <p:attrNameLst>
                                          <p:attrName>ppt_w</p:attrName>
                                        </p:attrNameLst>
                                      </p:cBhvr>
                                      <p:tavLst>
                                        <p:tav tm="0">
                                          <p:val>
                                            <p:fltVal val="0"/>
                                          </p:val>
                                        </p:tav>
                                        <p:tav tm="100000">
                                          <p:val>
                                            <p:strVal val="#ppt_w"/>
                                          </p:val>
                                        </p:tav>
                                      </p:tavLst>
                                    </p:anim>
                                    <p:anim calcmode="lin" valueType="num">
                                      <p:cBhvr>
                                        <p:cTn id="63" dur="500" fill="hold"/>
                                        <p:tgtEl>
                                          <p:spTgt spid="957477"/>
                                        </p:tgtEl>
                                        <p:attrNameLst>
                                          <p:attrName>ppt_h</p:attrName>
                                        </p:attrNameLst>
                                      </p:cBhvr>
                                      <p:tavLst>
                                        <p:tav tm="0">
                                          <p:val>
                                            <p:fltVal val="0"/>
                                          </p:val>
                                        </p:tav>
                                        <p:tav tm="100000">
                                          <p:val>
                                            <p:strVal val="#ppt_h"/>
                                          </p:val>
                                        </p:tav>
                                      </p:tavLst>
                                    </p:anim>
                                  </p:childTnLst>
                                </p:cTn>
                              </p:par>
                            </p:childTnLst>
                          </p:cTn>
                        </p:par>
                        <p:par>
                          <p:cTn id="64" fill="hold" nodeType="afterGroup">
                            <p:stCondLst>
                              <p:cond delay="6000"/>
                            </p:stCondLst>
                            <p:childTnLst>
                              <p:par>
                                <p:cTn id="65" presetID="23" presetClass="entr" presetSubtype="16" fill="hold" nodeType="afterEffect">
                                  <p:stCondLst>
                                    <p:cond delay="0"/>
                                  </p:stCondLst>
                                  <p:childTnLst>
                                    <p:set>
                                      <p:cBhvr>
                                        <p:cTn id="66" dur="1" fill="hold">
                                          <p:stCondLst>
                                            <p:cond delay="0"/>
                                          </p:stCondLst>
                                        </p:cTn>
                                        <p:tgtEl>
                                          <p:spTgt spid="957480"/>
                                        </p:tgtEl>
                                        <p:attrNameLst>
                                          <p:attrName>style.visibility</p:attrName>
                                        </p:attrNameLst>
                                      </p:cBhvr>
                                      <p:to>
                                        <p:strVal val="visible"/>
                                      </p:to>
                                    </p:set>
                                    <p:anim calcmode="lin" valueType="num">
                                      <p:cBhvr>
                                        <p:cTn id="67" dur="500" fill="hold"/>
                                        <p:tgtEl>
                                          <p:spTgt spid="957480"/>
                                        </p:tgtEl>
                                        <p:attrNameLst>
                                          <p:attrName>ppt_w</p:attrName>
                                        </p:attrNameLst>
                                      </p:cBhvr>
                                      <p:tavLst>
                                        <p:tav tm="0">
                                          <p:val>
                                            <p:fltVal val="0"/>
                                          </p:val>
                                        </p:tav>
                                        <p:tav tm="100000">
                                          <p:val>
                                            <p:strVal val="#ppt_w"/>
                                          </p:val>
                                        </p:tav>
                                      </p:tavLst>
                                    </p:anim>
                                    <p:anim calcmode="lin" valueType="num">
                                      <p:cBhvr>
                                        <p:cTn id="68" dur="500" fill="hold"/>
                                        <p:tgtEl>
                                          <p:spTgt spid="957480"/>
                                        </p:tgtEl>
                                        <p:attrNameLst>
                                          <p:attrName>ppt_h</p:attrName>
                                        </p:attrNameLst>
                                      </p:cBhvr>
                                      <p:tavLst>
                                        <p:tav tm="0">
                                          <p:val>
                                            <p:fltVal val="0"/>
                                          </p:val>
                                        </p:tav>
                                        <p:tav tm="100000">
                                          <p:val>
                                            <p:strVal val="#ppt_h"/>
                                          </p:val>
                                        </p:tav>
                                      </p:tavLst>
                                    </p:anim>
                                  </p:childTnLst>
                                </p:cTn>
                              </p:par>
                            </p:childTnLst>
                          </p:cTn>
                        </p:par>
                        <p:par>
                          <p:cTn id="69" fill="hold" nodeType="afterGroup">
                            <p:stCondLst>
                              <p:cond delay="6500"/>
                            </p:stCondLst>
                            <p:childTnLst>
                              <p:par>
                                <p:cTn id="70" presetID="23" presetClass="entr" presetSubtype="16" fill="hold" nodeType="afterEffect">
                                  <p:stCondLst>
                                    <p:cond delay="0"/>
                                  </p:stCondLst>
                                  <p:childTnLst>
                                    <p:set>
                                      <p:cBhvr>
                                        <p:cTn id="71" dur="1" fill="hold">
                                          <p:stCondLst>
                                            <p:cond delay="0"/>
                                          </p:stCondLst>
                                        </p:cTn>
                                        <p:tgtEl>
                                          <p:spTgt spid="957483"/>
                                        </p:tgtEl>
                                        <p:attrNameLst>
                                          <p:attrName>style.visibility</p:attrName>
                                        </p:attrNameLst>
                                      </p:cBhvr>
                                      <p:to>
                                        <p:strVal val="visible"/>
                                      </p:to>
                                    </p:set>
                                    <p:anim calcmode="lin" valueType="num">
                                      <p:cBhvr>
                                        <p:cTn id="72" dur="500" fill="hold"/>
                                        <p:tgtEl>
                                          <p:spTgt spid="957483"/>
                                        </p:tgtEl>
                                        <p:attrNameLst>
                                          <p:attrName>ppt_w</p:attrName>
                                        </p:attrNameLst>
                                      </p:cBhvr>
                                      <p:tavLst>
                                        <p:tav tm="0">
                                          <p:val>
                                            <p:fltVal val="0"/>
                                          </p:val>
                                        </p:tav>
                                        <p:tav tm="100000">
                                          <p:val>
                                            <p:strVal val="#ppt_w"/>
                                          </p:val>
                                        </p:tav>
                                      </p:tavLst>
                                    </p:anim>
                                    <p:anim calcmode="lin" valueType="num">
                                      <p:cBhvr>
                                        <p:cTn id="73" dur="500" fill="hold"/>
                                        <p:tgtEl>
                                          <p:spTgt spid="957483"/>
                                        </p:tgtEl>
                                        <p:attrNameLst>
                                          <p:attrName>ppt_h</p:attrName>
                                        </p:attrNameLst>
                                      </p:cBhvr>
                                      <p:tavLst>
                                        <p:tav tm="0">
                                          <p:val>
                                            <p:fltVal val="0"/>
                                          </p:val>
                                        </p:tav>
                                        <p:tav tm="100000">
                                          <p:val>
                                            <p:strVal val="#ppt_h"/>
                                          </p:val>
                                        </p:tav>
                                      </p:tavLst>
                                    </p:anim>
                                  </p:childTnLst>
                                </p:cTn>
                              </p:par>
                            </p:childTnLst>
                          </p:cTn>
                        </p:par>
                        <p:par>
                          <p:cTn id="74" fill="hold" nodeType="afterGroup">
                            <p:stCondLst>
                              <p:cond delay="7000"/>
                            </p:stCondLst>
                            <p:childTnLst>
                              <p:par>
                                <p:cTn id="75" presetID="23" presetClass="entr" presetSubtype="16" fill="hold" nodeType="afterEffect">
                                  <p:stCondLst>
                                    <p:cond delay="0"/>
                                  </p:stCondLst>
                                  <p:childTnLst>
                                    <p:set>
                                      <p:cBhvr>
                                        <p:cTn id="76" dur="1" fill="hold">
                                          <p:stCondLst>
                                            <p:cond delay="0"/>
                                          </p:stCondLst>
                                        </p:cTn>
                                        <p:tgtEl>
                                          <p:spTgt spid="957486"/>
                                        </p:tgtEl>
                                        <p:attrNameLst>
                                          <p:attrName>style.visibility</p:attrName>
                                        </p:attrNameLst>
                                      </p:cBhvr>
                                      <p:to>
                                        <p:strVal val="visible"/>
                                      </p:to>
                                    </p:set>
                                    <p:anim calcmode="lin" valueType="num">
                                      <p:cBhvr>
                                        <p:cTn id="77" dur="500" fill="hold"/>
                                        <p:tgtEl>
                                          <p:spTgt spid="957486"/>
                                        </p:tgtEl>
                                        <p:attrNameLst>
                                          <p:attrName>ppt_w</p:attrName>
                                        </p:attrNameLst>
                                      </p:cBhvr>
                                      <p:tavLst>
                                        <p:tav tm="0">
                                          <p:val>
                                            <p:fltVal val="0"/>
                                          </p:val>
                                        </p:tav>
                                        <p:tav tm="100000">
                                          <p:val>
                                            <p:strVal val="#ppt_w"/>
                                          </p:val>
                                        </p:tav>
                                      </p:tavLst>
                                    </p:anim>
                                    <p:anim calcmode="lin" valueType="num">
                                      <p:cBhvr>
                                        <p:cTn id="78" dur="500" fill="hold"/>
                                        <p:tgtEl>
                                          <p:spTgt spid="957486"/>
                                        </p:tgtEl>
                                        <p:attrNameLst>
                                          <p:attrName>ppt_h</p:attrName>
                                        </p:attrNameLst>
                                      </p:cBhvr>
                                      <p:tavLst>
                                        <p:tav tm="0">
                                          <p:val>
                                            <p:fltVal val="0"/>
                                          </p:val>
                                        </p:tav>
                                        <p:tav tm="100000">
                                          <p:val>
                                            <p:strVal val="#ppt_h"/>
                                          </p:val>
                                        </p:tav>
                                      </p:tavLst>
                                    </p:anim>
                                  </p:childTnLst>
                                </p:cTn>
                              </p:par>
                            </p:childTnLst>
                          </p:cTn>
                        </p:par>
                        <p:par>
                          <p:cTn id="79" fill="hold" nodeType="afterGroup">
                            <p:stCondLst>
                              <p:cond delay="7500"/>
                            </p:stCondLst>
                            <p:childTnLst>
                              <p:par>
                                <p:cTn id="80" presetID="23" presetClass="entr" presetSubtype="16" fill="hold" nodeType="afterEffect">
                                  <p:stCondLst>
                                    <p:cond delay="0"/>
                                  </p:stCondLst>
                                  <p:childTnLst>
                                    <p:set>
                                      <p:cBhvr>
                                        <p:cTn id="81" dur="1" fill="hold">
                                          <p:stCondLst>
                                            <p:cond delay="0"/>
                                          </p:stCondLst>
                                        </p:cTn>
                                        <p:tgtEl>
                                          <p:spTgt spid="957489"/>
                                        </p:tgtEl>
                                        <p:attrNameLst>
                                          <p:attrName>style.visibility</p:attrName>
                                        </p:attrNameLst>
                                      </p:cBhvr>
                                      <p:to>
                                        <p:strVal val="visible"/>
                                      </p:to>
                                    </p:set>
                                    <p:anim calcmode="lin" valueType="num">
                                      <p:cBhvr>
                                        <p:cTn id="82" dur="500" fill="hold"/>
                                        <p:tgtEl>
                                          <p:spTgt spid="957489"/>
                                        </p:tgtEl>
                                        <p:attrNameLst>
                                          <p:attrName>ppt_w</p:attrName>
                                        </p:attrNameLst>
                                      </p:cBhvr>
                                      <p:tavLst>
                                        <p:tav tm="0">
                                          <p:val>
                                            <p:fltVal val="0"/>
                                          </p:val>
                                        </p:tav>
                                        <p:tav tm="100000">
                                          <p:val>
                                            <p:strVal val="#ppt_w"/>
                                          </p:val>
                                        </p:tav>
                                      </p:tavLst>
                                    </p:anim>
                                    <p:anim calcmode="lin" valueType="num">
                                      <p:cBhvr>
                                        <p:cTn id="83" dur="500" fill="hold"/>
                                        <p:tgtEl>
                                          <p:spTgt spid="957489"/>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4994" name="Rectangle 2"/>
          <p:cNvSpPr>
            <a:spLocks noGrp="1" noChangeArrowheads="1"/>
          </p:cNvSpPr>
          <p:nvPr>
            <p:ph type="title"/>
          </p:nvPr>
        </p:nvSpPr>
        <p:spPr/>
        <p:txBody>
          <a:bodyPr/>
          <a:lstStyle/>
          <a:p>
            <a:pPr eaLnBrk="1" hangingPunct="1">
              <a:defRPr/>
            </a:pPr>
            <a:r>
              <a:rPr lang="en-AU" altLang="en-US" dirty="0" err="1" smtClean="0"/>
              <a:t>Họp</a:t>
            </a:r>
            <a:endParaRPr lang="en-AU" altLang="en-US" dirty="0" smtClean="0"/>
          </a:p>
        </p:txBody>
      </p:sp>
      <p:sp>
        <p:nvSpPr>
          <p:cNvPr id="2" name="Text Placeholder 1"/>
          <p:cNvSpPr>
            <a:spLocks noGrp="1"/>
          </p:cNvSpPr>
          <p:nvPr>
            <p:ph type="body" idx="1"/>
          </p:nvPr>
        </p:nvSpPr>
        <p:spPr/>
        <p:txBody>
          <a:bodyPr/>
          <a:lstStyle/>
          <a:p>
            <a:r>
              <a:rPr lang="en-AU" altLang="en-US" dirty="0" err="1"/>
              <a:t>Nên</a:t>
            </a:r>
            <a:r>
              <a:rPr lang="en-AU" altLang="en-US" dirty="0"/>
              <a:t> </a:t>
            </a:r>
            <a:r>
              <a:rPr lang="en-AU" altLang="en-US" dirty="0" err="1"/>
              <a:t>tránh</a:t>
            </a:r>
            <a:endParaRPr lang="en-US" dirty="0"/>
          </a:p>
        </p:txBody>
      </p:sp>
      <p:sp>
        <p:nvSpPr>
          <p:cNvPr id="23558" name="Rectangle 3"/>
          <p:cNvSpPr>
            <a:spLocks noGrp="1" noChangeArrowheads="1"/>
          </p:cNvSpPr>
          <p:nvPr>
            <p:ph sz="half" idx="2"/>
          </p:nvPr>
        </p:nvSpPr>
        <p:spPr/>
        <p:txBody>
          <a:bodyPr/>
          <a:lstStyle/>
          <a:p>
            <a:r>
              <a:rPr lang="en-AU" altLang="en-US" dirty="0" err="1"/>
              <a:t>họp</a:t>
            </a:r>
            <a:r>
              <a:rPr lang="en-AU" altLang="en-US" dirty="0"/>
              <a:t> </a:t>
            </a:r>
            <a:r>
              <a:rPr lang="en-AU" altLang="en-US" dirty="0" err="1"/>
              <a:t>không</a:t>
            </a:r>
            <a:r>
              <a:rPr lang="en-AU" altLang="en-US" dirty="0"/>
              <a:t> </a:t>
            </a:r>
            <a:r>
              <a:rPr lang="en-AU" altLang="en-US" dirty="0" err="1"/>
              <a:t>hiệu</a:t>
            </a:r>
            <a:r>
              <a:rPr lang="en-AU" altLang="en-US" dirty="0"/>
              <a:t> </a:t>
            </a:r>
            <a:r>
              <a:rPr lang="en-AU" altLang="en-US" dirty="0" err="1"/>
              <a:t>quả</a:t>
            </a:r>
            <a:r>
              <a:rPr lang="en-AU" altLang="en-US" dirty="0"/>
              <a:t>,</a:t>
            </a:r>
          </a:p>
          <a:p>
            <a:r>
              <a:rPr lang="en-AU" altLang="en-US" dirty="0" err="1"/>
              <a:t>quá</a:t>
            </a:r>
            <a:r>
              <a:rPr lang="en-AU" altLang="en-US" dirty="0"/>
              <a:t> </a:t>
            </a:r>
            <a:r>
              <a:rPr lang="en-AU" altLang="en-US" dirty="0" err="1"/>
              <a:t>dài</a:t>
            </a:r>
            <a:r>
              <a:rPr lang="en-AU" altLang="en-US" dirty="0"/>
              <a:t>,</a:t>
            </a:r>
          </a:p>
          <a:p>
            <a:r>
              <a:rPr lang="en-AU" altLang="en-US" dirty="0" err="1"/>
              <a:t>không</a:t>
            </a:r>
            <a:r>
              <a:rPr lang="en-AU" altLang="en-US" dirty="0"/>
              <a:t> </a:t>
            </a:r>
            <a:r>
              <a:rPr lang="en-AU" altLang="en-US" dirty="0" err="1"/>
              <a:t>tập</a:t>
            </a:r>
            <a:r>
              <a:rPr lang="en-AU" altLang="en-US" dirty="0"/>
              <a:t> </a:t>
            </a:r>
            <a:r>
              <a:rPr lang="en-AU" altLang="en-US" dirty="0" err="1"/>
              <a:t>trung</a:t>
            </a:r>
            <a:r>
              <a:rPr lang="en-AU" altLang="en-US" dirty="0"/>
              <a:t>,</a:t>
            </a:r>
          </a:p>
          <a:p>
            <a:r>
              <a:rPr lang="en-AU" altLang="en-US" dirty="0" err="1"/>
              <a:t>bị</a:t>
            </a:r>
            <a:r>
              <a:rPr lang="en-AU" altLang="en-US" dirty="0"/>
              <a:t> </a:t>
            </a:r>
            <a:r>
              <a:rPr lang="en-AU" altLang="en-US" dirty="0" err="1"/>
              <a:t>vài</a:t>
            </a:r>
            <a:r>
              <a:rPr lang="en-AU" altLang="en-US" dirty="0"/>
              <a:t> </a:t>
            </a:r>
            <a:r>
              <a:rPr lang="en-AU" altLang="en-US" dirty="0" err="1"/>
              <a:t>cá</a:t>
            </a:r>
            <a:r>
              <a:rPr lang="en-AU" altLang="en-US" dirty="0"/>
              <a:t> </a:t>
            </a:r>
            <a:r>
              <a:rPr lang="en-AU" altLang="en-US" dirty="0" err="1"/>
              <a:t>nhân</a:t>
            </a:r>
            <a:r>
              <a:rPr lang="en-AU" altLang="en-US" dirty="0"/>
              <a:t> chi </a:t>
            </a:r>
            <a:r>
              <a:rPr lang="en-AU" altLang="en-US" dirty="0" err="1"/>
              <a:t>phối</a:t>
            </a:r>
            <a:r>
              <a:rPr lang="en-AU" altLang="en-US" dirty="0"/>
              <a:t>,</a:t>
            </a:r>
          </a:p>
          <a:p>
            <a:r>
              <a:rPr lang="en-AU" altLang="en-US" dirty="0" err="1"/>
              <a:t>ghi</a:t>
            </a:r>
            <a:r>
              <a:rPr lang="en-AU" altLang="en-US" dirty="0"/>
              <a:t> </a:t>
            </a:r>
            <a:r>
              <a:rPr lang="en-AU" altLang="en-US" dirty="0" err="1"/>
              <a:t>lại</a:t>
            </a:r>
            <a:r>
              <a:rPr lang="en-AU" altLang="en-US" dirty="0"/>
              <a:t> </a:t>
            </a:r>
            <a:r>
              <a:rPr lang="en-AU" altLang="en-US" dirty="0" err="1"/>
              <a:t>kết</a:t>
            </a:r>
            <a:r>
              <a:rPr lang="en-AU" altLang="en-US" dirty="0"/>
              <a:t> </a:t>
            </a:r>
            <a:r>
              <a:rPr lang="en-AU" altLang="en-US" dirty="0" err="1"/>
              <a:t>quả</a:t>
            </a:r>
            <a:r>
              <a:rPr lang="en-AU" altLang="en-US" dirty="0"/>
              <a:t> </a:t>
            </a:r>
            <a:r>
              <a:rPr lang="en-AU" altLang="en-US" dirty="0" err="1"/>
              <a:t>không</a:t>
            </a:r>
            <a:r>
              <a:rPr lang="en-AU" altLang="en-US" dirty="0"/>
              <a:t> </a:t>
            </a:r>
            <a:r>
              <a:rPr lang="en-AU" altLang="en-US" dirty="0" err="1"/>
              <a:t>đầy</a:t>
            </a:r>
            <a:r>
              <a:rPr lang="en-AU" altLang="en-US" dirty="0"/>
              <a:t> </a:t>
            </a:r>
            <a:r>
              <a:rPr lang="en-AU" altLang="en-US" dirty="0" err="1"/>
              <a:t>đủ</a:t>
            </a:r>
            <a:endParaRPr lang="en-AU" altLang="en-US" dirty="0"/>
          </a:p>
        </p:txBody>
      </p:sp>
      <p:sp>
        <p:nvSpPr>
          <p:cNvPr id="3" name="Text Placeholder 2"/>
          <p:cNvSpPr>
            <a:spLocks noGrp="1"/>
          </p:cNvSpPr>
          <p:nvPr>
            <p:ph type="body" sz="quarter" idx="3"/>
          </p:nvPr>
        </p:nvSpPr>
        <p:spPr/>
        <p:txBody>
          <a:bodyPr/>
          <a:lstStyle/>
          <a:p>
            <a:r>
              <a:rPr lang="en-AU" altLang="en-US" dirty="0" err="1"/>
              <a:t>Nên</a:t>
            </a:r>
            <a:endParaRPr lang="en-US" dirty="0"/>
          </a:p>
        </p:txBody>
      </p:sp>
      <p:sp>
        <p:nvSpPr>
          <p:cNvPr id="4" name="Content Placeholder 3"/>
          <p:cNvSpPr>
            <a:spLocks noGrp="1"/>
          </p:cNvSpPr>
          <p:nvPr>
            <p:ph sz="quarter" idx="4"/>
          </p:nvPr>
        </p:nvSpPr>
        <p:spPr/>
        <p:txBody>
          <a:bodyPr/>
          <a:lstStyle/>
          <a:p>
            <a:r>
              <a:rPr lang="en-AU" altLang="en-US" dirty="0" err="1"/>
              <a:t>Công</a:t>
            </a:r>
            <a:r>
              <a:rPr lang="en-AU" altLang="en-US" dirty="0"/>
              <a:t> </a:t>
            </a:r>
            <a:r>
              <a:rPr lang="en-AU" altLang="en-US" dirty="0" err="1"/>
              <a:t>bố</a:t>
            </a:r>
            <a:r>
              <a:rPr lang="en-AU" altLang="en-US" dirty="0"/>
              <a:t> </a:t>
            </a:r>
            <a:r>
              <a:rPr lang="en-AU" altLang="en-US" dirty="0" err="1"/>
              <a:t>cuộc</a:t>
            </a:r>
            <a:r>
              <a:rPr lang="en-AU" altLang="en-US" dirty="0"/>
              <a:t> </a:t>
            </a:r>
            <a:r>
              <a:rPr lang="en-AU" altLang="en-US" dirty="0" err="1"/>
              <a:t>họp</a:t>
            </a:r>
            <a:r>
              <a:rPr lang="en-AU" altLang="en-US" dirty="0"/>
              <a:t> </a:t>
            </a:r>
            <a:r>
              <a:rPr lang="en-AU" altLang="en-US" dirty="0" err="1"/>
              <a:t>từ</a:t>
            </a:r>
            <a:r>
              <a:rPr lang="en-AU" altLang="en-US" dirty="0"/>
              <a:t> </a:t>
            </a:r>
            <a:r>
              <a:rPr lang="en-AU" altLang="en-US" dirty="0" err="1"/>
              <a:t>trước</a:t>
            </a:r>
            <a:endParaRPr lang="en-AU" altLang="en-US" dirty="0"/>
          </a:p>
          <a:p>
            <a:r>
              <a:rPr lang="en-AU" altLang="en-US" dirty="0" err="1"/>
              <a:t>Chuẩn</a:t>
            </a:r>
            <a:r>
              <a:rPr lang="en-AU" altLang="en-US" dirty="0"/>
              <a:t> </a:t>
            </a:r>
            <a:r>
              <a:rPr lang="en-AU" altLang="en-US" dirty="0" err="1"/>
              <a:t>bị</a:t>
            </a:r>
            <a:r>
              <a:rPr lang="en-AU" altLang="en-US" dirty="0"/>
              <a:t> </a:t>
            </a:r>
            <a:r>
              <a:rPr lang="en-AU" altLang="en-US" dirty="0" err="1"/>
              <a:t>chương</a:t>
            </a:r>
            <a:r>
              <a:rPr lang="en-AU" altLang="en-US" dirty="0"/>
              <a:t> </a:t>
            </a:r>
            <a:r>
              <a:rPr lang="en-AU" altLang="en-US" dirty="0" err="1"/>
              <a:t>trình</a:t>
            </a:r>
            <a:r>
              <a:rPr lang="en-AU" altLang="en-US" dirty="0"/>
              <a:t> </a:t>
            </a:r>
            <a:r>
              <a:rPr lang="en-AU" altLang="en-US" dirty="0" err="1"/>
              <a:t>họp</a:t>
            </a:r>
            <a:r>
              <a:rPr lang="en-AU" altLang="en-US" dirty="0"/>
              <a:t>, </a:t>
            </a:r>
            <a:r>
              <a:rPr lang="en-AU" altLang="en-US" dirty="0" err="1"/>
              <a:t>phát</a:t>
            </a:r>
            <a:r>
              <a:rPr lang="en-AU" altLang="en-US" dirty="0"/>
              <a:t> </a:t>
            </a:r>
            <a:r>
              <a:rPr lang="en-AU" altLang="en-US" dirty="0" err="1"/>
              <a:t>cho</a:t>
            </a:r>
            <a:r>
              <a:rPr lang="en-AU" altLang="en-US" dirty="0"/>
              <a:t> </a:t>
            </a:r>
            <a:r>
              <a:rPr lang="en-AU" altLang="en-US" dirty="0" err="1"/>
              <a:t>mọi</a:t>
            </a:r>
            <a:r>
              <a:rPr lang="en-AU" altLang="en-US" dirty="0"/>
              <a:t> </a:t>
            </a:r>
            <a:r>
              <a:rPr lang="en-AU" altLang="en-US" dirty="0" err="1"/>
              <a:t>người</a:t>
            </a:r>
            <a:r>
              <a:rPr lang="en-AU" altLang="en-US" dirty="0"/>
              <a:t> </a:t>
            </a:r>
            <a:r>
              <a:rPr lang="en-AU" altLang="en-US" dirty="0" err="1"/>
              <a:t>và</a:t>
            </a:r>
            <a:r>
              <a:rPr lang="en-AU" altLang="en-US" dirty="0"/>
              <a:t> </a:t>
            </a:r>
            <a:r>
              <a:rPr lang="en-AU" altLang="en-US" dirty="0" err="1"/>
              <a:t>theo</a:t>
            </a:r>
            <a:r>
              <a:rPr lang="en-AU" altLang="en-US" dirty="0"/>
              <a:t> </a:t>
            </a:r>
            <a:r>
              <a:rPr lang="en-AU" altLang="en-US" dirty="0" err="1"/>
              <a:t>đúng</a:t>
            </a:r>
            <a:r>
              <a:rPr lang="en-AU" altLang="en-US" dirty="0"/>
              <a:t> </a:t>
            </a:r>
            <a:r>
              <a:rPr lang="en-AU" altLang="en-US" dirty="0" err="1"/>
              <a:t>chương</a:t>
            </a:r>
            <a:r>
              <a:rPr lang="en-AU" altLang="en-US" dirty="0"/>
              <a:t> </a:t>
            </a:r>
            <a:r>
              <a:rPr lang="en-AU" altLang="en-US" dirty="0" err="1"/>
              <a:t>trình</a:t>
            </a:r>
            <a:r>
              <a:rPr lang="en-AU" altLang="en-US" dirty="0"/>
              <a:t> </a:t>
            </a:r>
            <a:r>
              <a:rPr lang="en-AU" altLang="en-US" dirty="0" err="1"/>
              <a:t>đó</a:t>
            </a:r>
            <a:r>
              <a:rPr lang="en-AU" altLang="en-US" dirty="0"/>
              <a:t>.</a:t>
            </a:r>
          </a:p>
          <a:p>
            <a:r>
              <a:rPr lang="en-AU" altLang="en-US" dirty="0" err="1"/>
              <a:t>Ghi</a:t>
            </a:r>
            <a:r>
              <a:rPr lang="en-AU" altLang="en-US" dirty="0"/>
              <a:t> </a:t>
            </a:r>
            <a:r>
              <a:rPr lang="en-AU" altLang="en-US" dirty="0" err="1"/>
              <a:t>lại</a:t>
            </a:r>
            <a:r>
              <a:rPr lang="en-AU" altLang="en-US" dirty="0"/>
              <a:t> </a:t>
            </a:r>
            <a:r>
              <a:rPr lang="en-AU" altLang="en-US" dirty="0" err="1"/>
              <a:t>biên</a:t>
            </a:r>
            <a:r>
              <a:rPr lang="en-AU" altLang="en-US" dirty="0"/>
              <a:t> </a:t>
            </a:r>
            <a:r>
              <a:rPr lang="en-AU" altLang="en-US" dirty="0" err="1"/>
              <a:t>bản</a:t>
            </a:r>
            <a:r>
              <a:rPr lang="en-AU" altLang="en-US" dirty="0"/>
              <a:t>, </a:t>
            </a:r>
            <a:r>
              <a:rPr lang="en-AU" altLang="en-US" dirty="0" err="1"/>
              <a:t>kết</a:t>
            </a:r>
            <a:r>
              <a:rPr lang="en-AU" altLang="en-US" dirty="0"/>
              <a:t> </a:t>
            </a:r>
            <a:r>
              <a:rPr lang="en-AU" altLang="en-US" dirty="0" err="1"/>
              <a:t>quả</a:t>
            </a:r>
            <a:r>
              <a:rPr lang="en-AU" altLang="en-US" dirty="0"/>
              <a:t> </a:t>
            </a:r>
            <a:r>
              <a:rPr lang="en-AU" altLang="en-US" dirty="0" err="1"/>
              <a:t>cuộc</a:t>
            </a:r>
            <a:r>
              <a:rPr lang="en-AU" altLang="en-US" dirty="0"/>
              <a:t> </a:t>
            </a:r>
            <a:r>
              <a:rPr lang="en-AU" altLang="en-US" dirty="0" err="1"/>
              <a:t>họp</a:t>
            </a:r>
            <a:r>
              <a:rPr lang="en-AU" altLang="en-US" dirty="0"/>
              <a:t>.</a:t>
            </a:r>
          </a:p>
          <a:p>
            <a:r>
              <a:rPr lang="en-AU" altLang="en-US" dirty="0" err="1"/>
              <a:t>Mời</a:t>
            </a:r>
            <a:r>
              <a:rPr lang="en-AU" altLang="en-US" dirty="0"/>
              <a:t> </a:t>
            </a:r>
            <a:r>
              <a:rPr lang="en-AU" altLang="en-US" dirty="0" err="1"/>
              <a:t>tất</a:t>
            </a:r>
            <a:r>
              <a:rPr lang="en-AU" altLang="en-US" dirty="0"/>
              <a:t> </a:t>
            </a:r>
            <a:r>
              <a:rPr lang="en-AU" altLang="en-US" dirty="0" err="1"/>
              <a:t>cả</a:t>
            </a:r>
            <a:r>
              <a:rPr lang="en-AU" altLang="en-US" dirty="0"/>
              <a:t> </a:t>
            </a:r>
            <a:r>
              <a:rPr lang="en-AU" altLang="en-US" dirty="0" err="1"/>
              <a:t>những</a:t>
            </a:r>
            <a:r>
              <a:rPr lang="en-AU" altLang="en-US" dirty="0"/>
              <a:t> </a:t>
            </a:r>
            <a:r>
              <a:rPr lang="en-AU" altLang="en-US" dirty="0" err="1"/>
              <a:t>ai</a:t>
            </a:r>
            <a:r>
              <a:rPr lang="en-AU" altLang="en-US" dirty="0"/>
              <a:t> </a:t>
            </a:r>
            <a:r>
              <a:rPr lang="en-AU" altLang="en-US" dirty="0" err="1"/>
              <a:t>có</a:t>
            </a:r>
            <a:r>
              <a:rPr lang="en-AU" altLang="en-US" dirty="0"/>
              <a:t> </a:t>
            </a:r>
            <a:r>
              <a:rPr lang="en-AU" altLang="en-US" dirty="0" err="1"/>
              <a:t>liên</a:t>
            </a:r>
            <a:r>
              <a:rPr lang="en-AU" altLang="en-US" dirty="0"/>
              <a:t> </a:t>
            </a:r>
            <a:r>
              <a:rPr lang="en-AU" altLang="en-US" dirty="0" err="1"/>
              <a:t>quan</a:t>
            </a:r>
            <a:r>
              <a:rPr lang="en-AU" altLang="en-US" dirty="0"/>
              <a:t>.</a:t>
            </a:r>
          </a:p>
          <a:p>
            <a:r>
              <a:rPr lang="en-AU" altLang="en-US" dirty="0" err="1"/>
              <a:t>Khuyến</a:t>
            </a:r>
            <a:r>
              <a:rPr lang="en-AU" altLang="en-US" dirty="0"/>
              <a:t> </a:t>
            </a:r>
            <a:r>
              <a:rPr lang="en-AU" altLang="en-US" dirty="0" err="1"/>
              <a:t>khích</a:t>
            </a:r>
            <a:r>
              <a:rPr lang="en-AU" altLang="en-US" dirty="0"/>
              <a:t> </a:t>
            </a:r>
            <a:r>
              <a:rPr lang="en-AU" altLang="en-US" dirty="0" err="1"/>
              <a:t>mọi</a:t>
            </a:r>
            <a:r>
              <a:rPr lang="en-AU" altLang="en-US" dirty="0"/>
              <a:t> </a:t>
            </a:r>
            <a:r>
              <a:rPr lang="en-AU" altLang="en-US" dirty="0" err="1"/>
              <a:t>người</a:t>
            </a:r>
            <a:r>
              <a:rPr lang="en-AU" altLang="en-US" dirty="0"/>
              <a:t> </a:t>
            </a:r>
            <a:r>
              <a:rPr lang="en-AU" altLang="en-US" dirty="0" err="1"/>
              <a:t>đóng</a:t>
            </a:r>
            <a:r>
              <a:rPr lang="en-AU" altLang="en-US" dirty="0"/>
              <a:t> </a:t>
            </a:r>
            <a:r>
              <a:rPr lang="en-AU" altLang="en-US" dirty="0" err="1"/>
              <a:t>góp</a:t>
            </a:r>
            <a:r>
              <a:rPr lang="en-AU" altLang="en-US" dirty="0"/>
              <a:t> ý </a:t>
            </a:r>
            <a:r>
              <a:rPr lang="en-AU" altLang="en-US" dirty="0" err="1"/>
              <a:t>kiến</a:t>
            </a:r>
            <a:r>
              <a:rPr lang="en-AU" altLang="en-US" dirty="0"/>
              <a:t>. </a:t>
            </a:r>
            <a:r>
              <a:rPr lang="en-AU" altLang="en-US" dirty="0" err="1"/>
              <a:t>Tránh</a:t>
            </a:r>
            <a:r>
              <a:rPr lang="en-AU" altLang="en-US" dirty="0"/>
              <a:t> </a:t>
            </a:r>
            <a:r>
              <a:rPr lang="en-AU" altLang="en-US" dirty="0" err="1"/>
              <a:t>để</a:t>
            </a:r>
            <a:r>
              <a:rPr lang="en-AU" altLang="en-US" dirty="0"/>
              <a:t> </a:t>
            </a:r>
            <a:r>
              <a:rPr lang="en-AU" altLang="en-US" dirty="0" err="1"/>
              <a:t>vài</a:t>
            </a:r>
            <a:r>
              <a:rPr lang="en-AU" altLang="en-US" dirty="0"/>
              <a:t> </a:t>
            </a:r>
            <a:r>
              <a:rPr lang="en-AU" altLang="en-US" dirty="0" err="1"/>
              <a:t>người</a:t>
            </a:r>
            <a:r>
              <a:rPr lang="en-AU" altLang="en-US" dirty="0"/>
              <a:t> chi </a:t>
            </a:r>
            <a:r>
              <a:rPr lang="en-AU" altLang="en-US" dirty="0" err="1"/>
              <a:t>phối</a:t>
            </a:r>
            <a:r>
              <a:rPr lang="en-AU" altLang="en-US" dirty="0"/>
              <a:t> </a:t>
            </a:r>
            <a:r>
              <a:rPr lang="en-AU" altLang="en-US" dirty="0" err="1"/>
              <a:t>đối</a:t>
            </a:r>
            <a:r>
              <a:rPr lang="en-AU" altLang="en-US" dirty="0"/>
              <a:t> </a:t>
            </a:r>
            <a:r>
              <a:rPr lang="en-AU" altLang="en-US" dirty="0" err="1"/>
              <a:t>thoại</a:t>
            </a:r>
            <a:r>
              <a:rPr lang="en-AU" altLang="en-US" dirty="0"/>
              <a:t>.</a:t>
            </a:r>
          </a:p>
          <a:p>
            <a:r>
              <a:rPr lang="en-AU" altLang="en-US" dirty="0" err="1"/>
              <a:t>Nếu</a:t>
            </a:r>
            <a:r>
              <a:rPr lang="en-AU" altLang="en-US" dirty="0"/>
              <a:t> </a:t>
            </a:r>
            <a:r>
              <a:rPr lang="en-AU" altLang="en-US" dirty="0" err="1"/>
              <a:t>phải</a:t>
            </a:r>
            <a:r>
              <a:rPr lang="en-AU" altLang="en-US" dirty="0"/>
              <a:t> </a:t>
            </a:r>
            <a:r>
              <a:rPr lang="en-AU" altLang="en-US" dirty="0" err="1"/>
              <a:t>họp</a:t>
            </a:r>
            <a:r>
              <a:rPr lang="en-AU" altLang="en-US" dirty="0"/>
              <a:t> </a:t>
            </a:r>
            <a:r>
              <a:rPr lang="en-AU" altLang="en-US" dirty="0" err="1"/>
              <a:t>trên</a:t>
            </a:r>
            <a:r>
              <a:rPr lang="en-AU" altLang="en-US" dirty="0"/>
              <a:t> 1 </a:t>
            </a:r>
            <a:r>
              <a:rPr lang="en-AU" altLang="en-US" dirty="0" err="1"/>
              <a:t>giờ</a:t>
            </a:r>
            <a:r>
              <a:rPr lang="en-AU" altLang="en-US" dirty="0"/>
              <a:t> =&gt; </a:t>
            </a:r>
            <a:r>
              <a:rPr lang="en-AU" altLang="en-US" dirty="0" err="1"/>
              <a:t>tìm</a:t>
            </a:r>
            <a:r>
              <a:rPr lang="en-AU" altLang="en-US" dirty="0"/>
              <a:t> </a:t>
            </a:r>
            <a:r>
              <a:rPr lang="en-AU" altLang="en-US" dirty="0" err="1"/>
              <a:t>cách</a:t>
            </a:r>
            <a:r>
              <a:rPr lang="en-AU" altLang="en-US" dirty="0"/>
              <a:t> </a:t>
            </a:r>
            <a:r>
              <a:rPr lang="en-AU" altLang="en-US" dirty="0" err="1"/>
              <a:t>thư</a:t>
            </a:r>
            <a:r>
              <a:rPr lang="en-AU" altLang="en-US" dirty="0"/>
              <a:t> </a:t>
            </a:r>
            <a:r>
              <a:rPr lang="en-AU" altLang="en-US" dirty="0" err="1"/>
              <a:t>giãn</a:t>
            </a:r>
            <a:endParaRPr lang="en-AU" altLang="en-US" dirty="0"/>
          </a:p>
        </p:txBody>
      </p:sp>
      <p:sp>
        <p:nvSpPr>
          <p:cNvPr id="6" name="Slide Number Placeholder 5"/>
          <p:cNvSpPr>
            <a:spLocks noGrp="1"/>
          </p:cNvSpPr>
          <p:nvPr>
            <p:ph type="sldNum" sz="quarter" idx="12"/>
          </p:nvPr>
        </p:nvSpPr>
        <p:spPr/>
        <p:txBody>
          <a:bodyPr/>
          <a:lstStyle/>
          <a:p>
            <a:pPr lvl="1">
              <a:defRPr/>
            </a:pPr>
            <a:fld id="{17D913A1-FD34-4159-89D7-B9DCB83C3E5E}" type="slidenum">
              <a:rPr lang="en-US" altLang="en-US"/>
              <a:pPr lvl="1">
                <a:defRPr/>
              </a:pPr>
              <a:t>14</a:t>
            </a:fld>
            <a:endParaRPr lang="en-US" altLang="en-US">
              <a:latin typeface="Times New Roman" pitchFamily="18" charset="0"/>
            </a:endParaRPr>
          </a:p>
        </p:txBody>
      </p:sp>
    </p:spTree>
    <p:extLst>
      <p:ext uri="{BB962C8B-B14F-4D97-AF65-F5344CB8AC3E}">
        <p14:creationId xmlns:p14="http://schemas.microsoft.com/office/powerpoint/2010/main" val="312976283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0866" name="Rectangle 2"/>
          <p:cNvSpPr>
            <a:spLocks noGrp="1" noChangeArrowheads="1"/>
          </p:cNvSpPr>
          <p:nvPr>
            <p:ph type="title"/>
          </p:nvPr>
        </p:nvSpPr>
        <p:spPr>
          <a:xfrm>
            <a:off x="1069182" y="529429"/>
            <a:ext cx="8080375" cy="1143000"/>
          </a:xfrm>
        </p:spPr>
        <p:txBody>
          <a:bodyPr/>
          <a:lstStyle/>
          <a:p>
            <a:pPr eaLnBrk="1" hangingPunct="1">
              <a:defRPr/>
            </a:pPr>
            <a:r>
              <a:rPr lang="en-US" altLang="en-US" dirty="0" err="1" smtClean="0">
                <a:latin typeface="Times New Roman" pitchFamily="18" charset="0"/>
              </a:rPr>
              <a:t>Khuôn</a:t>
            </a:r>
            <a:r>
              <a:rPr lang="en-US" altLang="en-US" dirty="0" smtClean="0">
                <a:latin typeface="Times New Roman" pitchFamily="18" charset="0"/>
              </a:rPr>
              <a:t> </a:t>
            </a:r>
            <a:r>
              <a:rPr lang="en-US" altLang="en-US" dirty="0" err="1" smtClean="0">
                <a:latin typeface="Times New Roman" pitchFamily="18" charset="0"/>
              </a:rPr>
              <a:t>khổ</a:t>
            </a:r>
            <a:r>
              <a:rPr lang="en-US" altLang="en-US" dirty="0" smtClean="0">
                <a:latin typeface="Times New Roman" pitchFamily="18" charset="0"/>
              </a:rPr>
              <a:t> </a:t>
            </a:r>
            <a:r>
              <a:rPr lang="en-US" altLang="en-US" dirty="0" err="1" smtClean="0">
                <a:latin typeface="Times New Roman" pitchFamily="18" charset="0"/>
              </a:rPr>
              <a:t>kiểm</a:t>
            </a:r>
            <a:r>
              <a:rPr lang="en-US" altLang="en-US" dirty="0" smtClean="0">
                <a:latin typeface="Times New Roman" pitchFamily="18" charset="0"/>
              </a:rPr>
              <a:t> </a:t>
            </a:r>
            <a:r>
              <a:rPr lang="en-US" altLang="en-US" dirty="0" err="1" smtClean="0">
                <a:latin typeface="Times New Roman" pitchFamily="18" charset="0"/>
              </a:rPr>
              <a:t>soát</a:t>
            </a:r>
            <a:r>
              <a:rPr lang="en-US" altLang="en-US" dirty="0" smtClean="0">
                <a:latin typeface="Times New Roman" pitchFamily="18" charset="0"/>
              </a:rPr>
              <a:t> </a:t>
            </a:r>
            <a:r>
              <a:rPr lang="en-US" altLang="en-US" dirty="0" err="1" smtClean="0">
                <a:latin typeface="Times New Roman" pitchFamily="18" charset="0"/>
              </a:rPr>
              <a:t>dự</a:t>
            </a:r>
            <a:r>
              <a:rPr lang="en-US" altLang="en-US" dirty="0" smtClean="0">
                <a:latin typeface="Times New Roman" pitchFamily="18" charset="0"/>
              </a:rPr>
              <a:t> án</a:t>
            </a:r>
          </a:p>
        </p:txBody>
      </p:sp>
      <p:graphicFrame>
        <p:nvGraphicFramePr>
          <p:cNvPr id="26628" name="Object 25">
            <a:hlinkClick r:id="" action="ppaction://ole?verb=0"/>
          </p:cNvPr>
          <p:cNvGraphicFramePr>
            <a:graphicFrameLocks noChangeAspect="1"/>
          </p:cNvGraphicFramePr>
          <p:nvPr/>
        </p:nvGraphicFramePr>
        <p:xfrm>
          <a:off x="3505201" y="1371600"/>
          <a:ext cx="5476875" cy="5105400"/>
        </p:xfrm>
        <a:graphic>
          <a:graphicData uri="http://schemas.openxmlformats.org/presentationml/2006/ole">
            <mc:AlternateContent xmlns:mc="http://schemas.openxmlformats.org/markup-compatibility/2006">
              <mc:Choice xmlns:v="urn:schemas-microsoft-com:vml" Requires="v">
                <p:oleObj spid="_x0000_s4101" name="Clip" r:id="rId4" imgW="4586288" imgH="3663950" progId="MS_ClipArt_Gallery.2">
                  <p:embed/>
                </p:oleObj>
              </mc:Choice>
              <mc:Fallback>
                <p:oleObj name="Clip" r:id="rId4" imgW="4586288" imgH="3663950" progId="MS_ClipArt_Gallery.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05201" y="1371600"/>
                        <a:ext cx="5476875" cy="51054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6646" name="Rectangle 27"/>
          <p:cNvSpPr>
            <a:spLocks noChangeArrowheads="1"/>
          </p:cNvSpPr>
          <p:nvPr/>
        </p:nvSpPr>
        <p:spPr bwMode="auto">
          <a:xfrm>
            <a:off x="995354" y="1979612"/>
            <a:ext cx="3025777" cy="52071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2800" dirty="0" err="1">
                <a:solidFill>
                  <a:schemeClr val="accent2"/>
                </a:solidFill>
                <a:latin typeface=".VnTime" pitchFamily="34" charset="0"/>
              </a:rPr>
              <a:t>c«ng</a:t>
            </a:r>
            <a:r>
              <a:rPr lang="en-US" altLang="en-US" sz="2800" dirty="0">
                <a:solidFill>
                  <a:schemeClr val="accent2"/>
                </a:solidFill>
                <a:latin typeface=".VnTime" pitchFamily="34" charset="0"/>
              </a:rPr>
              <a:t> </a:t>
            </a:r>
            <a:r>
              <a:rPr lang="en-US" altLang="en-US" sz="2800" dirty="0" err="1">
                <a:solidFill>
                  <a:schemeClr val="accent2"/>
                </a:solidFill>
                <a:latin typeface=".VnTime" pitchFamily="34" charset="0"/>
              </a:rPr>
              <a:t>viÖc</a:t>
            </a:r>
            <a:r>
              <a:rPr lang="en-US" altLang="en-US" sz="2800" dirty="0">
                <a:solidFill>
                  <a:schemeClr val="accent2"/>
                </a:solidFill>
                <a:latin typeface=".VnTime" pitchFamily="34" charset="0"/>
              </a:rPr>
              <a:t> </a:t>
            </a:r>
            <a:r>
              <a:rPr lang="en-US" altLang="en-US" sz="2800" dirty="0" err="1">
                <a:solidFill>
                  <a:schemeClr val="accent2"/>
                </a:solidFill>
                <a:latin typeface=".VnTime" pitchFamily="34" charset="0"/>
              </a:rPr>
              <a:t>kiÓm</a:t>
            </a:r>
            <a:r>
              <a:rPr lang="en-US" altLang="en-US" sz="2800" dirty="0">
                <a:solidFill>
                  <a:schemeClr val="accent2"/>
                </a:solidFill>
                <a:latin typeface=".VnTime" pitchFamily="34" charset="0"/>
              </a:rPr>
              <a:t> </a:t>
            </a:r>
            <a:r>
              <a:rPr lang="en-US" altLang="en-US" sz="2800" dirty="0" err="1">
                <a:solidFill>
                  <a:schemeClr val="accent2"/>
                </a:solidFill>
                <a:latin typeface=".VnTime" pitchFamily="34" charset="0"/>
              </a:rPr>
              <a:t>so¸t</a:t>
            </a:r>
            <a:endParaRPr lang="en-US" altLang="en-US" sz="2800" dirty="0">
              <a:solidFill>
                <a:schemeClr val="accent2"/>
              </a:solidFill>
              <a:latin typeface=".VnTime" pitchFamily="34" charset="0"/>
            </a:endParaRPr>
          </a:p>
        </p:txBody>
      </p:sp>
      <p:grpSp>
        <p:nvGrpSpPr>
          <p:cNvPr id="26630" name="Group 30"/>
          <p:cNvGrpSpPr>
            <a:grpSpLocks/>
          </p:cNvGrpSpPr>
          <p:nvPr/>
        </p:nvGrpSpPr>
        <p:grpSpPr bwMode="auto">
          <a:xfrm>
            <a:off x="4743451" y="2514600"/>
            <a:ext cx="2090738" cy="3659188"/>
            <a:chOff x="2316" y="1584"/>
            <a:chExt cx="1317" cy="2305"/>
          </a:xfrm>
        </p:grpSpPr>
        <p:sp>
          <p:nvSpPr>
            <p:cNvPr id="26642" name="Rectangle 31"/>
            <p:cNvSpPr>
              <a:spLocks noChangeArrowheads="1"/>
            </p:cNvSpPr>
            <p:nvPr/>
          </p:nvSpPr>
          <p:spPr bwMode="auto">
            <a:xfrm>
              <a:off x="2606" y="1584"/>
              <a:ext cx="1027" cy="28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latin typeface=".VnTime" pitchFamily="34" charset="0"/>
                </a:rPr>
                <a:t>Ban ch</a:t>
              </a:r>
              <a:r>
                <a:rPr lang="en-US" altLang="en-US"/>
                <a:t>ỉ đạo</a:t>
              </a:r>
            </a:p>
          </p:txBody>
        </p:sp>
        <p:sp>
          <p:nvSpPr>
            <p:cNvPr id="26643" name="Rectangle 32"/>
            <p:cNvSpPr>
              <a:spLocks noChangeArrowheads="1"/>
            </p:cNvSpPr>
            <p:nvPr/>
          </p:nvSpPr>
          <p:spPr bwMode="auto">
            <a:xfrm>
              <a:off x="2316" y="2400"/>
              <a:ext cx="1166" cy="28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a:latin typeface=".VnTime" pitchFamily="34" charset="0"/>
                </a:rPr>
                <a:t>qu¶n lý dù ¸n</a:t>
              </a:r>
            </a:p>
          </p:txBody>
        </p:sp>
        <p:sp>
          <p:nvSpPr>
            <p:cNvPr id="26644" name="Rectangle 33"/>
            <p:cNvSpPr>
              <a:spLocks noChangeArrowheads="1"/>
            </p:cNvSpPr>
            <p:nvPr/>
          </p:nvSpPr>
          <p:spPr bwMode="auto">
            <a:xfrm>
              <a:off x="2470" y="2976"/>
              <a:ext cx="1014" cy="28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a:latin typeface=".VnTime" pitchFamily="34" charset="0"/>
                </a:rPr>
                <a:t>tr­ëng nhãm</a:t>
              </a:r>
            </a:p>
          </p:txBody>
        </p:sp>
        <p:sp>
          <p:nvSpPr>
            <p:cNvPr id="26645" name="Rectangle 34"/>
            <p:cNvSpPr>
              <a:spLocks noChangeArrowheads="1"/>
            </p:cNvSpPr>
            <p:nvPr/>
          </p:nvSpPr>
          <p:spPr bwMode="auto">
            <a:xfrm>
              <a:off x="2806" y="3600"/>
              <a:ext cx="556" cy="28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a:latin typeface=".VnTime" pitchFamily="34" charset="0"/>
                </a:rPr>
                <a:t>nhãm</a:t>
              </a:r>
            </a:p>
          </p:txBody>
        </p:sp>
      </p:grpSp>
      <p:grpSp>
        <p:nvGrpSpPr>
          <p:cNvPr id="26631" name="Group 35"/>
          <p:cNvGrpSpPr>
            <a:grpSpLocks/>
          </p:cNvGrpSpPr>
          <p:nvPr/>
        </p:nvGrpSpPr>
        <p:grpSpPr bwMode="auto">
          <a:xfrm>
            <a:off x="8889207" y="2514600"/>
            <a:ext cx="2333625" cy="4073525"/>
            <a:chOff x="4374" y="1500"/>
            <a:chExt cx="1470" cy="2566"/>
          </a:xfrm>
        </p:grpSpPr>
        <p:sp>
          <p:nvSpPr>
            <p:cNvPr id="26638" name="Rectangle 36"/>
            <p:cNvSpPr>
              <a:spLocks noChangeArrowheads="1"/>
            </p:cNvSpPr>
            <p:nvPr/>
          </p:nvSpPr>
          <p:spPr bwMode="auto">
            <a:xfrm>
              <a:off x="4513" y="1500"/>
              <a:ext cx="1331" cy="28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r"/>
              <a:r>
                <a:rPr lang="en-US" altLang="en-US" dirty="0">
                  <a:latin typeface=".VnTime" pitchFamily="34" charset="0"/>
                </a:rPr>
                <a:t>B/c Ban </a:t>
              </a:r>
              <a:r>
                <a:rPr lang="en-US" altLang="en-US" dirty="0" err="1">
                  <a:latin typeface=".VnTime" pitchFamily="34" charset="0"/>
                </a:rPr>
                <a:t>ch</a:t>
              </a:r>
              <a:r>
                <a:rPr lang="en-US" altLang="en-US" dirty="0" err="1"/>
                <a:t>ỉ</a:t>
              </a:r>
              <a:r>
                <a:rPr lang="en-US" altLang="en-US" dirty="0"/>
                <a:t> </a:t>
              </a:r>
              <a:r>
                <a:rPr lang="en-US" altLang="en-US" dirty="0" err="1"/>
                <a:t>đạo</a:t>
              </a:r>
              <a:endParaRPr lang="en-US" altLang="en-US" dirty="0"/>
            </a:p>
          </p:txBody>
        </p:sp>
        <p:sp>
          <p:nvSpPr>
            <p:cNvPr id="26639" name="Rectangle 37"/>
            <p:cNvSpPr>
              <a:spLocks noChangeArrowheads="1"/>
            </p:cNvSpPr>
            <p:nvPr/>
          </p:nvSpPr>
          <p:spPr bwMode="auto">
            <a:xfrm>
              <a:off x="4374" y="2112"/>
              <a:ext cx="1470" cy="28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r"/>
              <a:r>
                <a:rPr lang="en-US" altLang="en-US">
                  <a:latin typeface=".VnTime" pitchFamily="34" charset="0"/>
                </a:rPr>
                <a:t>B/c qu¶n lý dù ¸n</a:t>
              </a:r>
            </a:p>
          </p:txBody>
        </p:sp>
        <p:sp>
          <p:nvSpPr>
            <p:cNvPr id="26640" name="Rectangle 38"/>
            <p:cNvSpPr>
              <a:spLocks noChangeArrowheads="1"/>
            </p:cNvSpPr>
            <p:nvPr/>
          </p:nvSpPr>
          <p:spPr bwMode="auto">
            <a:xfrm>
              <a:off x="4526" y="2688"/>
              <a:ext cx="1318" cy="28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r"/>
              <a:r>
                <a:rPr lang="en-US" altLang="en-US">
                  <a:latin typeface=".VnTime" pitchFamily="34" charset="0"/>
                </a:rPr>
                <a:t>B/c tr­ëng nhãm</a:t>
              </a:r>
            </a:p>
          </p:txBody>
        </p:sp>
        <p:sp>
          <p:nvSpPr>
            <p:cNvPr id="26641" name="Rectangle 39"/>
            <p:cNvSpPr>
              <a:spLocks noChangeArrowheads="1"/>
            </p:cNvSpPr>
            <p:nvPr/>
          </p:nvSpPr>
          <p:spPr bwMode="auto">
            <a:xfrm>
              <a:off x="4836" y="3312"/>
              <a:ext cx="1008" cy="7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a:latin typeface=".VnTime" pitchFamily="34" charset="0"/>
                </a:rPr>
                <a:t>B/c thµnh viªn nhãm</a:t>
              </a:r>
            </a:p>
            <a:p>
              <a:endParaRPr lang="en-US" altLang="en-US">
                <a:latin typeface=".VnTime" pitchFamily="34" charset="0"/>
              </a:endParaRPr>
            </a:p>
          </p:txBody>
        </p:sp>
      </p:grpSp>
      <p:grpSp>
        <p:nvGrpSpPr>
          <p:cNvPr id="26632" name="Group 40"/>
          <p:cNvGrpSpPr>
            <a:grpSpLocks/>
          </p:cNvGrpSpPr>
          <p:nvPr/>
        </p:nvGrpSpPr>
        <p:grpSpPr bwMode="auto">
          <a:xfrm>
            <a:off x="1058333" y="2593975"/>
            <a:ext cx="2605088" cy="3430588"/>
            <a:chOff x="576" y="1634"/>
            <a:chExt cx="1641" cy="2161"/>
          </a:xfrm>
        </p:grpSpPr>
        <p:sp>
          <p:nvSpPr>
            <p:cNvPr id="26633" name="Rectangle 41"/>
            <p:cNvSpPr>
              <a:spLocks noChangeArrowheads="1"/>
            </p:cNvSpPr>
            <p:nvPr/>
          </p:nvSpPr>
          <p:spPr bwMode="auto">
            <a:xfrm>
              <a:off x="576" y="1634"/>
              <a:ext cx="1432" cy="28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dirty="0" err="1">
                  <a:latin typeface=".VnTime" pitchFamily="34" charset="0"/>
                </a:rPr>
                <a:t>kÕ</a:t>
              </a:r>
              <a:r>
                <a:rPr lang="en-US" altLang="en-US" dirty="0">
                  <a:latin typeface=".VnTime" pitchFamily="34" charset="0"/>
                </a:rPr>
                <a:t> ho¹ch </a:t>
              </a:r>
              <a:r>
                <a:rPr lang="en-US" altLang="en-US" dirty="0" err="1">
                  <a:latin typeface=".VnTime" pitchFamily="34" charset="0"/>
                </a:rPr>
                <a:t>qu¶n</a:t>
              </a:r>
              <a:r>
                <a:rPr lang="en-US" altLang="en-US" dirty="0">
                  <a:latin typeface=".VnTime" pitchFamily="34" charset="0"/>
                </a:rPr>
                <a:t> </a:t>
              </a:r>
              <a:r>
                <a:rPr lang="en-US" altLang="en-US" dirty="0" err="1">
                  <a:latin typeface=".VnTime" pitchFamily="34" charset="0"/>
                </a:rPr>
                <a:t>lý</a:t>
              </a:r>
              <a:endParaRPr lang="en-US" altLang="en-US" dirty="0">
                <a:latin typeface=".VnTime" pitchFamily="34" charset="0"/>
              </a:endParaRPr>
            </a:p>
          </p:txBody>
        </p:sp>
        <p:sp>
          <p:nvSpPr>
            <p:cNvPr id="26634" name="Rectangle 42"/>
            <p:cNvSpPr>
              <a:spLocks noChangeArrowheads="1"/>
            </p:cNvSpPr>
            <p:nvPr/>
          </p:nvSpPr>
          <p:spPr bwMode="auto">
            <a:xfrm>
              <a:off x="576" y="2398"/>
              <a:ext cx="1600" cy="28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a:latin typeface=".VnTime" pitchFamily="34" charset="0"/>
                </a:rPr>
                <a:t>KH CV chi tiÕt</a:t>
              </a:r>
            </a:p>
          </p:txBody>
        </p:sp>
        <p:sp>
          <p:nvSpPr>
            <p:cNvPr id="26635" name="Rectangle 43"/>
            <p:cNvSpPr>
              <a:spLocks noChangeArrowheads="1"/>
            </p:cNvSpPr>
            <p:nvPr/>
          </p:nvSpPr>
          <p:spPr bwMode="auto">
            <a:xfrm>
              <a:off x="576" y="2834"/>
              <a:ext cx="1233" cy="7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a:latin typeface=".VnTime" pitchFamily="34" charset="0"/>
                </a:rPr>
                <a:t>kÕ ho¹ch c«ng</a:t>
              </a:r>
            </a:p>
            <a:p>
              <a:r>
                <a:rPr lang="en-US" altLang="en-US">
                  <a:latin typeface=".VnTime" pitchFamily="34" charset="0"/>
                </a:rPr>
                <a:t>viÖc chi tiÕt</a:t>
              </a:r>
            </a:p>
            <a:p>
              <a:endParaRPr lang="en-US" altLang="en-US">
                <a:latin typeface=".VnTime" pitchFamily="34" charset="0"/>
              </a:endParaRPr>
            </a:p>
          </p:txBody>
        </p:sp>
        <p:sp>
          <p:nvSpPr>
            <p:cNvPr id="26636" name="Rectangle 44"/>
            <p:cNvSpPr>
              <a:spLocks noChangeArrowheads="1"/>
            </p:cNvSpPr>
            <p:nvPr/>
          </p:nvSpPr>
          <p:spPr bwMode="auto">
            <a:xfrm>
              <a:off x="576" y="3506"/>
              <a:ext cx="1641" cy="28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a:latin typeface=".VnTime" pitchFamily="34" charset="0"/>
                </a:rPr>
                <a:t>danh môc nhiÖm vô</a:t>
              </a:r>
            </a:p>
          </p:txBody>
        </p:sp>
        <p:sp>
          <p:nvSpPr>
            <p:cNvPr id="26637" name="Rectangle 45"/>
            <p:cNvSpPr>
              <a:spLocks noChangeArrowheads="1"/>
            </p:cNvSpPr>
            <p:nvPr/>
          </p:nvSpPr>
          <p:spPr bwMode="auto">
            <a:xfrm>
              <a:off x="576" y="2160"/>
              <a:ext cx="1432" cy="28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a:latin typeface=".VnTime" pitchFamily="34" charset="0"/>
                </a:rPr>
                <a:t>kÕ ho¹ch qu¶n lý</a:t>
              </a:r>
            </a:p>
          </p:txBody>
        </p:sp>
      </p:grpSp>
      <p:sp>
        <p:nvSpPr>
          <p:cNvPr id="24" name="Rectangle 29"/>
          <p:cNvSpPr>
            <a:spLocks noChangeArrowheads="1"/>
          </p:cNvSpPr>
          <p:nvPr/>
        </p:nvSpPr>
        <p:spPr bwMode="auto">
          <a:xfrm>
            <a:off x="9704396" y="1845731"/>
            <a:ext cx="1287463" cy="52071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2800" dirty="0" err="1">
                <a:solidFill>
                  <a:schemeClr val="accent2"/>
                </a:solidFill>
                <a:latin typeface=".VnTime" pitchFamily="34" charset="0"/>
              </a:rPr>
              <a:t>b¸o</a:t>
            </a:r>
            <a:r>
              <a:rPr lang="en-US" altLang="en-US" sz="2800" dirty="0">
                <a:solidFill>
                  <a:schemeClr val="accent2"/>
                </a:solidFill>
                <a:latin typeface=".VnTime" pitchFamily="34" charset="0"/>
              </a:rPr>
              <a:t> </a:t>
            </a:r>
            <a:r>
              <a:rPr lang="en-US" altLang="en-US" sz="2800" dirty="0" err="1">
                <a:solidFill>
                  <a:schemeClr val="accent2"/>
                </a:solidFill>
                <a:latin typeface=".VnTime" pitchFamily="34" charset="0"/>
              </a:rPr>
              <a:t>c¸o</a:t>
            </a:r>
            <a:endParaRPr lang="en-US" altLang="en-US" sz="2800" dirty="0">
              <a:solidFill>
                <a:schemeClr val="accent2"/>
              </a:solidFill>
              <a:latin typeface=".VnTime" pitchFamily="34" charset="0"/>
            </a:endParaRPr>
          </a:p>
        </p:txBody>
      </p:sp>
      <p:sp>
        <p:nvSpPr>
          <p:cNvPr id="25" name="Rectangle 28"/>
          <p:cNvSpPr>
            <a:spLocks noChangeArrowheads="1"/>
          </p:cNvSpPr>
          <p:nvPr/>
        </p:nvSpPr>
        <p:spPr bwMode="auto">
          <a:xfrm>
            <a:off x="4743451" y="1719255"/>
            <a:ext cx="2273301" cy="52071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2800" dirty="0" err="1">
                <a:solidFill>
                  <a:schemeClr val="accent2"/>
                </a:solidFill>
                <a:latin typeface=".VnTime" pitchFamily="34" charset="0"/>
              </a:rPr>
              <a:t>møc</a:t>
            </a:r>
            <a:r>
              <a:rPr lang="en-US" altLang="en-US" sz="2800" dirty="0">
                <a:solidFill>
                  <a:schemeClr val="accent2"/>
                </a:solidFill>
                <a:latin typeface=".VnTime" pitchFamily="34" charset="0"/>
              </a:rPr>
              <a:t> </a:t>
            </a:r>
            <a:r>
              <a:rPr lang="en-US" altLang="en-US" sz="2800" dirty="0" err="1">
                <a:solidFill>
                  <a:schemeClr val="accent2"/>
                </a:solidFill>
                <a:latin typeface=".VnTime" pitchFamily="34" charset="0"/>
              </a:rPr>
              <a:t>kiÓm</a:t>
            </a:r>
            <a:r>
              <a:rPr lang="en-US" altLang="en-US" sz="2800" dirty="0">
                <a:solidFill>
                  <a:schemeClr val="accent2"/>
                </a:solidFill>
                <a:latin typeface=".VnTime" pitchFamily="34" charset="0"/>
              </a:rPr>
              <a:t> </a:t>
            </a:r>
            <a:r>
              <a:rPr lang="en-US" altLang="en-US" sz="2800" dirty="0" err="1">
                <a:solidFill>
                  <a:schemeClr val="accent2"/>
                </a:solidFill>
                <a:latin typeface=".VnTime" pitchFamily="34" charset="0"/>
              </a:rPr>
              <a:t>so¸t</a:t>
            </a:r>
            <a:endParaRPr lang="en-US" altLang="en-US" sz="2800" dirty="0">
              <a:solidFill>
                <a:schemeClr val="accent2"/>
              </a:solidFill>
              <a:latin typeface=".VnTime" pitchFamily="34" charset="0"/>
            </a:endParaRPr>
          </a:p>
        </p:txBody>
      </p:sp>
    </p:spTree>
    <p:extLst>
      <p:ext uri="{BB962C8B-B14F-4D97-AF65-F5344CB8AC3E}">
        <p14:creationId xmlns:p14="http://schemas.microsoft.com/office/powerpoint/2010/main" val="129618019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17651" y="209835"/>
            <a:ext cx="8416916" cy="1200329"/>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r>
              <a:rPr lang="en-US" sz="2400" b="1" u="sng">
                <a:ln/>
                <a:solidFill>
                  <a:schemeClr val="bg2">
                    <a:lumMod val="50000"/>
                  </a:schemeClr>
                </a:solidFill>
                <a:latin typeface="Times New Roman" panose="02020603050405020304" pitchFamily="18" charset="0"/>
                <a:cs typeface="Times New Roman" panose="02020603050405020304" pitchFamily="18" charset="0"/>
              </a:rPr>
              <a:t>About the </a:t>
            </a:r>
            <a:r>
              <a:rPr lang="en-US" sz="2000" b="1" u="sng">
                <a:ln/>
                <a:solidFill>
                  <a:schemeClr val="bg2">
                    <a:lumMod val="50000"/>
                  </a:schemeClr>
                </a:solidFill>
                <a:latin typeface="Times New Roman" panose="02020603050405020304" pitchFamily="18" charset="0"/>
                <a:cs typeface="Times New Roman" panose="02020603050405020304" pitchFamily="18" charset="0"/>
              </a:rPr>
              <a:t>Project</a:t>
            </a:r>
            <a:r>
              <a:rPr lang="en-US" sz="2400" b="1" u="sng">
                <a:ln/>
                <a:solidFill>
                  <a:schemeClr val="bg2">
                    <a:lumMod val="50000"/>
                  </a:schemeClr>
                </a:solidFill>
                <a:latin typeface="Times New Roman" panose="02020603050405020304" pitchFamily="18" charset="0"/>
                <a:cs typeface="Times New Roman" panose="02020603050405020304" pitchFamily="18" charset="0"/>
              </a:rPr>
              <a:t> Control Book:</a:t>
            </a:r>
          </a:p>
          <a:p>
            <a:r>
              <a:rPr lang="en-US" sz="2400" b="1" i="1" u="sng">
                <a:ln/>
                <a:solidFill>
                  <a:srgbClr val="0070C0"/>
                </a:solidFill>
                <a:latin typeface="Times New Roman" panose="02020603050405020304" pitchFamily="18" charset="0"/>
                <a:cs typeface="Times New Roman" panose="02020603050405020304" pitchFamily="18" charset="0"/>
              </a:rPr>
              <a:t>Về sách kiểm soát dự án</a:t>
            </a:r>
          </a:p>
          <a:p>
            <a:endParaRPr lang="en-US" sz="2400" b="1" u="sng" dirty="0">
              <a:ln/>
              <a:solidFill>
                <a:schemeClr val="bg2">
                  <a:lumMod val="50000"/>
                </a:schemeClr>
              </a:solidFill>
              <a:latin typeface="Times New Roman" panose="02020603050405020304" pitchFamily="18" charset="0"/>
              <a:cs typeface="Times New Roman" panose="02020603050405020304" pitchFamily="18" charset="0"/>
            </a:endParaRPr>
          </a:p>
        </p:txBody>
      </p:sp>
      <p:sp>
        <p:nvSpPr>
          <p:cNvPr id="7" name="TextBox 6"/>
          <p:cNvSpPr txBox="1"/>
          <p:nvPr/>
        </p:nvSpPr>
        <p:spPr>
          <a:xfrm>
            <a:off x="526887" y="1111434"/>
            <a:ext cx="5436592" cy="2862322"/>
          </a:xfrm>
          <a:prstGeom prst="rect">
            <a:avLst/>
          </a:prstGeom>
          <a:noFill/>
        </p:spPr>
        <p:txBody>
          <a:bodyPr wrap="square" rtlCol="0">
            <a:spAutoFit/>
          </a:bodyPr>
          <a:lstStyle/>
          <a:p>
            <a:pPr algn="just"/>
            <a:r>
              <a:rPr lang="en-US" b="1">
                <a:latin typeface="Times New Roman" panose="02020603050405020304" pitchFamily="18" charset="0"/>
                <a:cs typeface="Times New Roman" panose="02020603050405020304" pitchFamily="18" charset="0"/>
              </a:rPr>
              <a:t>The Project Control Book (PCB) is the repository for:</a:t>
            </a:r>
          </a:p>
          <a:p>
            <a:pPr marL="742950" lvl="1" indent="-285750" algn="just">
              <a:buFont typeface="Wingdings" panose="05000000000000000000" pitchFamily="2" charset="2"/>
              <a:buChar char="§"/>
            </a:pPr>
            <a:r>
              <a:rPr lang="en-US">
                <a:latin typeface="Times New Roman" panose="02020603050405020304" pitchFamily="18" charset="0"/>
                <a:cs typeface="Times New Roman" panose="02020603050405020304" pitchFamily="18" charset="0"/>
              </a:rPr>
              <a:t>The procedures used on the project</a:t>
            </a:r>
          </a:p>
          <a:p>
            <a:pPr marL="742950" lvl="1" indent="-285750" algn="just">
              <a:buFont typeface="Wingdings" panose="05000000000000000000" pitchFamily="2" charset="2"/>
              <a:buChar char="§"/>
            </a:pPr>
            <a:r>
              <a:rPr lang="en-US">
                <a:latin typeface="Times New Roman" panose="02020603050405020304" pitchFamily="18" charset="0"/>
                <a:cs typeface="Times New Roman" panose="02020603050405020304" pitchFamily="18" charset="0"/>
              </a:rPr>
              <a:t>The dynamic files, such as schedules and change logs, that contain the results of the procedures</a:t>
            </a:r>
          </a:p>
          <a:p>
            <a:pPr algn="just"/>
            <a:r>
              <a:rPr lang="en-US" b="1">
                <a:latin typeface="Times New Roman" panose="02020603050405020304" pitchFamily="18" charset="0"/>
                <a:cs typeface="Times New Roman" panose="02020603050405020304" pitchFamily="18" charset="0"/>
              </a:rPr>
              <a:t>The PCB provides:</a:t>
            </a:r>
          </a:p>
          <a:p>
            <a:pPr marL="742950" lvl="1" indent="-285750" algn="just">
              <a:buFont typeface="Wingdings" panose="05000000000000000000" pitchFamily="2" charset="2"/>
              <a:buChar char="§"/>
            </a:pPr>
            <a:r>
              <a:rPr lang="en-US">
                <a:latin typeface="Times New Roman" panose="02020603050405020304" pitchFamily="18" charset="0"/>
                <a:cs typeface="Times New Roman" panose="02020603050405020304" pitchFamily="18" charset="0"/>
              </a:rPr>
              <a:t>The basis of assessing conformance to standards</a:t>
            </a:r>
          </a:p>
          <a:p>
            <a:pPr marL="742950" lvl="1" indent="-285750" algn="just">
              <a:buFont typeface="Wingdings" panose="05000000000000000000" pitchFamily="2" charset="2"/>
              <a:buChar char="§"/>
            </a:pPr>
            <a:r>
              <a:rPr lang="en-US">
                <a:latin typeface="Times New Roman" panose="02020603050405020304" pitchFamily="18" charset="0"/>
                <a:cs typeface="Times New Roman" panose="02020603050405020304" pitchFamily="18" charset="0"/>
              </a:rPr>
              <a:t>The basis for reviews and audits of the project management system</a:t>
            </a:r>
          </a:p>
          <a:p>
            <a:pPr marL="742950" lvl="1" indent="-285750" algn="just">
              <a:buFont typeface="Wingdings" panose="05000000000000000000" pitchFamily="2" charset="2"/>
              <a:buChar char="§"/>
            </a:pPr>
            <a:r>
              <a:rPr lang="en-US">
                <a:latin typeface="Times New Roman" panose="02020603050405020304" pitchFamily="18" charset="0"/>
                <a:cs typeface="Times New Roman" panose="02020603050405020304" pitchFamily="18" charset="0"/>
              </a:rPr>
              <a:t>Up-to-date information on the progress of the project and reference documents of procedures</a:t>
            </a:r>
          </a:p>
        </p:txBody>
      </p:sp>
      <p:sp>
        <p:nvSpPr>
          <p:cNvPr id="4" name="TextBox 3">
            <a:extLst>
              <a:ext uri="{FF2B5EF4-FFF2-40B4-BE49-F238E27FC236}">
                <a16:creationId xmlns="" xmlns:a16="http://schemas.microsoft.com/office/drawing/2014/main" id="{4497B9D2-71B9-4FBD-8001-C2D8408D615D}"/>
              </a:ext>
            </a:extLst>
          </p:cNvPr>
          <p:cNvSpPr txBox="1"/>
          <p:nvPr/>
        </p:nvSpPr>
        <p:spPr>
          <a:xfrm>
            <a:off x="6358744" y="1111434"/>
            <a:ext cx="5306369" cy="2862322"/>
          </a:xfrm>
          <a:prstGeom prst="rect">
            <a:avLst/>
          </a:prstGeom>
          <a:noFill/>
        </p:spPr>
        <p:txBody>
          <a:bodyPr wrap="square" rtlCol="0">
            <a:spAutoFit/>
          </a:bodyPr>
          <a:lstStyle/>
          <a:p>
            <a:pPr algn="just"/>
            <a:r>
              <a:rPr lang="en-US" b="1" i="1">
                <a:solidFill>
                  <a:srgbClr val="0070C0"/>
                </a:solidFill>
                <a:latin typeface="Times New Roman" panose="02020603050405020304" pitchFamily="18" charset="0"/>
                <a:cs typeface="Times New Roman" panose="02020603050405020304" pitchFamily="18" charset="0"/>
              </a:rPr>
              <a:t>Sách kiểm soát dự án (PCB) là n</a:t>
            </a:r>
            <a:r>
              <a:rPr lang="vi-VN" b="1" i="1">
                <a:solidFill>
                  <a:srgbClr val="0070C0"/>
                </a:solidFill>
                <a:latin typeface="Times New Roman" panose="02020603050405020304" pitchFamily="18" charset="0"/>
                <a:cs typeface="Times New Roman" panose="02020603050405020304" pitchFamily="18" charset="0"/>
              </a:rPr>
              <a:t>ơ</a:t>
            </a:r>
            <a:r>
              <a:rPr lang="en-US" b="1" i="1">
                <a:solidFill>
                  <a:srgbClr val="0070C0"/>
                </a:solidFill>
                <a:latin typeface="Times New Roman" panose="02020603050405020304" pitchFamily="18" charset="0"/>
                <a:cs typeface="Times New Roman" panose="02020603050405020304" pitchFamily="18" charset="0"/>
              </a:rPr>
              <a:t>i chứa:</a:t>
            </a:r>
          </a:p>
          <a:p>
            <a:pPr marL="742950" lvl="1" indent="-285750" algn="just">
              <a:buFont typeface="Wingdings" panose="05000000000000000000" pitchFamily="2" charset="2"/>
              <a:buChar char="§"/>
            </a:pPr>
            <a:r>
              <a:rPr lang="en-US" i="1">
                <a:solidFill>
                  <a:srgbClr val="0070C0"/>
                </a:solidFill>
                <a:latin typeface="Times New Roman" panose="02020603050405020304" pitchFamily="18" charset="0"/>
                <a:cs typeface="Times New Roman" panose="02020603050405020304" pitchFamily="18" charset="0"/>
              </a:rPr>
              <a:t>Những thủ tục đ</a:t>
            </a:r>
            <a:r>
              <a:rPr lang="vi-VN" i="1">
                <a:solidFill>
                  <a:srgbClr val="0070C0"/>
                </a:solidFill>
                <a:latin typeface="Times New Roman" panose="02020603050405020304" pitchFamily="18" charset="0"/>
                <a:cs typeface="Times New Roman" panose="02020603050405020304" pitchFamily="18" charset="0"/>
              </a:rPr>
              <a:t>ư</a:t>
            </a:r>
            <a:r>
              <a:rPr lang="en-US" i="1">
                <a:solidFill>
                  <a:srgbClr val="0070C0"/>
                </a:solidFill>
                <a:latin typeface="Times New Roman" panose="02020603050405020304" pitchFamily="18" charset="0"/>
                <a:cs typeface="Times New Roman" panose="02020603050405020304" pitchFamily="18" charset="0"/>
              </a:rPr>
              <a:t>ợc dùng trong dự án</a:t>
            </a:r>
          </a:p>
          <a:p>
            <a:pPr marL="742950" lvl="1" indent="-285750" algn="just">
              <a:buFont typeface="Wingdings" panose="05000000000000000000" pitchFamily="2" charset="2"/>
              <a:buChar char="§"/>
            </a:pPr>
            <a:r>
              <a:rPr lang="en-US" i="1">
                <a:solidFill>
                  <a:srgbClr val="0070C0"/>
                </a:solidFill>
                <a:latin typeface="Times New Roman" panose="02020603050405020304" pitchFamily="18" charset="0"/>
                <a:cs typeface="Times New Roman" panose="02020603050405020304" pitchFamily="18" charset="0"/>
              </a:rPr>
              <a:t>Tập tin động, nh</a:t>
            </a:r>
            <a:r>
              <a:rPr lang="vi-VN" i="1">
                <a:solidFill>
                  <a:srgbClr val="0070C0"/>
                </a:solidFill>
                <a:latin typeface="Times New Roman" panose="02020603050405020304" pitchFamily="18" charset="0"/>
                <a:cs typeface="Times New Roman" panose="02020603050405020304" pitchFamily="18" charset="0"/>
              </a:rPr>
              <a:t>ư</a:t>
            </a:r>
            <a:r>
              <a:rPr lang="en-US" i="1">
                <a:solidFill>
                  <a:srgbClr val="0070C0"/>
                </a:solidFill>
                <a:latin typeface="Times New Roman" panose="02020603050405020304" pitchFamily="18" charset="0"/>
                <a:cs typeface="Times New Roman" panose="02020603050405020304" pitchFamily="18" charset="0"/>
              </a:rPr>
              <a:t> là các lịch trình và thay đổi logs (nhật ký), n</a:t>
            </a:r>
            <a:r>
              <a:rPr lang="vi-VN" i="1">
                <a:solidFill>
                  <a:srgbClr val="0070C0"/>
                </a:solidFill>
                <a:latin typeface="Times New Roman" panose="02020603050405020304" pitchFamily="18" charset="0"/>
                <a:cs typeface="Times New Roman" panose="02020603050405020304" pitchFamily="18" charset="0"/>
              </a:rPr>
              <a:t>ơ</a:t>
            </a:r>
            <a:r>
              <a:rPr lang="en-US" i="1">
                <a:solidFill>
                  <a:srgbClr val="0070C0"/>
                </a:solidFill>
                <a:latin typeface="Times New Roman" panose="02020603050405020304" pitchFamily="18" charset="0"/>
                <a:cs typeface="Times New Roman" panose="02020603050405020304" pitchFamily="18" charset="0"/>
              </a:rPr>
              <a:t>i chứa kết quả của các thủ tục</a:t>
            </a:r>
          </a:p>
          <a:p>
            <a:pPr algn="just"/>
            <a:r>
              <a:rPr lang="en-US" b="1" i="1">
                <a:solidFill>
                  <a:srgbClr val="0070C0"/>
                </a:solidFill>
                <a:latin typeface="Times New Roman" panose="02020603050405020304" pitchFamily="18" charset="0"/>
                <a:cs typeface="Times New Roman" panose="02020603050405020304" pitchFamily="18" charset="0"/>
              </a:rPr>
              <a:t>PBC cung cấp</a:t>
            </a:r>
          </a:p>
          <a:p>
            <a:pPr marL="742950" lvl="1" indent="-285750" algn="just">
              <a:buFont typeface="Wingdings" panose="05000000000000000000" pitchFamily="2" charset="2"/>
              <a:buChar char="§"/>
            </a:pPr>
            <a:r>
              <a:rPr lang="en-US" i="1">
                <a:solidFill>
                  <a:srgbClr val="0070C0"/>
                </a:solidFill>
                <a:latin typeface="Times New Roman" panose="02020603050405020304" pitchFamily="18" charset="0"/>
                <a:cs typeface="Times New Roman" panose="02020603050405020304" pitchFamily="18" charset="0"/>
              </a:rPr>
              <a:t>Sự phù hợp của đánh giá c</a:t>
            </a:r>
            <a:r>
              <a:rPr lang="vi-VN" i="1">
                <a:solidFill>
                  <a:srgbClr val="0070C0"/>
                </a:solidFill>
                <a:latin typeface="Times New Roman" panose="02020603050405020304" pitchFamily="18" charset="0"/>
                <a:cs typeface="Times New Roman" panose="02020603050405020304" pitchFamily="18" charset="0"/>
              </a:rPr>
              <a:t>ơ</a:t>
            </a:r>
            <a:r>
              <a:rPr lang="en-US" i="1">
                <a:solidFill>
                  <a:srgbClr val="0070C0"/>
                </a:solidFill>
                <a:latin typeface="Times New Roman" panose="02020603050405020304" pitchFamily="18" charset="0"/>
                <a:cs typeface="Times New Roman" panose="02020603050405020304" pitchFamily="18" charset="0"/>
              </a:rPr>
              <a:t> bản về tiêu chuẩn</a:t>
            </a:r>
          </a:p>
          <a:p>
            <a:pPr marL="742950" lvl="1" indent="-285750" algn="just">
              <a:buFont typeface="Wingdings" panose="05000000000000000000" pitchFamily="2" charset="2"/>
              <a:buChar char="§"/>
            </a:pPr>
            <a:r>
              <a:rPr lang="en-US" i="1">
                <a:solidFill>
                  <a:srgbClr val="0070C0"/>
                </a:solidFill>
                <a:latin typeface="Times New Roman" panose="02020603050405020304" pitchFamily="18" charset="0"/>
                <a:cs typeface="Times New Roman" panose="02020603050405020304" pitchFamily="18" charset="0"/>
              </a:rPr>
              <a:t>C</a:t>
            </a:r>
            <a:r>
              <a:rPr lang="vi-VN" i="1">
                <a:solidFill>
                  <a:srgbClr val="0070C0"/>
                </a:solidFill>
                <a:latin typeface="Times New Roman" panose="02020603050405020304" pitchFamily="18" charset="0"/>
                <a:cs typeface="Times New Roman" panose="02020603050405020304" pitchFamily="18" charset="0"/>
              </a:rPr>
              <a:t>ơ</a:t>
            </a:r>
            <a:r>
              <a:rPr lang="en-US" i="1">
                <a:solidFill>
                  <a:srgbClr val="0070C0"/>
                </a:solidFill>
                <a:latin typeface="Times New Roman" panose="02020603050405020304" pitchFamily="18" charset="0"/>
                <a:cs typeface="Times New Roman" panose="02020603050405020304" pitchFamily="18" charset="0"/>
              </a:rPr>
              <a:t> sở cho các bản xem lại và kiểm toán của hệ thống quản lý dự án</a:t>
            </a:r>
          </a:p>
          <a:p>
            <a:pPr marL="742950" lvl="1" indent="-285750" algn="just">
              <a:buFont typeface="Wingdings" panose="05000000000000000000" pitchFamily="2" charset="2"/>
              <a:buChar char="§"/>
            </a:pPr>
            <a:r>
              <a:rPr lang="en-US" i="1">
                <a:solidFill>
                  <a:srgbClr val="0070C0"/>
                </a:solidFill>
                <a:latin typeface="Times New Roman" panose="02020603050405020304" pitchFamily="18" charset="0"/>
                <a:cs typeface="Times New Roman" panose="02020603050405020304" pitchFamily="18" charset="0"/>
              </a:rPr>
              <a:t>Thông tin cập nhật liên tục trong quy trình của dự án và các tài liệu tham chiếu của thủ tục</a:t>
            </a:r>
          </a:p>
        </p:txBody>
      </p:sp>
    </p:spTree>
    <p:extLst>
      <p:ext uri="{BB962C8B-B14F-4D97-AF65-F5344CB8AC3E}">
        <p14:creationId xmlns:p14="http://schemas.microsoft.com/office/powerpoint/2010/main" val="74201547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4466" name="Rectangle 2"/>
          <p:cNvSpPr>
            <a:spLocks noGrp="1" noChangeArrowheads="1"/>
          </p:cNvSpPr>
          <p:nvPr>
            <p:ph type="title"/>
          </p:nvPr>
        </p:nvSpPr>
        <p:spPr/>
        <p:txBody>
          <a:bodyPr/>
          <a:lstStyle/>
          <a:p>
            <a:r>
              <a:rPr lang="en-AU" altLang="en-US" dirty="0" err="1" smtClean="0"/>
              <a:t>Thủ</a:t>
            </a:r>
            <a:r>
              <a:rPr lang="en-AU" altLang="en-US" dirty="0" smtClean="0"/>
              <a:t> </a:t>
            </a:r>
            <a:r>
              <a:rPr lang="en-AU" altLang="en-US" dirty="0" err="1"/>
              <a:t>tục</a:t>
            </a:r>
            <a:r>
              <a:rPr lang="en-AU" altLang="en-US" dirty="0"/>
              <a:t> </a:t>
            </a:r>
            <a:r>
              <a:rPr lang="en-AU" altLang="en-US" dirty="0" err="1" smtClean="0"/>
              <a:t>giám</a:t>
            </a:r>
            <a:r>
              <a:rPr lang="en-AU" altLang="en-US" dirty="0" smtClean="0"/>
              <a:t> </a:t>
            </a:r>
            <a:r>
              <a:rPr lang="en-AU" altLang="en-US" dirty="0" err="1" smtClean="0"/>
              <a:t>sát</a:t>
            </a:r>
            <a:r>
              <a:rPr lang="en-AU" altLang="en-US" dirty="0" smtClean="0"/>
              <a:t> </a:t>
            </a:r>
            <a:r>
              <a:rPr lang="en-AU" altLang="en-US" dirty="0" err="1" smtClean="0"/>
              <a:t>dự</a:t>
            </a:r>
            <a:r>
              <a:rPr lang="en-AU" altLang="en-US" dirty="0" smtClean="0"/>
              <a:t> </a:t>
            </a:r>
            <a:r>
              <a:rPr lang="en-AU" altLang="en-US" dirty="0" err="1" smtClean="0"/>
              <a:t>án</a:t>
            </a:r>
            <a:endParaRPr lang="en-AU" altLang="en-US" dirty="0"/>
          </a:p>
        </p:txBody>
      </p:sp>
      <p:sp>
        <p:nvSpPr>
          <p:cNvPr id="574467" name="Rectangle 3"/>
          <p:cNvSpPr>
            <a:spLocks noGrp="1" noChangeArrowheads="1"/>
          </p:cNvSpPr>
          <p:nvPr>
            <p:ph sz="half" idx="1"/>
          </p:nvPr>
        </p:nvSpPr>
        <p:spPr>
          <a:prstGeom prst="rect">
            <a:avLst/>
          </a:prstGeom>
        </p:spPr>
        <p:txBody>
          <a:bodyPr>
            <a:normAutofit/>
          </a:bodyPr>
          <a:lstStyle/>
          <a:p>
            <a:r>
              <a:rPr lang="en-AU" altLang="en-US" dirty="0"/>
              <a:t>PM </a:t>
            </a:r>
            <a:r>
              <a:rPr lang="en-AU" altLang="en-US" dirty="0" err="1"/>
              <a:t>cần</a:t>
            </a:r>
            <a:r>
              <a:rPr lang="en-AU" altLang="en-US" dirty="0"/>
              <a:t> </a:t>
            </a:r>
            <a:r>
              <a:rPr lang="en-AU" altLang="en-US" dirty="0" err="1"/>
              <a:t>phải</a:t>
            </a:r>
            <a:r>
              <a:rPr lang="en-AU" altLang="en-US" dirty="0"/>
              <a:t> </a:t>
            </a:r>
            <a:r>
              <a:rPr lang="en-AU" altLang="en-US" dirty="0" err="1"/>
              <a:t>xây</a:t>
            </a:r>
            <a:r>
              <a:rPr lang="en-AU" altLang="en-US" dirty="0"/>
              <a:t> </a:t>
            </a:r>
            <a:r>
              <a:rPr lang="en-AU" altLang="en-US" dirty="0" err="1"/>
              <a:t>dựng</a:t>
            </a:r>
            <a:r>
              <a:rPr lang="en-AU" altLang="en-US" dirty="0"/>
              <a:t> </a:t>
            </a:r>
            <a:r>
              <a:rPr lang="en-AU" altLang="en-US" dirty="0" err="1"/>
              <a:t>một</a:t>
            </a:r>
            <a:r>
              <a:rPr lang="en-AU" altLang="en-US" dirty="0"/>
              <a:t> </a:t>
            </a:r>
            <a:r>
              <a:rPr lang="en-AU" altLang="en-US" dirty="0" err="1"/>
              <a:t>số</a:t>
            </a:r>
            <a:r>
              <a:rPr lang="en-AU" altLang="en-US" dirty="0"/>
              <a:t> </a:t>
            </a:r>
            <a:r>
              <a:rPr lang="en-AU" altLang="en-US" dirty="0" err="1"/>
              <a:t>thủ</a:t>
            </a:r>
            <a:r>
              <a:rPr lang="en-AU" altLang="en-US" dirty="0"/>
              <a:t> </a:t>
            </a:r>
            <a:r>
              <a:rPr lang="en-AU" altLang="en-US" dirty="0" err="1"/>
              <a:t>tục</a:t>
            </a:r>
            <a:r>
              <a:rPr lang="en-AU" altLang="en-US" dirty="0"/>
              <a:t> </a:t>
            </a:r>
            <a:r>
              <a:rPr lang="en-AU" altLang="en-US" dirty="0" err="1"/>
              <a:t>làm</a:t>
            </a:r>
            <a:r>
              <a:rPr lang="en-AU" altLang="en-US" dirty="0"/>
              <a:t> </a:t>
            </a:r>
            <a:r>
              <a:rPr lang="en-AU" altLang="en-US" dirty="0" err="1"/>
              <a:t>việc</a:t>
            </a:r>
            <a:r>
              <a:rPr lang="en-AU" altLang="en-US" dirty="0"/>
              <a:t> </a:t>
            </a:r>
            <a:r>
              <a:rPr lang="en-AU" altLang="en-US" dirty="0" err="1"/>
              <a:t>trong</a:t>
            </a:r>
            <a:r>
              <a:rPr lang="en-AU" altLang="en-US" dirty="0"/>
              <a:t> </a:t>
            </a:r>
            <a:r>
              <a:rPr lang="en-AU" altLang="en-US" dirty="0" err="1"/>
              <a:t>dự</a:t>
            </a:r>
            <a:r>
              <a:rPr lang="en-AU" altLang="en-US" dirty="0"/>
              <a:t> </a:t>
            </a:r>
            <a:r>
              <a:rPr lang="en-AU" altLang="en-US" dirty="0" err="1" smtClean="0"/>
              <a:t>án</a:t>
            </a:r>
            <a:r>
              <a:rPr lang="en-AU" altLang="en-US" dirty="0" smtClean="0"/>
              <a:t>: </a:t>
            </a:r>
            <a:endParaRPr lang="en-AU" altLang="en-US" dirty="0"/>
          </a:p>
          <a:p>
            <a:pPr lvl="1"/>
            <a:r>
              <a:rPr lang="en-AU" altLang="en-US" dirty="0" err="1"/>
              <a:t>Tạo</a:t>
            </a:r>
            <a:r>
              <a:rPr lang="en-AU" altLang="en-US" dirty="0"/>
              <a:t> </a:t>
            </a:r>
            <a:r>
              <a:rPr lang="en-AU" altLang="en-US" dirty="0" err="1"/>
              <a:t>ra</a:t>
            </a:r>
            <a:r>
              <a:rPr lang="en-AU" altLang="en-US" dirty="0"/>
              <a:t> </a:t>
            </a:r>
            <a:r>
              <a:rPr lang="en-AU" altLang="en-US" dirty="0" err="1"/>
              <a:t>một</a:t>
            </a:r>
            <a:r>
              <a:rPr lang="en-AU" altLang="en-US" dirty="0"/>
              <a:t> </a:t>
            </a:r>
            <a:r>
              <a:rPr lang="en-AU" altLang="en-US" dirty="0" err="1"/>
              <a:t>chuẩn</a:t>
            </a:r>
            <a:r>
              <a:rPr lang="en-AU" altLang="en-US" dirty="0"/>
              <a:t> </a:t>
            </a:r>
            <a:r>
              <a:rPr lang="en-AU" altLang="en-US" dirty="0" err="1"/>
              <a:t>mực</a:t>
            </a:r>
            <a:r>
              <a:rPr lang="en-AU" altLang="en-US" dirty="0"/>
              <a:t> </a:t>
            </a:r>
            <a:r>
              <a:rPr lang="en-AU" altLang="en-US" dirty="0" err="1"/>
              <a:t>để</a:t>
            </a:r>
            <a:r>
              <a:rPr lang="en-AU" altLang="en-US" dirty="0"/>
              <a:t> </a:t>
            </a:r>
            <a:r>
              <a:rPr lang="en-AU" altLang="en-US" dirty="0" err="1"/>
              <a:t>trao</a:t>
            </a:r>
            <a:r>
              <a:rPr lang="en-AU" altLang="en-US" dirty="0"/>
              <a:t> </a:t>
            </a:r>
            <a:r>
              <a:rPr lang="en-AU" altLang="en-US" dirty="0" err="1"/>
              <a:t>đổi</a:t>
            </a:r>
            <a:r>
              <a:rPr lang="en-AU" altLang="en-US" dirty="0"/>
              <a:t>, </a:t>
            </a:r>
            <a:r>
              <a:rPr lang="en-AU" altLang="en-US" dirty="0" err="1"/>
              <a:t>làm</a:t>
            </a:r>
            <a:r>
              <a:rPr lang="en-AU" altLang="en-US" dirty="0"/>
              <a:t> </a:t>
            </a:r>
            <a:r>
              <a:rPr lang="en-AU" altLang="en-US" dirty="0" err="1"/>
              <a:t>việc</a:t>
            </a:r>
            <a:r>
              <a:rPr lang="en-AU" altLang="en-US" dirty="0"/>
              <a:t> </a:t>
            </a:r>
            <a:r>
              <a:rPr lang="en-AU" altLang="en-US" dirty="0" err="1"/>
              <a:t>trong</a:t>
            </a:r>
            <a:r>
              <a:rPr lang="en-AU" altLang="en-US" dirty="0"/>
              <a:t> </a:t>
            </a:r>
            <a:r>
              <a:rPr lang="en-AU" altLang="en-US" dirty="0" err="1"/>
              <a:t>nhóm</a:t>
            </a:r>
            <a:r>
              <a:rPr lang="en-AU" altLang="en-US" dirty="0"/>
              <a:t> </a:t>
            </a:r>
            <a:r>
              <a:rPr lang="en-AU" altLang="en-US" dirty="0" err="1"/>
              <a:t>một</a:t>
            </a:r>
            <a:r>
              <a:rPr lang="en-AU" altLang="en-US" dirty="0"/>
              <a:t> </a:t>
            </a:r>
            <a:r>
              <a:rPr lang="en-AU" altLang="en-US" dirty="0" err="1"/>
              <a:t>cách</a:t>
            </a:r>
            <a:r>
              <a:rPr lang="en-AU" altLang="en-US" dirty="0"/>
              <a:t> </a:t>
            </a:r>
            <a:r>
              <a:rPr lang="en-AU" altLang="en-US" dirty="0" err="1"/>
              <a:t>hiệu</a:t>
            </a:r>
            <a:r>
              <a:rPr lang="en-AU" altLang="en-US" dirty="0"/>
              <a:t> </a:t>
            </a:r>
            <a:r>
              <a:rPr lang="en-AU" altLang="en-US" dirty="0" err="1"/>
              <a:t>quả</a:t>
            </a:r>
            <a:endParaRPr lang="en-AU" altLang="en-US" dirty="0"/>
          </a:p>
          <a:p>
            <a:pPr lvl="1"/>
            <a:r>
              <a:rPr lang="en-AU" altLang="en-US" dirty="0" err="1"/>
              <a:t>Tập</a:t>
            </a:r>
            <a:r>
              <a:rPr lang="en-AU" altLang="en-US" dirty="0"/>
              <a:t> </a:t>
            </a:r>
            <a:r>
              <a:rPr lang="en-AU" altLang="en-US" dirty="0" err="1"/>
              <a:t>trung</a:t>
            </a:r>
            <a:r>
              <a:rPr lang="en-AU" altLang="en-US" dirty="0"/>
              <a:t> </a:t>
            </a:r>
            <a:r>
              <a:rPr lang="en-AU" altLang="en-US" dirty="0" err="1"/>
              <a:t>suy</a:t>
            </a:r>
            <a:r>
              <a:rPr lang="en-AU" altLang="en-US" dirty="0"/>
              <a:t> </a:t>
            </a:r>
            <a:r>
              <a:rPr lang="en-AU" altLang="en-US" dirty="0" err="1"/>
              <a:t>nghĩ</a:t>
            </a:r>
            <a:r>
              <a:rPr lang="en-AU" altLang="en-US" dirty="0"/>
              <a:t>, </a:t>
            </a:r>
            <a:r>
              <a:rPr lang="en-AU" altLang="en-US" dirty="0" err="1"/>
              <a:t>hành</a:t>
            </a:r>
            <a:r>
              <a:rPr lang="en-AU" altLang="en-US" dirty="0"/>
              <a:t> </a:t>
            </a:r>
            <a:r>
              <a:rPr lang="en-AU" altLang="en-US" dirty="0" err="1"/>
              <a:t>động</a:t>
            </a:r>
            <a:r>
              <a:rPr lang="en-AU" altLang="en-US" dirty="0"/>
              <a:t> </a:t>
            </a:r>
            <a:r>
              <a:rPr lang="en-AU" altLang="en-US" dirty="0" err="1"/>
              <a:t>của</a:t>
            </a:r>
            <a:r>
              <a:rPr lang="en-AU" altLang="en-US" dirty="0"/>
              <a:t> </a:t>
            </a:r>
            <a:r>
              <a:rPr lang="en-AU" altLang="en-US" dirty="0" err="1"/>
              <a:t>các</a:t>
            </a:r>
            <a:r>
              <a:rPr lang="en-AU" altLang="en-US" dirty="0"/>
              <a:t> </a:t>
            </a:r>
            <a:r>
              <a:rPr lang="en-AU" altLang="en-US" dirty="0" err="1"/>
              <a:t>thành</a:t>
            </a:r>
            <a:r>
              <a:rPr lang="en-AU" altLang="en-US" dirty="0"/>
              <a:t> </a:t>
            </a:r>
            <a:r>
              <a:rPr lang="en-AU" altLang="en-US" dirty="0" err="1"/>
              <a:t>viên</a:t>
            </a:r>
            <a:r>
              <a:rPr lang="en-AU" altLang="en-US" dirty="0"/>
              <a:t> </a:t>
            </a:r>
            <a:r>
              <a:rPr lang="en-AU" altLang="en-US" dirty="0" err="1"/>
              <a:t>trong</a:t>
            </a:r>
            <a:r>
              <a:rPr lang="en-AU" altLang="en-US" dirty="0"/>
              <a:t> </a:t>
            </a:r>
            <a:r>
              <a:rPr lang="en-AU" altLang="en-US" dirty="0" err="1"/>
              <a:t>tổ</a:t>
            </a:r>
            <a:r>
              <a:rPr lang="en-AU" altLang="en-US" dirty="0"/>
              <a:t> </a:t>
            </a:r>
            <a:r>
              <a:rPr lang="en-AU" altLang="en-US" dirty="0" err="1"/>
              <a:t>theo</a:t>
            </a:r>
            <a:r>
              <a:rPr lang="en-AU" altLang="en-US" dirty="0"/>
              <a:t> 1 </a:t>
            </a:r>
            <a:r>
              <a:rPr lang="en-AU" altLang="en-US" dirty="0" err="1"/>
              <a:t>hướng</a:t>
            </a:r>
            <a:endParaRPr lang="en-AU" altLang="en-US" dirty="0"/>
          </a:p>
          <a:p>
            <a:pPr lvl="1"/>
            <a:r>
              <a:rPr lang="en-AU" altLang="en-US" dirty="0" err="1"/>
              <a:t>Tăng</a:t>
            </a:r>
            <a:r>
              <a:rPr lang="en-AU" altLang="en-US" dirty="0"/>
              <a:t> </a:t>
            </a:r>
            <a:r>
              <a:rPr lang="en-AU" altLang="en-US" dirty="0" err="1"/>
              <a:t>năng</a:t>
            </a:r>
            <a:r>
              <a:rPr lang="en-AU" altLang="en-US" dirty="0"/>
              <a:t> </a:t>
            </a:r>
            <a:r>
              <a:rPr lang="en-AU" altLang="en-US" dirty="0" err="1"/>
              <a:t>suất</a:t>
            </a:r>
            <a:r>
              <a:rPr lang="en-AU" altLang="en-US" dirty="0"/>
              <a:t> </a:t>
            </a:r>
            <a:r>
              <a:rPr lang="en-AU" altLang="en-US" dirty="0" err="1"/>
              <a:t>công</a:t>
            </a:r>
            <a:r>
              <a:rPr lang="en-AU" altLang="en-US" dirty="0"/>
              <a:t> </a:t>
            </a:r>
            <a:r>
              <a:rPr lang="en-AU" altLang="en-US" dirty="0" err="1"/>
              <a:t>việc</a:t>
            </a:r>
            <a:r>
              <a:rPr lang="en-AU" altLang="en-US" dirty="0"/>
              <a:t> (</a:t>
            </a:r>
            <a:r>
              <a:rPr lang="en-AU" altLang="en-US" dirty="0" err="1"/>
              <a:t>mọi</a:t>
            </a:r>
            <a:r>
              <a:rPr lang="en-AU" altLang="en-US" dirty="0"/>
              <a:t> </a:t>
            </a:r>
            <a:r>
              <a:rPr lang="en-AU" altLang="en-US" dirty="0" err="1"/>
              <a:t>việc</a:t>
            </a:r>
            <a:r>
              <a:rPr lang="en-AU" altLang="en-US" dirty="0"/>
              <a:t> </a:t>
            </a:r>
            <a:r>
              <a:rPr lang="en-AU" altLang="en-US" dirty="0" err="1"/>
              <a:t>quy</a:t>
            </a:r>
            <a:r>
              <a:rPr lang="en-AU" altLang="en-US" dirty="0"/>
              <a:t> </a:t>
            </a:r>
            <a:r>
              <a:rPr lang="en-AU" altLang="en-US" dirty="0" err="1"/>
              <a:t>định</a:t>
            </a:r>
            <a:r>
              <a:rPr lang="en-AU" altLang="en-US" dirty="0"/>
              <a:t> </a:t>
            </a:r>
            <a:r>
              <a:rPr lang="en-AU" altLang="en-US" dirty="0" err="1"/>
              <a:t>rõ</a:t>
            </a:r>
            <a:r>
              <a:rPr lang="en-AU" altLang="en-US" dirty="0"/>
              <a:t> </a:t>
            </a:r>
            <a:r>
              <a:rPr lang="en-AU" altLang="en-US" dirty="0" err="1"/>
              <a:t>ràng</a:t>
            </a:r>
            <a:r>
              <a:rPr lang="en-AU" altLang="en-US" dirty="0"/>
              <a:t>, </a:t>
            </a:r>
            <a:r>
              <a:rPr lang="en-AU" altLang="en-US" dirty="0" err="1"/>
              <a:t>không</a:t>
            </a:r>
            <a:r>
              <a:rPr lang="en-AU" altLang="en-US" dirty="0"/>
              <a:t> </a:t>
            </a:r>
            <a:r>
              <a:rPr lang="en-AU" altLang="en-US" dirty="0" err="1"/>
              <a:t>mất</a:t>
            </a:r>
            <a:r>
              <a:rPr lang="en-AU" altLang="en-US" dirty="0"/>
              <a:t> </a:t>
            </a:r>
            <a:r>
              <a:rPr lang="en-AU" altLang="en-US" dirty="0" err="1"/>
              <a:t>thời</a:t>
            </a:r>
            <a:r>
              <a:rPr lang="en-AU" altLang="en-US" dirty="0"/>
              <a:t> </a:t>
            </a:r>
            <a:r>
              <a:rPr lang="en-AU" altLang="en-US" dirty="0" err="1"/>
              <a:t>gian</a:t>
            </a:r>
            <a:r>
              <a:rPr lang="en-AU" altLang="en-US" dirty="0"/>
              <a:t> </a:t>
            </a:r>
            <a:r>
              <a:rPr lang="en-AU" altLang="en-US" dirty="0" err="1"/>
              <a:t>hỏi</a:t>
            </a:r>
            <a:r>
              <a:rPr lang="en-AU" altLang="en-US" dirty="0"/>
              <a:t> </a:t>
            </a:r>
            <a:r>
              <a:rPr lang="en-AU" altLang="en-US" dirty="0" err="1"/>
              <a:t>nhau</a:t>
            </a:r>
            <a:r>
              <a:rPr lang="en-AU" altLang="en-US" dirty="0"/>
              <a:t>)</a:t>
            </a:r>
          </a:p>
          <a:p>
            <a:pPr lvl="1"/>
            <a:r>
              <a:rPr lang="en-AU" altLang="en-US" dirty="0" err="1"/>
              <a:t>Chỉ</a:t>
            </a:r>
            <a:r>
              <a:rPr lang="en-AU" altLang="en-US" dirty="0"/>
              <a:t> </a:t>
            </a:r>
            <a:r>
              <a:rPr lang="en-AU" altLang="en-US" dirty="0" err="1"/>
              <a:t>nên</a:t>
            </a:r>
            <a:r>
              <a:rPr lang="en-AU" altLang="en-US" dirty="0"/>
              <a:t> </a:t>
            </a:r>
            <a:r>
              <a:rPr lang="en-AU" altLang="en-US" dirty="0" err="1"/>
              <a:t>đặt</a:t>
            </a:r>
            <a:r>
              <a:rPr lang="en-AU" altLang="en-US" dirty="0"/>
              <a:t> </a:t>
            </a:r>
            <a:r>
              <a:rPr lang="en-AU" altLang="en-US" dirty="0" err="1"/>
              <a:t>ra</a:t>
            </a:r>
            <a:r>
              <a:rPr lang="en-AU" altLang="en-US" dirty="0"/>
              <a:t> </a:t>
            </a:r>
            <a:r>
              <a:rPr lang="en-AU" altLang="en-US" dirty="0" err="1"/>
              <a:t>các</a:t>
            </a:r>
            <a:r>
              <a:rPr lang="en-AU" altLang="en-US" dirty="0"/>
              <a:t> </a:t>
            </a:r>
            <a:r>
              <a:rPr lang="en-AU" altLang="en-US" dirty="0" err="1"/>
              <a:t>thủ</a:t>
            </a:r>
            <a:r>
              <a:rPr lang="en-AU" altLang="en-US" dirty="0"/>
              <a:t> </a:t>
            </a:r>
            <a:r>
              <a:rPr lang="en-AU" altLang="en-US" dirty="0" err="1"/>
              <a:t>tục</a:t>
            </a:r>
            <a:r>
              <a:rPr lang="en-AU" altLang="en-US" dirty="0"/>
              <a:t> </a:t>
            </a:r>
            <a:r>
              <a:rPr lang="en-AU" altLang="en-US" dirty="0" err="1"/>
              <a:t>cho</a:t>
            </a:r>
            <a:r>
              <a:rPr lang="en-AU" altLang="en-US" dirty="0"/>
              <a:t> </a:t>
            </a:r>
            <a:r>
              <a:rPr lang="en-AU" altLang="en-US" dirty="0" err="1"/>
              <a:t>những</a:t>
            </a:r>
            <a:r>
              <a:rPr lang="en-AU" altLang="en-US" dirty="0"/>
              <a:t> </a:t>
            </a:r>
            <a:r>
              <a:rPr lang="en-AU" altLang="en-US" dirty="0" err="1"/>
              <a:t>nội</a:t>
            </a:r>
            <a:r>
              <a:rPr lang="en-AU" altLang="en-US" dirty="0"/>
              <a:t> dung </a:t>
            </a:r>
            <a:r>
              <a:rPr lang="en-AU" altLang="en-US" dirty="0" err="1"/>
              <a:t>chính</a:t>
            </a:r>
            <a:r>
              <a:rPr lang="en-AU" altLang="en-US" dirty="0"/>
              <a:t>, </a:t>
            </a:r>
            <a:r>
              <a:rPr lang="en-AU" altLang="en-US" dirty="0" err="1"/>
              <a:t>quan</a:t>
            </a:r>
            <a:r>
              <a:rPr lang="en-AU" altLang="en-US" dirty="0"/>
              <a:t> </a:t>
            </a:r>
            <a:r>
              <a:rPr lang="en-AU" altLang="en-US" dirty="0" err="1"/>
              <a:t>trọng</a:t>
            </a:r>
            <a:r>
              <a:rPr lang="en-AU" altLang="en-US" dirty="0"/>
              <a:t> (PM </a:t>
            </a:r>
            <a:r>
              <a:rPr lang="en-AU" altLang="en-US" dirty="0" err="1"/>
              <a:t>quyết</a:t>
            </a:r>
            <a:r>
              <a:rPr lang="en-AU" altLang="en-US" dirty="0"/>
              <a:t> </a:t>
            </a:r>
            <a:r>
              <a:rPr lang="en-AU" altLang="en-US" dirty="0" err="1"/>
              <a:t>định</a:t>
            </a:r>
            <a:r>
              <a:rPr lang="en-AU" altLang="en-US" dirty="0"/>
              <a:t>)</a:t>
            </a:r>
            <a:endParaRPr lang="en-US" dirty="0"/>
          </a:p>
        </p:txBody>
      </p:sp>
      <p:sp>
        <p:nvSpPr>
          <p:cNvPr id="2" name="Content Placeholder 1"/>
          <p:cNvSpPr>
            <a:spLocks noGrp="1"/>
          </p:cNvSpPr>
          <p:nvPr>
            <p:ph sz="half" idx="2"/>
          </p:nvPr>
        </p:nvSpPr>
        <p:spPr>
          <a:prstGeom prst="rect">
            <a:avLst/>
          </a:prstGeom>
        </p:spPr>
        <p:txBody>
          <a:bodyPr>
            <a:normAutofit/>
          </a:bodyPr>
          <a:lstStyle/>
          <a:p>
            <a:r>
              <a:rPr lang="en-AU" altLang="en-US" dirty="0" err="1"/>
              <a:t>Kiểm</a:t>
            </a:r>
            <a:r>
              <a:rPr lang="en-AU" altLang="en-US" dirty="0"/>
              <a:t> </a:t>
            </a:r>
            <a:r>
              <a:rPr lang="en-AU" altLang="en-US" dirty="0" err="1"/>
              <a:t>soát</a:t>
            </a:r>
            <a:r>
              <a:rPr lang="en-AU" altLang="en-US" dirty="0"/>
              <a:t> </a:t>
            </a:r>
            <a:r>
              <a:rPr lang="en-AU" altLang="en-US" dirty="0" err="1"/>
              <a:t>thay</a:t>
            </a:r>
            <a:r>
              <a:rPr lang="en-AU" altLang="en-US" dirty="0"/>
              <a:t> </a:t>
            </a:r>
            <a:r>
              <a:rPr lang="en-AU" altLang="en-US" dirty="0" err="1"/>
              <a:t>đổi</a:t>
            </a:r>
            <a:endParaRPr lang="en-AU" altLang="en-US" dirty="0"/>
          </a:p>
          <a:p>
            <a:r>
              <a:rPr lang="en-AU" altLang="en-US" dirty="0" err="1"/>
              <a:t>Sử</a:t>
            </a:r>
            <a:r>
              <a:rPr lang="en-AU" altLang="en-US" dirty="0"/>
              <a:t> </a:t>
            </a:r>
            <a:r>
              <a:rPr lang="en-AU" altLang="en-US" dirty="0" err="1"/>
              <a:t>dụng</a:t>
            </a:r>
            <a:r>
              <a:rPr lang="en-AU" altLang="en-US" dirty="0"/>
              <a:t> </a:t>
            </a:r>
            <a:r>
              <a:rPr lang="en-AU" altLang="en-US" dirty="0" err="1"/>
              <a:t>thiết</a:t>
            </a:r>
            <a:r>
              <a:rPr lang="en-AU" altLang="en-US" dirty="0"/>
              <a:t> </a:t>
            </a:r>
            <a:r>
              <a:rPr lang="en-AU" altLang="en-US" dirty="0" err="1"/>
              <a:t>bị</a:t>
            </a:r>
            <a:endParaRPr lang="en-AU" altLang="en-US" dirty="0"/>
          </a:p>
          <a:p>
            <a:r>
              <a:rPr lang="en-AU" altLang="en-US" dirty="0" err="1"/>
              <a:t>Dùng</a:t>
            </a:r>
            <a:r>
              <a:rPr lang="en-AU" altLang="en-US" dirty="0"/>
              <a:t> </a:t>
            </a:r>
            <a:r>
              <a:rPr lang="en-AU" altLang="en-US" dirty="0" err="1"/>
              <a:t>các</a:t>
            </a:r>
            <a:r>
              <a:rPr lang="en-AU" altLang="en-US" dirty="0"/>
              <a:t> </a:t>
            </a:r>
            <a:r>
              <a:rPr lang="en-AU" altLang="en-US" dirty="0" err="1"/>
              <a:t>biểu</a:t>
            </a:r>
            <a:r>
              <a:rPr lang="en-AU" altLang="en-US" dirty="0"/>
              <a:t> </a:t>
            </a:r>
            <a:r>
              <a:rPr lang="en-AU" altLang="en-US" dirty="0" err="1"/>
              <a:t>mẫu</a:t>
            </a:r>
            <a:endParaRPr lang="en-AU" altLang="en-US" dirty="0"/>
          </a:p>
          <a:p>
            <a:r>
              <a:rPr lang="en-AU" altLang="en-US" dirty="0" err="1"/>
              <a:t>quy</a:t>
            </a:r>
            <a:r>
              <a:rPr lang="en-AU" altLang="en-US" dirty="0"/>
              <a:t> </a:t>
            </a:r>
            <a:r>
              <a:rPr lang="en-AU" altLang="en-US" dirty="0" err="1"/>
              <a:t>chế</a:t>
            </a:r>
            <a:r>
              <a:rPr lang="en-AU" altLang="en-US" dirty="0"/>
              <a:t> </a:t>
            </a:r>
            <a:r>
              <a:rPr lang="en-AU" altLang="en-US" dirty="0" err="1"/>
              <a:t>báo</a:t>
            </a:r>
            <a:r>
              <a:rPr lang="en-AU" altLang="en-US" dirty="0"/>
              <a:t> </a:t>
            </a:r>
            <a:r>
              <a:rPr lang="en-AU" altLang="en-US" dirty="0" err="1"/>
              <a:t>cáo</a:t>
            </a:r>
            <a:endParaRPr lang="en-AU" altLang="en-US" dirty="0"/>
          </a:p>
          <a:p>
            <a:r>
              <a:rPr lang="en-AU" altLang="en-US" dirty="0" err="1"/>
              <a:t>Trách</a:t>
            </a:r>
            <a:r>
              <a:rPr lang="en-AU" altLang="en-US" dirty="0"/>
              <a:t> </a:t>
            </a:r>
            <a:r>
              <a:rPr lang="en-AU" altLang="en-US" dirty="0" err="1"/>
              <a:t>nhiệm</a:t>
            </a:r>
            <a:r>
              <a:rPr lang="en-AU" altLang="en-US" dirty="0"/>
              <a:t> </a:t>
            </a:r>
            <a:r>
              <a:rPr lang="en-AU" altLang="en-US" dirty="0" err="1"/>
              <a:t>của</a:t>
            </a:r>
            <a:r>
              <a:rPr lang="en-AU" altLang="en-US" dirty="0"/>
              <a:t> </a:t>
            </a:r>
            <a:r>
              <a:rPr lang="en-AU" altLang="en-US" dirty="0" err="1"/>
              <a:t>một</a:t>
            </a:r>
            <a:r>
              <a:rPr lang="en-AU" altLang="en-US" dirty="0"/>
              <a:t> </a:t>
            </a:r>
            <a:r>
              <a:rPr lang="en-AU" altLang="en-US" dirty="0" err="1"/>
              <a:t>số</a:t>
            </a:r>
            <a:r>
              <a:rPr lang="en-AU" altLang="en-US" dirty="0"/>
              <a:t> </a:t>
            </a:r>
            <a:r>
              <a:rPr lang="en-AU" altLang="en-US" dirty="0" err="1"/>
              <a:t>người</a:t>
            </a:r>
            <a:r>
              <a:rPr lang="en-AU" altLang="en-US" dirty="0"/>
              <a:t> </a:t>
            </a:r>
            <a:r>
              <a:rPr lang="en-AU" altLang="en-US" dirty="0" err="1"/>
              <a:t>trong</a:t>
            </a:r>
            <a:r>
              <a:rPr lang="en-AU" altLang="en-US" dirty="0"/>
              <a:t> </a:t>
            </a:r>
            <a:r>
              <a:rPr lang="en-AU" altLang="en-US" dirty="0" err="1"/>
              <a:t>dự</a:t>
            </a:r>
            <a:r>
              <a:rPr lang="en-AU" altLang="en-US" dirty="0"/>
              <a:t> </a:t>
            </a:r>
            <a:r>
              <a:rPr lang="en-AU" altLang="en-US" dirty="0" err="1"/>
              <a:t>án</a:t>
            </a:r>
            <a:endParaRPr lang="en-AU" altLang="en-US" dirty="0"/>
          </a:p>
          <a:p>
            <a:r>
              <a:rPr lang="en-AU" altLang="en-US" dirty="0" err="1"/>
              <a:t>Họp</a:t>
            </a:r>
            <a:r>
              <a:rPr lang="en-AU" altLang="en-US" dirty="0"/>
              <a:t> </a:t>
            </a:r>
            <a:r>
              <a:rPr lang="en-AU" altLang="en-US" dirty="0" err="1"/>
              <a:t>hành</a:t>
            </a:r>
            <a:r>
              <a:rPr lang="en-AU" altLang="en-US" dirty="0"/>
              <a:t> </a:t>
            </a:r>
          </a:p>
          <a:p>
            <a:r>
              <a:rPr lang="en-AU" altLang="en-US" dirty="0" err="1"/>
              <a:t>Mua</a:t>
            </a:r>
            <a:r>
              <a:rPr lang="en-AU" altLang="en-US" dirty="0"/>
              <a:t> </a:t>
            </a:r>
            <a:r>
              <a:rPr lang="en-AU" altLang="en-US" dirty="0" err="1"/>
              <a:t>sắm</a:t>
            </a:r>
            <a:r>
              <a:rPr lang="en-AU" altLang="en-US" dirty="0"/>
              <a:t> </a:t>
            </a:r>
            <a:r>
              <a:rPr lang="en-AU" altLang="en-US" dirty="0" err="1"/>
              <a:t>vật</a:t>
            </a:r>
            <a:r>
              <a:rPr lang="en-AU" altLang="en-US" dirty="0"/>
              <a:t> </a:t>
            </a:r>
            <a:r>
              <a:rPr lang="en-AU" altLang="en-US" dirty="0" err="1"/>
              <a:t>tư</a:t>
            </a:r>
            <a:r>
              <a:rPr lang="en-AU" altLang="en-US" dirty="0"/>
              <a:t>, </a:t>
            </a:r>
            <a:r>
              <a:rPr lang="en-AU" altLang="en-US" dirty="0" err="1"/>
              <a:t>thiết</a:t>
            </a:r>
            <a:r>
              <a:rPr lang="en-AU" altLang="en-US" dirty="0"/>
              <a:t> </a:t>
            </a:r>
            <a:r>
              <a:rPr lang="en-AU" altLang="en-US" dirty="0" err="1"/>
              <a:t>bị</a:t>
            </a:r>
            <a:endParaRPr lang="en-AU" altLang="en-US" dirty="0"/>
          </a:p>
          <a:p>
            <a:r>
              <a:rPr lang="en-AU" altLang="en-US" dirty="0" err="1"/>
              <a:t>Mỗi</a:t>
            </a:r>
            <a:r>
              <a:rPr lang="en-AU" altLang="en-US" dirty="0"/>
              <a:t> </a:t>
            </a:r>
            <a:r>
              <a:rPr lang="en-AU" altLang="en-US" dirty="0" err="1"/>
              <a:t>thủ</a:t>
            </a:r>
            <a:r>
              <a:rPr lang="en-AU" altLang="en-US" dirty="0"/>
              <a:t> </a:t>
            </a:r>
            <a:r>
              <a:rPr lang="en-AU" altLang="en-US" dirty="0" err="1"/>
              <a:t>tục</a:t>
            </a:r>
            <a:r>
              <a:rPr lang="en-AU" altLang="en-US" dirty="0"/>
              <a:t> </a:t>
            </a:r>
            <a:r>
              <a:rPr lang="en-AU" altLang="en-US" dirty="0" err="1"/>
              <a:t>đều</a:t>
            </a:r>
            <a:r>
              <a:rPr lang="en-AU" altLang="en-US" dirty="0"/>
              <a:t> </a:t>
            </a:r>
            <a:r>
              <a:rPr lang="en-AU" altLang="en-US" dirty="0" err="1"/>
              <a:t>phải</a:t>
            </a:r>
            <a:r>
              <a:rPr lang="en-AU" altLang="en-US" dirty="0"/>
              <a:t> </a:t>
            </a:r>
            <a:r>
              <a:rPr lang="en-AU" altLang="en-US" dirty="0" err="1"/>
              <a:t>trả</a:t>
            </a:r>
            <a:r>
              <a:rPr lang="en-AU" altLang="en-US" dirty="0"/>
              <a:t> </a:t>
            </a:r>
            <a:r>
              <a:rPr lang="en-AU" altLang="en-US" dirty="0" err="1"/>
              <a:t>lời</a:t>
            </a:r>
            <a:r>
              <a:rPr lang="en-AU" altLang="en-US" dirty="0"/>
              <a:t> </a:t>
            </a:r>
            <a:r>
              <a:rPr lang="en-AU" altLang="en-US" dirty="0" err="1"/>
              <a:t>các</a:t>
            </a:r>
            <a:r>
              <a:rPr lang="en-AU" altLang="en-US" dirty="0"/>
              <a:t> </a:t>
            </a:r>
            <a:r>
              <a:rPr lang="en-AU" altLang="en-US" dirty="0" err="1"/>
              <a:t>câu</a:t>
            </a:r>
            <a:r>
              <a:rPr lang="en-AU" altLang="en-US" dirty="0"/>
              <a:t> </a:t>
            </a:r>
            <a:r>
              <a:rPr lang="en-AU" altLang="en-US" dirty="0" err="1"/>
              <a:t>hỏi</a:t>
            </a:r>
            <a:r>
              <a:rPr lang="en-AU" altLang="en-US" dirty="0"/>
              <a:t>: Ai, </a:t>
            </a:r>
            <a:r>
              <a:rPr lang="en-AU" altLang="en-US" dirty="0" err="1"/>
              <a:t>cái</a:t>
            </a:r>
            <a:r>
              <a:rPr lang="en-AU" altLang="en-US" dirty="0"/>
              <a:t> </a:t>
            </a:r>
            <a:r>
              <a:rPr lang="en-AU" altLang="en-US" dirty="0" err="1"/>
              <a:t>gì</a:t>
            </a:r>
            <a:r>
              <a:rPr lang="en-AU" altLang="en-US" dirty="0"/>
              <a:t>, </a:t>
            </a:r>
            <a:r>
              <a:rPr lang="en-AU" altLang="en-US" dirty="0" err="1"/>
              <a:t>khi</a:t>
            </a:r>
            <a:r>
              <a:rPr lang="en-AU" altLang="en-US" dirty="0"/>
              <a:t> </a:t>
            </a:r>
            <a:r>
              <a:rPr lang="en-AU" altLang="en-US" dirty="0" err="1"/>
              <a:t>nào</a:t>
            </a:r>
            <a:r>
              <a:rPr lang="en-AU" altLang="en-US" dirty="0"/>
              <a:t>, ở </a:t>
            </a:r>
            <a:r>
              <a:rPr lang="en-AU" altLang="en-US" dirty="0" err="1"/>
              <a:t>đâu</a:t>
            </a:r>
            <a:r>
              <a:rPr lang="en-AU" altLang="en-US" dirty="0"/>
              <a:t>, </a:t>
            </a:r>
            <a:r>
              <a:rPr lang="en-AU" altLang="en-US" dirty="0" err="1"/>
              <a:t>thế</a:t>
            </a:r>
            <a:r>
              <a:rPr lang="en-AU" altLang="en-US" dirty="0"/>
              <a:t> </a:t>
            </a:r>
            <a:r>
              <a:rPr lang="en-AU" altLang="en-US" dirty="0" err="1"/>
              <a:t>nào</a:t>
            </a:r>
            <a:r>
              <a:rPr lang="en-AU" altLang="en-US" dirty="0"/>
              <a:t>, </a:t>
            </a:r>
            <a:r>
              <a:rPr lang="en-AU" altLang="en-US" dirty="0" err="1"/>
              <a:t>Tại</a:t>
            </a:r>
            <a:r>
              <a:rPr lang="en-AU" altLang="en-US" dirty="0"/>
              <a:t> </a:t>
            </a:r>
            <a:r>
              <a:rPr lang="en-AU" altLang="en-US" dirty="0" err="1"/>
              <a:t>sao</a:t>
            </a:r>
            <a:r>
              <a:rPr lang="en-AU" altLang="en-US" dirty="0"/>
              <a:t>.</a:t>
            </a:r>
          </a:p>
        </p:txBody>
      </p:sp>
      <p:sp>
        <p:nvSpPr>
          <p:cNvPr id="6" name="Slide Number Placeholder 5"/>
          <p:cNvSpPr>
            <a:spLocks noGrp="1"/>
          </p:cNvSpPr>
          <p:nvPr>
            <p:ph type="sldNum" sz="quarter" idx="12"/>
          </p:nvPr>
        </p:nvSpPr>
        <p:spPr/>
        <p:txBody>
          <a:bodyPr/>
          <a:lstStyle/>
          <a:p>
            <a:pPr lvl="1"/>
            <a:fld id="{2BB16117-D462-4A4D-BD8E-30E70D86B170}" type="slidenum">
              <a:rPr lang="en-US" altLang="en-US"/>
              <a:pPr lvl="1"/>
              <a:t>17</a:t>
            </a:fld>
            <a:endParaRPr lang="en-US" altLang="en-US">
              <a:latin typeface="Times New Roman" pitchFamily="18" charset="0"/>
            </a:endParaRPr>
          </a:p>
        </p:txBody>
      </p:sp>
    </p:spTree>
    <p:extLst>
      <p:ext uri="{BB962C8B-B14F-4D97-AF65-F5344CB8AC3E}">
        <p14:creationId xmlns:p14="http://schemas.microsoft.com/office/powerpoint/2010/main" val="273874452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Slide Number Placeholder 4"/>
          <p:cNvSpPr>
            <a:spLocks noGrp="1"/>
          </p:cNvSpPr>
          <p:nvPr>
            <p:ph type="sldNum" sz="quarter" idx="12"/>
          </p:nvPr>
        </p:nvSpPr>
        <p:spPr/>
        <p:txBody>
          <a:bodyPr/>
          <a:lstStyle/>
          <a:p>
            <a:pPr lvl="1"/>
            <a:fld id="{1B96D6F8-156A-40B1-B797-E850BBEF8AC6}" type="slidenum">
              <a:rPr lang="en-US" altLang="en-US"/>
              <a:pPr lvl="1"/>
              <a:t>18</a:t>
            </a:fld>
            <a:endParaRPr lang="en-US" altLang="en-US">
              <a:latin typeface="Times New Roman" pitchFamily="18" charset="0"/>
            </a:endParaRPr>
          </a:p>
        </p:txBody>
      </p:sp>
      <p:sp>
        <p:nvSpPr>
          <p:cNvPr id="593922" name="Rectangle 2"/>
          <p:cNvSpPr>
            <a:spLocks noGrp="1" noChangeArrowheads="1"/>
          </p:cNvSpPr>
          <p:nvPr>
            <p:ph type="title"/>
          </p:nvPr>
        </p:nvSpPr>
        <p:spPr/>
        <p:txBody>
          <a:bodyPr/>
          <a:lstStyle/>
          <a:p>
            <a:r>
              <a:rPr lang="en-AU" altLang="en-US"/>
              <a:t>Luồng công việc (WorkFlow)</a:t>
            </a:r>
          </a:p>
        </p:txBody>
      </p:sp>
      <p:grpSp>
        <p:nvGrpSpPr>
          <p:cNvPr id="593924" name="Group 4"/>
          <p:cNvGrpSpPr>
            <a:grpSpLocks/>
          </p:cNvGrpSpPr>
          <p:nvPr/>
        </p:nvGrpSpPr>
        <p:grpSpPr bwMode="auto">
          <a:xfrm>
            <a:off x="2136776" y="1741488"/>
            <a:ext cx="9140825" cy="4735512"/>
            <a:chOff x="1872" y="2875"/>
            <a:chExt cx="7200" cy="4971"/>
          </a:xfrm>
        </p:grpSpPr>
        <p:sp>
          <p:nvSpPr>
            <p:cNvPr id="593925" name="Text Box 5"/>
            <p:cNvSpPr txBox="1">
              <a:spLocks noChangeArrowheads="1"/>
            </p:cNvSpPr>
            <p:nvPr/>
          </p:nvSpPr>
          <p:spPr bwMode="auto">
            <a:xfrm>
              <a:off x="1872" y="2875"/>
              <a:ext cx="1584" cy="82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p>
              <a:pPr algn="ctr"/>
              <a:r>
                <a:rPr lang="en-US" altLang="en-US" sz="1600">
                  <a:latin typeface="Arial" charset="0"/>
                </a:rPr>
                <a:t>Lập danh sách các công việc trong biểu đồ mạng</a:t>
              </a:r>
              <a:endParaRPr lang="en-US" altLang="en-US" sz="1600"/>
            </a:p>
          </p:txBody>
        </p:sp>
        <p:sp>
          <p:nvSpPr>
            <p:cNvPr id="593926" name="Text Box 6"/>
            <p:cNvSpPr txBox="1">
              <a:spLocks noChangeArrowheads="1"/>
            </p:cNvSpPr>
            <p:nvPr/>
          </p:nvSpPr>
          <p:spPr bwMode="auto">
            <a:xfrm>
              <a:off x="1872" y="4201"/>
              <a:ext cx="1584" cy="99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p>
              <a:pPr algn="ctr"/>
              <a:r>
                <a:rPr lang="en-US" altLang="en-US" sz="1600">
                  <a:latin typeface="Arial" charset="0"/>
                </a:rPr>
                <a:t>Xác định công việc nào còn chưa bắt đầu hay chưa hoàn tất tới ngày hiện tại</a:t>
              </a:r>
              <a:endParaRPr lang="en-US" altLang="en-US" sz="1600"/>
            </a:p>
          </p:txBody>
        </p:sp>
        <p:sp>
          <p:nvSpPr>
            <p:cNvPr id="593927" name="Text Box 7"/>
            <p:cNvSpPr txBox="1">
              <a:spLocks noChangeArrowheads="1"/>
            </p:cNvSpPr>
            <p:nvPr/>
          </p:nvSpPr>
          <p:spPr bwMode="auto">
            <a:xfrm>
              <a:off x="1872" y="5692"/>
              <a:ext cx="1584" cy="82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p>
              <a:pPr algn="ctr"/>
              <a:r>
                <a:rPr lang="en-US" altLang="en-US" sz="1600">
                  <a:latin typeface="Arial" charset="0"/>
                </a:rPr>
                <a:t>Xác định người tiếp xúc để biết hiện trạng về từng công việc</a:t>
              </a:r>
              <a:endParaRPr lang="en-US" altLang="en-US" sz="1600"/>
            </a:p>
          </p:txBody>
        </p:sp>
        <p:sp>
          <p:nvSpPr>
            <p:cNvPr id="593928" name="Text Box 8"/>
            <p:cNvSpPr txBox="1">
              <a:spLocks noChangeArrowheads="1"/>
            </p:cNvSpPr>
            <p:nvPr/>
          </p:nvSpPr>
          <p:spPr bwMode="auto">
            <a:xfrm>
              <a:off x="1872" y="7018"/>
              <a:ext cx="1584" cy="82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p>
              <a:pPr algn="ctr">
                <a:spcBef>
                  <a:spcPts val="600"/>
                </a:spcBef>
              </a:pPr>
              <a:r>
                <a:rPr lang="en-US" altLang="en-US" sz="1600">
                  <a:latin typeface="Arial" charset="0"/>
                </a:rPr>
                <a:t>Thu thập hiện trạng về mỗi công việc</a:t>
              </a:r>
              <a:endParaRPr lang="en-US" altLang="en-US" sz="1600"/>
            </a:p>
          </p:txBody>
        </p:sp>
        <p:grpSp>
          <p:nvGrpSpPr>
            <p:cNvPr id="593929" name="Group 9"/>
            <p:cNvGrpSpPr>
              <a:grpSpLocks/>
            </p:cNvGrpSpPr>
            <p:nvPr/>
          </p:nvGrpSpPr>
          <p:grpSpPr bwMode="auto">
            <a:xfrm>
              <a:off x="4032" y="2875"/>
              <a:ext cx="1728" cy="1326"/>
              <a:chOff x="3168" y="3888"/>
              <a:chExt cx="1728" cy="1152"/>
            </a:xfrm>
          </p:grpSpPr>
          <p:sp>
            <p:nvSpPr>
              <p:cNvPr id="593930" name="AutoShape 10"/>
              <p:cNvSpPr>
                <a:spLocks noChangeArrowheads="1"/>
              </p:cNvSpPr>
              <p:nvPr/>
            </p:nvSpPr>
            <p:spPr bwMode="auto">
              <a:xfrm>
                <a:off x="3168" y="3888"/>
                <a:ext cx="1728" cy="1152"/>
              </a:xfrm>
              <a:prstGeom prst="flowChartDecision">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93931" name="Text Box 11"/>
              <p:cNvSpPr txBox="1">
                <a:spLocks noChangeArrowheads="1"/>
              </p:cNvSpPr>
              <p:nvPr/>
            </p:nvSpPr>
            <p:spPr bwMode="auto">
              <a:xfrm>
                <a:off x="3600" y="4128"/>
                <a:ext cx="861" cy="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p>
                <a:pPr algn="ctr"/>
                <a:r>
                  <a:rPr lang="en-US" altLang="en-US" sz="1600">
                    <a:latin typeface="Arial" charset="0"/>
                  </a:rPr>
                  <a:t>Công việc hoàn thành 100%?</a:t>
                </a:r>
                <a:endParaRPr lang="en-US" altLang="en-US" sz="1600"/>
              </a:p>
            </p:txBody>
          </p:sp>
        </p:grpSp>
        <p:sp>
          <p:nvSpPr>
            <p:cNvPr id="593932" name="Text Box 12"/>
            <p:cNvSpPr txBox="1">
              <a:spLocks noChangeArrowheads="1"/>
            </p:cNvSpPr>
            <p:nvPr/>
          </p:nvSpPr>
          <p:spPr bwMode="auto">
            <a:xfrm>
              <a:off x="6048" y="3041"/>
              <a:ext cx="1008" cy="82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p>
              <a:pPr algn="ctr"/>
              <a:r>
                <a:rPr lang="en-US" altLang="en-US" sz="1600">
                  <a:latin typeface="Arial" charset="0"/>
                </a:rPr>
                <a:t>Ghi ngày hoàn thành thực tế</a:t>
              </a:r>
              <a:endParaRPr lang="en-US" altLang="en-US" sz="1600"/>
            </a:p>
          </p:txBody>
        </p:sp>
        <p:sp>
          <p:nvSpPr>
            <p:cNvPr id="593933" name="Text Box 13"/>
            <p:cNvSpPr txBox="1">
              <a:spLocks noChangeArrowheads="1"/>
            </p:cNvSpPr>
            <p:nvPr/>
          </p:nvSpPr>
          <p:spPr bwMode="auto">
            <a:xfrm>
              <a:off x="7488" y="3041"/>
              <a:ext cx="864" cy="82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p>
              <a:pPr algn="ctr"/>
              <a:r>
                <a:rPr lang="en-US" altLang="en-US" sz="1600">
                  <a:latin typeface="Arial" charset="0"/>
                </a:rPr>
                <a:t>Ghi hoàn thành 100%</a:t>
              </a:r>
              <a:endParaRPr lang="en-US" altLang="en-US" sz="1600"/>
            </a:p>
          </p:txBody>
        </p:sp>
        <p:sp>
          <p:nvSpPr>
            <p:cNvPr id="593934" name="Text Box 14"/>
            <p:cNvSpPr txBox="1">
              <a:spLocks noChangeArrowheads="1"/>
            </p:cNvSpPr>
            <p:nvPr/>
          </p:nvSpPr>
          <p:spPr bwMode="auto">
            <a:xfrm>
              <a:off x="4464" y="4863"/>
              <a:ext cx="864" cy="82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p>
              <a:pPr algn="ctr"/>
              <a:r>
                <a:rPr lang="en-US" altLang="en-US" sz="1600">
                  <a:latin typeface="Arial" charset="0"/>
                </a:rPr>
                <a:t>Ghi ngày bắt đầu thực tế</a:t>
              </a:r>
              <a:endParaRPr lang="en-US" altLang="en-US" sz="1600"/>
            </a:p>
          </p:txBody>
        </p:sp>
        <p:sp>
          <p:nvSpPr>
            <p:cNvPr id="593935" name="Text Box 15"/>
            <p:cNvSpPr txBox="1">
              <a:spLocks noChangeArrowheads="1"/>
            </p:cNvSpPr>
            <p:nvPr/>
          </p:nvSpPr>
          <p:spPr bwMode="auto">
            <a:xfrm>
              <a:off x="4464" y="6520"/>
              <a:ext cx="864" cy="82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p>
              <a:pPr algn="ctr"/>
              <a:r>
                <a:rPr lang="en-US" altLang="en-US" sz="1600">
                  <a:latin typeface="Arial" charset="0"/>
                </a:rPr>
                <a:t>Ghi phần trăm hoàn thành </a:t>
              </a:r>
              <a:endParaRPr lang="en-US" altLang="en-US" sz="1600"/>
            </a:p>
          </p:txBody>
        </p:sp>
        <p:sp>
          <p:nvSpPr>
            <p:cNvPr id="593936" name="Line 16"/>
            <p:cNvSpPr>
              <a:spLocks noChangeShapeType="1"/>
            </p:cNvSpPr>
            <p:nvPr/>
          </p:nvSpPr>
          <p:spPr bwMode="auto">
            <a:xfrm>
              <a:off x="4896" y="5692"/>
              <a:ext cx="0" cy="82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93937" name="Line 17"/>
            <p:cNvSpPr>
              <a:spLocks noChangeShapeType="1"/>
            </p:cNvSpPr>
            <p:nvPr/>
          </p:nvSpPr>
          <p:spPr bwMode="auto">
            <a:xfrm>
              <a:off x="4896" y="4201"/>
              <a:ext cx="0" cy="66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93938" name="Line 18"/>
            <p:cNvSpPr>
              <a:spLocks noChangeShapeType="1"/>
            </p:cNvSpPr>
            <p:nvPr/>
          </p:nvSpPr>
          <p:spPr bwMode="auto">
            <a:xfrm>
              <a:off x="2592" y="3704"/>
              <a:ext cx="0" cy="49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93939" name="Line 19"/>
            <p:cNvSpPr>
              <a:spLocks noChangeShapeType="1"/>
            </p:cNvSpPr>
            <p:nvPr/>
          </p:nvSpPr>
          <p:spPr bwMode="auto">
            <a:xfrm>
              <a:off x="2592" y="5195"/>
              <a:ext cx="0" cy="49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93940" name="Line 20"/>
            <p:cNvSpPr>
              <a:spLocks noChangeShapeType="1"/>
            </p:cNvSpPr>
            <p:nvPr/>
          </p:nvSpPr>
          <p:spPr bwMode="auto">
            <a:xfrm>
              <a:off x="2592" y="6520"/>
              <a:ext cx="0" cy="49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93941" name="Line 21"/>
            <p:cNvSpPr>
              <a:spLocks noChangeShapeType="1"/>
            </p:cNvSpPr>
            <p:nvPr/>
          </p:nvSpPr>
          <p:spPr bwMode="auto">
            <a:xfrm>
              <a:off x="3456" y="7349"/>
              <a:ext cx="14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93942" name="Line 22"/>
            <p:cNvSpPr>
              <a:spLocks noChangeShapeType="1"/>
            </p:cNvSpPr>
            <p:nvPr/>
          </p:nvSpPr>
          <p:spPr bwMode="auto">
            <a:xfrm flipV="1">
              <a:off x="3600" y="3538"/>
              <a:ext cx="0" cy="381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93943" name="Line 23"/>
            <p:cNvSpPr>
              <a:spLocks noChangeShapeType="1"/>
            </p:cNvSpPr>
            <p:nvPr/>
          </p:nvSpPr>
          <p:spPr bwMode="auto">
            <a:xfrm>
              <a:off x="3600" y="3538"/>
              <a:ext cx="43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93944" name="Line 24"/>
            <p:cNvSpPr>
              <a:spLocks noChangeShapeType="1"/>
            </p:cNvSpPr>
            <p:nvPr/>
          </p:nvSpPr>
          <p:spPr bwMode="auto">
            <a:xfrm>
              <a:off x="5760" y="3538"/>
              <a:ext cx="28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93945" name="Line 25"/>
            <p:cNvSpPr>
              <a:spLocks noChangeShapeType="1"/>
            </p:cNvSpPr>
            <p:nvPr/>
          </p:nvSpPr>
          <p:spPr bwMode="auto">
            <a:xfrm>
              <a:off x="7056" y="3538"/>
              <a:ext cx="43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93946" name="Text Box 26"/>
            <p:cNvSpPr txBox="1">
              <a:spLocks noChangeArrowheads="1"/>
            </p:cNvSpPr>
            <p:nvPr/>
          </p:nvSpPr>
          <p:spPr bwMode="auto">
            <a:xfrm>
              <a:off x="4035" y="4311"/>
              <a:ext cx="573" cy="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p>
              <a:pPr algn="ctr"/>
              <a:r>
                <a:rPr lang="en-US" altLang="en-US" sz="1600">
                  <a:latin typeface="Arial" charset="0"/>
                </a:rPr>
                <a:t>Không</a:t>
              </a:r>
              <a:endParaRPr lang="en-US" altLang="en-US" sz="1600"/>
            </a:p>
          </p:txBody>
        </p:sp>
        <p:sp>
          <p:nvSpPr>
            <p:cNvPr id="593947" name="Text Box 27"/>
            <p:cNvSpPr txBox="1">
              <a:spLocks noChangeArrowheads="1"/>
            </p:cNvSpPr>
            <p:nvPr/>
          </p:nvSpPr>
          <p:spPr bwMode="auto">
            <a:xfrm>
              <a:off x="5472" y="2875"/>
              <a:ext cx="432" cy="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p>
              <a:pPr algn="ctr"/>
              <a:r>
                <a:rPr lang="en-US" altLang="en-US" sz="1600">
                  <a:latin typeface="Arial" charset="0"/>
                </a:rPr>
                <a:t>Có</a:t>
              </a:r>
              <a:endParaRPr lang="en-US" altLang="en-US" sz="1600"/>
            </a:p>
          </p:txBody>
        </p:sp>
        <p:sp>
          <p:nvSpPr>
            <p:cNvPr id="593948" name="Text Box 28"/>
            <p:cNvSpPr txBox="1">
              <a:spLocks noChangeArrowheads="1"/>
            </p:cNvSpPr>
            <p:nvPr/>
          </p:nvSpPr>
          <p:spPr bwMode="auto">
            <a:xfrm>
              <a:off x="5472" y="5858"/>
              <a:ext cx="3600" cy="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p>
              <a:pPr algn="ctr"/>
              <a:r>
                <a:rPr lang="en-US" altLang="en-US" sz="1600"/>
                <a:t> Thủ tục quản lý công việc</a:t>
              </a:r>
            </a:p>
          </p:txBody>
        </p:sp>
      </p:grpSp>
    </p:spTree>
    <p:extLst>
      <p:ext uri="{BB962C8B-B14F-4D97-AF65-F5344CB8AC3E}">
        <p14:creationId xmlns:p14="http://schemas.microsoft.com/office/powerpoint/2010/main" val="400603805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r>
              <a:rPr lang="en-US" dirty="0" smtClean="0">
                <a:latin typeface="Candara" panose="020E0502030303020204" pitchFamily="34" charset="0"/>
              </a:rPr>
              <a:t>G</a:t>
            </a:r>
            <a:r>
              <a:rPr lang="vi-VN" dirty="0" smtClean="0">
                <a:latin typeface="Candara" panose="020E0502030303020204" pitchFamily="34" charset="0"/>
              </a:rPr>
              <a:t>iám sát và duy trì</a:t>
            </a:r>
            <a:endParaRPr lang="en-US" dirty="0" smtClean="0">
              <a:latin typeface="Candara" panose="020E0502030303020204" pitchFamily="34" charset="0"/>
            </a:endParaRPr>
          </a:p>
        </p:txBody>
      </p:sp>
      <p:sp>
        <p:nvSpPr>
          <p:cNvPr id="5" name="Slide Number Placeholder 4"/>
          <p:cNvSpPr>
            <a:spLocks noGrp="1"/>
          </p:cNvSpPr>
          <p:nvPr>
            <p:ph type="sldNum" sz="quarter" idx="12"/>
          </p:nvPr>
        </p:nvSpPr>
        <p:spPr/>
        <p:txBody>
          <a:bodyPr/>
          <a:lstStyle/>
          <a:p>
            <a:fld id="{45D3D480-1655-47CE-BCA6-6F308F04DFD7}" type="slidenum">
              <a:rPr lang="es-ES" smtClean="0"/>
              <a:pPr/>
              <a:t>19</a:t>
            </a:fld>
            <a:endParaRPr lang="es-ES"/>
          </a:p>
        </p:txBody>
      </p:sp>
      <p:grpSp>
        <p:nvGrpSpPr>
          <p:cNvPr id="3" name="Group 2"/>
          <p:cNvGrpSpPr>
            <a:grpSpLocks noChangeAspect="1"/>
          </p:cNvGrpSpPr>
          <p:nvPr/>
        </p:nvGrpSpPr>
        <p:grpSpPr>
          <a:xfrm>
            <a:off x="3238724" y="1916832"/>
            <a:ext cx="5449565" cy="4340010"/>
            <a:chOff x="1259632" y="1340768"/>
            <a:chExt cx="6192688" cy="4931830"/>
          </a:xfrm>
        </p:grpSpPr>
        <p:sp>
          <p:nvSpPr>
            <p:cNvPr id="2" name="Rectangle 1"/>
            <p:cNvSpPr/>
            <p:nvPr/>
          </p:nvSpPr>
          <p:spPr>
            <a:xfrm>
              <a:off x="3387621" y="1340768"/>
              <a:ext cx="2304256" cy="395325"/>
            </a:xfrm>
            <a:prstGeom prst="rect">
              <a:avLst/>
            </a:prstGeom>
            <a:solidFill>
              <a:schemeClr val="bg2"/>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1400" b="1" dirty="0">
                  <a:solidFill>
                    <a:srgbClr val="FF0000"/>
                  </a:solidFill>
                  <a:effectLst>
                    <a:outerShdw blurRad="38100" dist="38100" dir="2700000" algn="tl">
                      <a:srgbClr val="000000">
                        <a:alpha val="43137"/>
                      </a:srgbClr>
                    </a:outerShdw>
                  </a:effectLst>
                </a:rPr>
                <a:t>Đặt ra các chỉ tiêu</a:t>
              </a:r>
              <a:r>
                <a:rPr lang="en-US" sz="1400" b="1" dirty="0">
                  <a:solidFill>
                    <a:srgbClr val="FF0000"/>
                  </a:solidFill>
                  <a:effectLst>
                    <a:outerShdw blurRad="38100" dist="38100" dir="2700000" algn="tl">
                      <a:srgbClr val="000000">
                        <a:alpha val="43137"/>
                      </a:srgbClr>
                    </a:outerShdw>
                  </a:effectLst>
                </a:rPr>
                <a:t> </a:t>
              </a:r>
              <a:r>
                <a:rPr lang="vi-VN" sz="1400" b="1" dirty="0">
                  <a:solidFill>
                    <a:srgbClr val="FF0000"/>
                  </a:solidFill>
                  <a:effectLst>
                    <a:outerShdw blurRad="38100" dist="38100" dir="2700000" algn="tl">
                      <a:srgbClr val="000000">
                        <a:alpha val="43137"/>
                      </a:srgbClr>
                    </a:outerShdw>
                  </a:effectLst>
                </a:rPr>
                <a:t>đánh </a:t>
              </a:r>
              <a:r>
                <a:rPr lang="en-US" sz="1400" b="1" dirty="0">
                  <a:solidFill>
                    <a:srgbClr val="FF0000"/>
                  </a:solidFill>
                  <a:effectLst>
                    <a:outerShdw blurRad="38100" dist="38100" dir="2700000" algn="tl">
                      <a:srgbClr val="000000">
                        <a:alpha val="43137"/>
                      </a:srgbClr>
                    </a:outerShdw>
                  </a:effectLst>
                </a:rPr>
                <a:t> </a:t>
              </a:r>
              <a:r>
                <a:rPr lang="vi-VN" sz="1400" b="1" dirty="0">
                  <a:solidFill>
                    <a:srgbClr val="FF0000"/>
                  </a:solidFill>
                  <a:effectLst>
                    <a:outerShdw blurRad="38100" dist="38100" dir="2700000" algn="tl">
                      <a:srgbClr val="000000">
                        <a:alpha val="43137"/>
                      </a:srgbClr>
                    </a:outerShdw>
                  </a:effectLst>
                </a:rPr>
                <a:t>giá </a:t>
              </a:r>
              <a:r>
                <a:rPr lang="en-US" sz="1400" b="1" dirty="0">
                  <a:solidFill>
                    <a:srgbClr val="FF0000"/>
                  </a:solidFill>
                  <a:effectLst>
                    <a:outerShdw blurRad="38100" dist="38100" dir="2700000" algn="tl">
                      <a:srgbClr val="000000">
                        <a:alpha val="43137"/>
                      </a:srgbClr>
                    </a:outerShdw>
                  </a:effectLst>
                </a:rPr>
                <a:t>&amp;</a:t>
              </a:r>
              <a:r>
                <a:rPr lang="vi-VN" sz="1400" b="1" dirty="0">
                  <a:solidFill>
                    <a:srgbClr val="FF0000"/>
                  </a:solidFill>
                  <a:effectLst>
                    <a:outerShdw blurRad="38100" dist="38100" dir="2700000" algn="tl">
                      <a:srgbClr val="000000">
                        <a:alpha val="43137"/>
                      </a:srgbClr>
                    </a:outerShdw>
                  </a:effectLst>
                </a:rPr>
                <a:t> giám sát </a:t>
              </a:r>
            </a:p>
          </p:txBody>
        </p:sp>
        <p:sp>
          <p:nvSpPr>
            <p:cNvPr id="7" name="Rectangle 6"/>
            <p:cNvSpPr/>
            <p:nvPr/>
          </p:nvSpPr>
          <p:spPr>
            <a:xfrm>
              <a:off x="3387621" y="2003424"/>
              <a:ext cx="2304256" cy="452749"/>
            </a:xfrm>
            <a:prstGeom prst="rect">
              <a:avLst/>
            </a:prstGeom>
            <a:solidFill>
              <a:schemeClr val="bg2"/>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1400" b="1" dirty="0">
                  <a:solidFill>
                    <a:srgbClr val="FF0000"/>
                  </a:solidFill>
                  <a:effectLst>
                    <a:outerShdw blurRad="38100" dist="38100" dir="2700000" algn="tl">
                      <a:srgbClr val="000000">
                        <a:alpha val="43137"/>
                      </a:srgbClr>
                    </a:outerShdw>
                  </a:effectLst>
                </a:rPr>
                <a:t>Xác định các dấu hiệu rủi ro </a:t>
              </a:r>
            </a:p>
          </p:txBody>
        </p:sp>
        <p:sp>
          <p:nvSpPr>
            <p:cNvPr id="8" name="Rectangle 7"/>
            <p:cNvSpPr/>
            <p:nvPr/>
          </p:nvSpPr>
          <p:spPr>
            <a:xfrm>
              <a:off x="3403104" y="2723707"/>
              <a:ext cx="2304256" cy="452546"/>
            </a:xfrm>
            <a:prstGeom prst="rect">
              <a:avLst/>
            </a:prstGeom>
            <a:solidFill>
              <a:schemeClr val="bg2"/>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1400" b="1" dirty="0">
                  <a:solidFill>
                    <a:srgbClr val="FF0000"/>
                  </a:solidFill>
                  <a:effectLst>
                    <a:outerShdw blurRad="38100" dist="38100" dir="2700000" algn="tl">
                      <a:srgbClr val="000000">
                        <a:alpha val="43137"/>
                      </a:srgbClr>
                    </a:outerShdw>
                  </a:effectLst>
                </a:rPr>
                <a:t>Các ngưỡng giới hạn bị</a:t>
              </a:r>
              <a:r>
                <a:rPr lang="en-US" sz="1400" b="1" dirty="0">
                  <a:solidFill>
                    <a:srgbClr val="FF0000"/>
                  </a:solidFill>
                  <a:effectLst>
                    <a:outerShdw blurRad="38100" dist="38100" dir="2700000" algn="tl">
                      <a:srgbClr val="000000">
                        <a:alpha val="43137"/>
                      </a:srgbClr>
                    </a:outerShdw>
                  </a:effectLst>
                </a:rPr>
                <a:t> </a:t>
              </a:r>
              <a:r>
                <a:rPr lang="vi-VN" sz="1400" b="1" dirty="0">
                  <a:solidFill>
                    <a:srgbClr val="FF0000"/>
                  </a:solidFill>
                  <a:effectLst>
                    <a:outerShdw blurRad="38100" dist="38100" dir="2700000" algn="tl">
                      <a:srgbClr val="000000">
                        <a:alpha val="43137"/>
                      </a:srgbClr>
                    </a:outerShdw>
                  </a:effectLst>
                </a:rPr>
                <a:t>vượt</a:t>
              </a:r>
            </a:p>
          </p:txBody>
        </p:sp>
        <p:sp>
          <p:nvSpPr>
            <p:cNvPr id="4" name="Flowchart: Decision 3"/>
            <p:cNvSpPr/>
            <p:nvPr/>
          </p:nvSpPr>
          <p:spPr>
            <a:xfrm>
              <a:off x="3361117" y="3551630"/>
              <a:ext cx="2304256" cy="987394"/>
            </a:xfrm>
            <a:prstGeom prst="flowChartDecision">
              <a:avLst/>
            </a:prstGeom>
            <a:solidFill>
              <a:schemeClr val="bg2"/>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1400" b="1" dirty="0">
                  <a:solidFill>
                    <a:srgbClr val="FF0000"/>
                  </a:solidFill>
                  <a:effectLst>
                    <a:outerShdw blurRad="38100" dist="38100" dir="2700000" algn="tl">
                      <a:srgbClr val="000000">
                        <a:alpha val="43137"/>
                      </a:srgbClr>
                    </a:outerShdw>
                  </a:effectLst>
                </a:rPr>
                <a:t>Lập lại kế</a:t>
              </a:r>
              <a:r>
                <a:rPr lang="en-US" sz="1400" b="1" dirty="0">
                  <a:solidFill>
                    <a:srgbClr val="FF0000"/>
                  </a:solidFill>
                  <a:effectLst>
                    <a:outerShdw blurRad="38100" dist="38100" dir="2700000" algn="tl">
                      <a:srgbClr val="000000">
                        <a:alpha val="43137"/>
                      </a:srgbClr>
                    </a:outerShdw>
                  </a:effectLst>
                </a:rPr>
                <a:t> </a:t>
              </a:r>
              <a:r>
                <a:rPr lang="vi-VN" sz="1400" b="1" dirty="0">
                  <a:solidFill>
                    <a:srgbClr val="FF0000"/>
                  </a:solidFill>
                  <a:effectLst>
                    <a:outerShdw blurRad="38100" dist="38100" dir="2700000" algn="tl">
                      <a:srgbClr val="000000">
                        <a:alpha val="43137"/>
                      </a:srgbClr>
                    </a:outerShdw>
                  </a:effectLst>
                </a:rPr>
                <a:t>hoạch dự án </a:t>
              </a:r>
            </a:p>
          </p:txBody>
        </p:sp>
        <p:sp>
          <p:nvSpPr>
            <p:cNvPr id="10" name="Rectangle 9"/>
            <p:cNvSpPr/>
            <p:nvPr/>
          </p:nvSpPr>
          <p:spPr>
            <a:xfrm>
              <a:off x="5148064" y="4539024"/>
              <a:ext cx="2304256" cy="726221"/>
            </a:xfrm>
            <a:prstGeom prst="rect">
              <a:avLst/>
            </a:prstGeom>
            <a:solidFill>
              <a:schemeClr val="bg2"/>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1400" b="1" dirty="0">
                  <a:solidFill>
                    <a:srgbClr val="FF0000"/>
                  </a:solidFill>
                  <a:effectLst>
                    <a:outerShdw blurRad="38100" dist="38100" dir="2700000" algn="tl">
                      <a:srgbClr val="000000">
                        <a:alpha val="43137"/>
                      </a:srgbClr>
                    </a:outerShdw>
                  </a:effectLst>
                </a:rPr>
                <a:t>Vạch ra phưng hướng </a:t>
              </a:r>
              <a:r>
                <a:rPr lang="en-US" sz="1400" b="1" dirty="0">
                  <a:solidFill>
                    <a:srgbClr val="FF0000"/>
                  </a:solidFill>
                  <a:effectLst>
                    <a:outerShdw blurRad="38100" dist="38100" dir="2700000" algn="tl">
                      <a:srgbClr val="000000">
                        <a:alpha val="43137"/>
                      </a:srgbClr>
                    </a:outerShdw>
                  </a:effectLst>
                </a:rPr>
                <a:t> </a:t>
              </a:r>
              <a:r>
                <a:rPr lang="vi-VN" sz="1400" b="1" dirty="0">
                  <a:solidFill>
                    <a:srgbClr val="FF0000"/>
                  </a:solidFill>
                  <a:effectLst>
                    <a:outerShdw blurRad="38100" dist="38100" dir="2700000" algn="tl">
                      <a:srgbClr val="000000">
                        <a:alpha val="43137"/>
                      </a:srgbClr>
                    </a:outerShdw>
                  </a:effectLst>
                </a:rPr>
                <a:t>hành động</a:t>
              </a:r>
            </a:p>
          </p:txBody>
        </p:sp>
        <p:sp>
          <p:nvSpPr>
            <p:cNvPr id="11" name="Rectangle 10"/>
            <p:cNvSpPr/>
            <p:nvPr/>
          </p:nvSpPr>
          <p:spPr>
            <a:xfrm>
              <a:off x="1537320" y="4548576"/>
              <a:ext cx="2304256" cy="726920"/>
            </a:xfrm>
            <a:prstGeom prst="rect">
              <a:avLst/>
            </a:prstGeom>
            <a:solidFill>
              <a:schemeClr val="bg2"/>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1400" b="1" dirty="0">
                  <a:solidFill>
                    <a:srgbClr val="FF0000"/>
                  </a:solidFill>
                  <a:effectLst>
                    <a:outerShdw blurRad="38100" dist="38100" dir="2700000" algn="tl">
                      <a:srgbClr val="000000">
                        <a:alpha val="43137"/>
                      </a:srgbClr>
                    </a:outerShdw>
                  </a:effectLst>
                </a:rPr>
                <a:t>Bắt đầu các hành động </a:t>
              </a:r>
              <a:r>
                <a:rPr lang="en-US" sz="1400" b="1" dirty="0">
                  <a:solidFill>
                    <a:srgbClr val="FF0000"/>
                  </a:solidFill>
                  <a:effectLst>
                    <a:outerShdw blurRad="38100" dist="38100" dir="2700000" algn="tl">
                      <a:srgbClr val="000000">
                        <a:alpha val="43137"/>
                      </a:srgbClr>
                    </a:outerShdw>
                  </a:effectLst>
                </a:rPr>
                <a:t> </a:t>
              </a:r>
              <a:r>
                <a:rPr lang="vi-VN" sz="1400" b="1" dirty="0">
                  <a:solidFill>
                    <a:srgbClr val="FF0000"/>
                  </a:solidFill>
                  <a:effectLst>
                    <a:outerShdw blurRad="38100" dist="38100" dir="2700000" algn="tl">
                      <a:srgbClr val="000000">
                        <a:alpha val="43137"/>
                      </a:srgbClr>
                    </a:outerShdw>
                  </a:effectLst>
                </a:rPr>
                <a:t>hiệu chỉnh để lập lại kế hoạch</a:t>
              </a:r>
            </a:p>
          </p:txBody>
        </p:sp>
        <p:sp>
          <p:nvSpPr>
            <p:cNvPr id="12" name="Rectangle 11"/>
            <p:cNvSpPr/>
            <p:nvPr/>
          </p:nvSpPr>
          <p:spPr>
            <a:xfrm>
              <a:off x="3321022" y="5491518"/>
              <a:ext cx="2304256" cy="452546"/>
            </a:xfrm>
            <a:prstGeom prst="rect">
              <a:avLst/>
            </a:prstGeom>
            <a:solidFill>
              <a:schemeClr val="bg2"/>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1400" b="1">
                  <a:solidFill>
                    <a:srgbClr val="FF0000"/>
                  </a:solidFill>
                  <a:effectLst>
                    <a:outerShdw blurRad="38100" dist="38100" dir="2700000" algn="tl">
                      <a:srgbClr val="000000">
                        <a:alpha val="43137"/>
                      </a:srgbClr>
                    </a:outerShdw>
                  </a:effectLst>
                </a:rPr>
                <a:t>Tiến hành</a:t>
              </a:r>
            </a:p>
          </p:txBody>
        </p:sp>
        <p:cxnSp>
          <p:nvCxnSpPr>
            <p:cNvPr id="9" name="Straight Arrow Connector 8"/>
            <p:cNvCxnSpPr/>
            <p:nvPr/>
          </p:nvCxnSpPr>
          <p:spPr>
            <a:xfrm>
              <a:off x="4499992" y="1736093"/>
              <a:ext cx="0" cy="267331"/>
            </a:xfrm>
            <a:prstGeom prst="straightConnector1">
              <a:avLst/>
            </a:prstGeom>
            <a:ln>
              <a:solidFill>
                <a:schemeClr val="bg1">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p:cNvCxnSpPr/>
            <p:nvPr/>
          </p:nvCxnSpPr>
          <p:spPr>
            <a:xfrm>
              <a:off x="4499992" y="2456376"/>
              <a:ext cx="0" cy="267331"/>
            </a:xfrm>
            <a:prstGeom prst="straightConnector1">
              <a:avLst/>
            </a:prstGeom>
            <a:ln>
              <a:solidFill>
                <a:schemeClr val="bg1">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p:cNvCxnSpPr>
              <a:endCxn id="4" idx="0"/>
            </p:cNvCxnSpPr>
            <p:nvPr/>
          </p:nvCxnSpPr>
          <p:spPr>
            <a:xfrm flipH="1">
              <a:off x="4513245" y="3176253"/>
              <a:ext cx="1757" cy="375377"/>
            </a:xfrm>
            <a:prstGeom prst="straightConnector1">
              <a:avLst/>
            </a:prstGeom>
            <a:ln>
              <a:solidFill>
                <a:schemeClr val="bg1">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27" name="Straight Arrow Connector 26"/>
            <p:cNvCxnSpPr>
              <a:endCxn id="12" idx="3"/>
            </p:cNvCxnSpPr>
            <p:nvPr/>
          </p:nvCxnSpPr>
          <p:spPr>
            <a:xfrm flipH="1">
              <a:off x="5625278" y="5703004"/>
              <a:ext cx="789789" cy="14787"/>
            </a:xfrm>
            <a:prstGeom prst="straightConnector1">
              <a:avLst/>
            </a:prstGeom>
            <a:ln>
              <a:solidFill>
                <a:schemeClr val="bg1">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29" name="Straight Arrow Connector 28"/>
            <p:cNvCxnSpPr/>
            <p:nvPr/>
          </p:nvCxnSpPr>
          <p:spPr>
            <a:xfrm>
              <a:off x="2611423" y="4045327"/>
              <a:ext cx="0" cy="493697"/>
            </a:xfrm>
            <a:prstGeom prst="straightConnector1">
              <a:avLst/>
            </a:prstGeom>
            <a:ln>
              <a:solidFill>
                <a:schemeClr val="bg1">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p:cNvCxnSpPr/>
            <p:nvPr/>
          </p:nvCxnSpPr>
          <p:spPr>
            <a:xfrm>
              <a:off x="6415067" y="4045327"/>
              <a:ext cx="0" cy="493697"/>
            </a:xfrm>
            <a:prstGeom prst="straightConnector1">
              <a:avLst/>
            </a:prstGeom>
            <a:ln>
              <a:solidFill>
                <a:schemeClr val="bg1">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31" name="Straight Connector 30"/>
            <p:cNvCxnSpPr/>
            <p:nvPr/>
          </p:nvCxnSpPr>
          <p:spPr>
            <a:xfrm>
              <a:off x="5665373" y="4045327"/>
              <a:ext cx="749694"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2611423" y="4050102"/>
              <a:ext cx="749694"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6419801" y="5054932"/>
              <a:ext cx="0" cy="648072"/>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2622921" y="5054932"/>
              <a:ext cx="0" cy="648072"/>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endCxn id="12" idx="1"/>
            </p:cNvCxnSpPr>
            <p:nvPr/>
          </p:nvCxnSpPr>
          <p:spPr>
            <a:xfrm>
              <a:off x="2622921" y="5703004"/>
              <a:ext cx="698101" cy="14787"/>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4473150" y="5944064"/>
              <a:ext cx="0" cy="328533"/>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1259632" y="6272597"/>
              <a:ext cx="3213518"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flipV="1">
              <a:off x="1259632" y="1538430"/>
              <a:ext cx="0" cy="4734168"/>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077" name="Straight Arrow Connector 3076"/>
            <p:cNvCxnSpPr>
              <a:endCxn id="2" idx="1"/>
            </p:cNvCxnSpPr>
            <p:nvPr/>
          </p:nvCxnSpPr>
          <p:spPr>
            <a:xfrm>
              <a:off x="1259632" y="1538430"/>
              <a:ext cx="2127989" cy="1"/>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7990336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36308" y="121130"/>
            <a:ext cx="8229260" cy="1107996"/>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r>
              <a:rPr lang="en-US" sz="2200" b="1" dirty="0">
                <a:ln/>
                <a:solidFill>
                  <a:schemeClr val="accent3"/>
                </a:solidFill>
                <a:latin typeface="Times New Roman" panose="02020603050405020304" pitchFamily="18" charset="0"/>
                <a:cs typeface="Times New Roman" panose="02020603050405020304" pitchFamily="18" charset="0"/>
              </a:rPr>
              <a:t>Unit 12 : </a:t>
            </a:r>
            <a:br>
              <a:rPr lang="en-US" sz="2200" b="1" dirty="0">
                <a:ln/>
                <a:solidFill>
                  <a:schemeClr val="accent3"/>
                </a:solidFill>
                <a:latin typeface="Times New Roman" panose="02020603050405020304" pitchFamily="18" charset="0"/>
                <a:cs typeface="Times New Roman" panose="02020603050405020304" pitchFamily="18" charset="0"/>
              </a:rPr>
            </a:br>
            <a:r>
              <a:rPr lang="en-US" sz="2200" b="1" dirty="0">
                <a:ln/>
                <a:solidFill>
                  <a:schemeClr val="accent3"/>
                </a:solidFill>
                <a:latin typeface="Times New Roman" panose="02020603050405020304" pitchFamily="18" charset="0"/>
                <a:cs typeface="Times New Roman" panose="02020603050405020304" pitchFamily="18" charset="0"/>
              </a:rPr>
              <a:t>Executing Processes &amp; Monitoring and Controlling Processes</a:t>
            </a:r>
          </a:p>
          <a:p>
            <a:r>
              <a:rPr lang="en-US" sz="2200" b="1" i="1" dirty="0" err="1">
                <a:ln/>
                <a:solidFill>
                  <a:srgbClr val="0070C0"/>
                </a:solidFill>
                <a:latin typeface="Times New Roman" panose="02020603050405020304" pitchFamily="18" charset="0"/>
                <a:cs typeface="Times New Roman" panose="02020603050405020304" pitchFamily="18" charset="0"/>
              </a:rPr>
              <a:t>Quy</a:t>
            </a:r>
            <a:r>
              <a:rPr lang="en-US" sz="2200" b="1" i="1" dirty="0">
                <a:ln/>
                <a:solidFill>
                  <a:srgbClr val="0070C0"/>
                </a:solidFill>
                <a:latin typeface="Times New Roman" panose="02020603050405020304" pitchFamily="18" charset="0"/>
                <a:cs typeface="Times New Roman" panose="02020603050405020304" pitchFamily="18" charset="0"/>
              </a:rPr>
              <a:t> </a:t>
            </a:r>
            <a:r>
              <a:rPr lang="en-US" sz="2200" b="1" i="1" dirty="0" err="1">
                <a:ln/>
                <a:solidFill>
                  <a:srgbClr val="0070C0"/>
                </a:solidFill>
                <a:latin typeface="Times New Roman" panose="02020603050405020304" pitchFamily="18" charset="0"/>
                <a:cs typeface="Times New Roman" panose="02020603050405020304" pitchFamily="18" charset="0"/>
              </a:rPr>
              <a:t>trình</a:t>
            </a:r>
            <a:r>
              <a:rPr lang="en-US" sz="2200" b="1" i="1" dirty="0">
                <a:ln/>
                <a:solidFill>
                  <a:srgbClr val="0070C0"/>
                </a:solidFill>
                <a:latin typeface="Times New Roman" panose="02020603050405020304" pitchFamily="18" charset="0"/>
                <a:cs typeface="Times New Roman" panose="02020603050405020304" pitchFamily="18" charset="0"/>
              </a:rPr>
              <a:t> </a:t>
            </a:r>
            <a:r>
              <a:rPr lang="en-US" sz="2200" b="1" i="1" dirty="0" err="1">
                <a:ln/>
                <a:solidFill>
                  <a:srgbClr val="0070C0"/>
                </a:solidFill>
                <a:latin typeface="Times New Roman" panose="02020603050405020304" pitchFamily="18" charset="0"/>
                <a:cs typeface="Times New Roman" panose="02020603050405020304" pitchFamily="18" charset="0"/>
              </a:rPr>
              <a:t>thực</a:t>
            </a:r>
            <a:r>
              <a:rPr lang="en-US" sz="2200" b="1" i="1" dirty="0">
                <a:ln/>
                <a:solidFill>
                  <a:srgbClr val="0070C0"/>
                </a:solidFill>
                <a:latin typeface="Times New Roman" panose="02020603050405020304" pitchFamily="18" charset="0"/>
                <a:cs typeface="Times New Roman" panose="02020603050405020304" pitchFamily="18" charset="0"/>
              </a:rPr>
              <a:t> </a:t>
            </a:r>
            <a:r>
              <a:rPr lang="en-US" sz="2200" b="1" i="1" dirty="0" err="1">
                <a:ln/>
                <a:solidFill>
                  <a:srgbClr val="0070C0"/>
                </a:solidFill>
                <a:latin typeface="Times New Roman" panose="02020603050405020304" pitchFamily="18" charset="0"/>
                <a:cs typeface="Times New Roman" panose="02020603050405020304" pitchFamily="18" charset="0"/>
              </a:rPr>
              <a:t>hiện</a:t>
            </a:r>
            <a:r>
              <a:rPr lang="en-US" sz="2200" b="1" i="1" dirty="0">
                <a:ln/>
                <a:solidFill>
                  <a:srgbClr val="0070C0"/>
                </a:solidFill>
                <a:latin typeface="Times New Roman" panose="02020603050405020304" pitchFamily="18" charset="0"/>
                <a:cs typeface="Times New Roman" panose="02020603050405020304" pitchFamily="18" charset="0"/>
              </a:rPr>
              <a:t> &amp; </a:t>
            </a:r>
            <a:r>
              <a:rPr lang="en-US" sz="2200" b="1" i="1" dirty="0" err="1">
                <a:ln/>
                <a:solidFill>
                  <a:srgbClr val="0070C0"/>
                </a:solidFill>
                <a:latin typeface="Times New Roman" panose="02020603050405020304" pitchFamily="18" charset="0"/>
                <a:cs typeface="Times New Roman" panose="02020603050405020304" pitchFamily="18" charset="0"/>
              </a:rPr>
              <a:t>quy</a:t>
            </a:r>
            <a:r>
              <a:rPr lang="en-US" sz="2200" b="1" i="1" dirty="0">
                <a:ln/>
                <a:solidFill>
                  <a:srgbClr val="0070C0"/>
                </a:solidFill>
                <a:latin typeface="Times New Roman" panose="02020603050405020304" pitchFamily="18" charset="0"/>
                <a:cs typeface="Times New Roman" panose="02020603050405020304" pitchFamily="18" charset="0"/>
              </a:rPr>
              <a:t> </a:t>
            </a:r>
            <a:r>
              <a:rPr lang="en-US" sz="2200" b="1" i="1" dirty="0" err="1">
                <a:ln/>
                <a:solidFill>
                  <a:srgbClr val="0070C0"/>
                </a:solidFill>
                <a:latin typeface="Times New Roman" panose="02020603050405020304" pitchFamily="18" charset="0"/>
                <a:cs typeface="Times New Roman" panose="02020603050405020304" pitchFamily="18" charset="0"/>
              </a:rPr>
              <a:t>trình</a:t>
            </a:r>
            <a:r>
              <a:rPr lang="en-US" sz="2200" b="1" i="1" dirty="0">
                <a:ln/>
                <a:solidFill>
                  <a:srgbClr val="0070C0"/>
                </a:solidFill>
                <a:latin typeface="Times New Roman" panose="02020603050405020304" pitchFamily="18" charset="0"/>
                <a:cs typeface="Times New Roman" panose="02020603050405020304" pitchFamily="18" charset="0"/>
              </a:rPr>
              <a:t> </a:t>
            </a:r>
            <a:r>
              <a:rPr lang="en-US" sz="2200" b="1" i="1" dirty="0" err="1">
                <a:ln/>
                <a:solidFill>
                  <a:srgbClr val="0070C0"/>
                </a:solidFill>
                <a:latin typeface="Times New Roman" panose="02020603050405020304" pitchFamily="18" charset="0"/>
                <a:cs typeface="Times New Roman" panose="02020603050405020304" pitchFamily="18" charset="0"/>
              </a:rPr>
              <a:t>giám</a:t>
            </a:r>
            <a:r>
              <a:rPr lang="en-US" sz="2200" b="1" i="1" dirty="0">
                <a:ln/>
                <a:solidFill>
                  <a:srgbClr val="0070C0"/>
                </a:solidFill>
                <a:latin typeface="Times New Roman" panose="02020603050405020304" pitchFamily="18" charset="0"/>
                <a:cs typeface="Times New Roman" panose="02020603050405020304" pitchFamily="18" charset="0"/>
              </a:rPr>
              <a:t> </a:t>
            </a:r>
            <a:r>
              <a:rPr lang="en-US" sz="2200" b="1" i="1" dirty="0" err="1">
                <a:ln/>
                <a:solidFill>
                  <a:srgbClr val="0070C0"/>
                </a:solidFill>
                <a:latin typeface="Times New Roman" panose="02020603050405020304" pitchFamily="18" charset="0"/>
                <a:cs typeface="Times New Roman" panose="02020603050405020304" pitchFamily="18" charset="0"/>
              </a:rPr>
              <a:t>sát</a:t>
            </a:r>
            <a:r>
              <a:rPr lang="en-US" sz="2200" b="1" i="1" dirty="0">
                <a:ln/>
                <a:solidFill>
                  <a:srgbClr val="0070C0"/>
                </a:solidFill>
                <a:latin typeface="Times New Roman" panose="02020603050405020304" pitchFamily="18" charset="0"/>
                <a:cs typeface="Times New Roman" panose="02020603050405020304" pitchFamily="18" charset="0"/>
              </a:rPr>
              <a:t> </a:t>
            </a:r>
            <a:r>
              <a:rPr lang="en-US" sz="2200" b="1" i="1" dirty="0" err="1">
                <a:ln/>
                <a:solidFill>
                  <a:srgbClr val="0070C0"/>
                </a:solidFill>
                <a:latin typeface="Times New Roman" panose="02020603050405020304" pitchFamily="18" charset="0"/>
                <a:cs typeface="Times New Roman" panose="02020603050405020304" pitchFamily="18" charset="0"/>
              </a:rPr>
              <a:t>và</a:t>
            </a:r>
            <a:r>
              <a:rPr lang="en-US" sz="2200" b="1" i="1" dirty="0">
                <a:ln/>
                <a:solidFill>
                  <a:srgbClr val="0070C0"/>
                </a:solidFill>
                <a:latin typeface="Times New Roman" panose="02020603050405020304" pitchFamily="18" charset="0"/>
                <a:cs typeface="Times New Roman" panose="02020603050405020304" pitchFamily="18" charset="0"/>
              </a:rPr>
              <a:t> </a:t>
            </a:r>
            <a:r>
              <a:rPr lang="en-US" sz="2200" b="1" i="1" dirty="0" err="1">
                <a:ln/>
                <a:solidFill>
                  <a:srgbClr val="0070C0"/>
                </a:solidFill>
                <a:latin typeface="Times New Roman" panose="02020603050405020304" pitchFamily="18" charset="0"/>
                <a:cs typeface="Times New Roman" panose="02020603050405020304" pitchFamily="18" charset="0"/>
              </a:rPr>
              <a:t>kiểm</a:t>
            </a:r>
            <a:r>
              <a:rPr lang="en-US" sz="2200" b="1" i="1" dirty="0">
                <a:ln/>
                <a:solidFill>
                  <a:srgbClr val="0070C0"/>
                </a:solidFill>
                <a:latin typeface="Times New Roman" panose="02020603050405020304" pitchFamily="18" charset="0"/>
                <a:cs typeface="Times New Roman" panose="02020603050405020304" pitchFamily="18" charset="0"/>
              </a:rPr>
              <a:t> </a:t>
            </a:r>
            <a:r>
              <a:rPr lang="en-US" sz="2200" b="1" i="1" dirty="0" err="1">
                <a:ln/>
                <a:solidFill>
                  <a:srgbClr val="0070C0"/>
                </a:solidFill>
                <a:latin typeface="Times New Roman" panose="02020603050405020304" pitchFamily="18" charset="0"/>
                <a:cs typeface="Times New Roman" panose="02020603050405020304" pitchFamily="18" charset="0"/>
              </a:rPr>
              <a:t>soát</a:t>
            </a:r>
            <a:endParaRPr lang="en-US" sz="2200" b="1" i="1" dirty="0">
              <a:ln/>
              <a:solidFill>
                <a:srgbClr val="0070C0"/>
              </a:solidFill>
              <a:latin typeface="Times New Roman" panose="02020603050405020304" pitchFamily="18" charset="0"/>
              <a:cs typeface="Times New Roman" panose="02020603050405020304" pitchFamily="18" charset="0"/>
            </a:endParaRPr>
          </a:p>
        </p:txBody>
      </p:sp>
      <p:sp>
        <p:nvSpPr>
          <p:cNvPr id="5" name="TextBox 4"/>
          <p:cNvSpPr txBox="1"/>
          <p:nvPr/>
        </p:nvSpPr>
        <p:spPr>
          <a:xfrm>
            <a:off x="87086" y="1229126"/>
            <a:ext cx="5916149" cy="4778231"/>
          </a:xfrm>
          <a:prstGeom prst="rect">
            <a:avLst/>
          </a:prstGeom>
          <a:noFill/>
        </p:spPr>
        <p:txBody>
          <a:bodyPr wrap="square" rtlCol="0">
            <a:spAutoFit/>
          </a:bodyPr>
          <a:lstStyle/>
          <a:p>
            <a:pPr marL="285750" indent="-285750" algn="just">
              <a:buFont typeface="Wingdings" panose="05000000000000000000" pitchFamily="2" charset="2"/>
              <a:buChar char="v"/>
            </a:pPr>
            <a:r>
              <a:rPr lang="en-US" sz="1450" b="1" dirty="0">
                <a:latin typeface="Times New Roman" panose="02020603050405020304" pitchFamily="18" charset="0"/>
                <a:cs typeface="Times New Roman" panose="02020603050405020304" pitchFamily="18" charset="0"/>
              </a:rPr>
              <a:t>What this Unit is About :</a:t>
            </a:r>
          </a:p>
          <a:p>
            <a:pPr marL="742950" lvl="1" indent="-285750" algn="just">
              <a:buFont typeface="Wingdings" panose="05000000000000000000" pitchFamily="2" charset="2"/>
              <a:buChar char="§"/>
            </a:pPr>
            <a:r>
              <a:rPr lang="en-US" sz="1450">
                <a:latin typeface="Times New Roman" panose="02020603050405020304" pitchFamily="18" charset="0"/>
                <a:cs typeface="Times New Roman" panose="02020603050405020304" pitchFamily="18" charset="0"/>
              </a:rPr>
              <a:t>This unit covers procedures for executing processes and monitoring and controlling throughout the life cycle of the project. It details the importance and purpose of project control, describes the components of project control, and describes procedures for monitoring and maintaining project control.</a:t>
            </a:r>
          </a:p>
          <a:p>
            <a:pPr marL="742950" lvl="1" indent="-285750" algn="just">
              <a:buFont typeface="Wingdings" panose="05000000000000000000" pitchFamily="2" charset="2"/>
              <a:buChar char="§"/>
            </a:pPr>
            <a:r>
              <a:rPr lang="en-US" sz="1450" b="1">
                <a:latin typeface="Times New Roman" panose="02020603050405020304" pitchFamily="18" charset="0"/>
                <a:cs typeface="Times New Roman" panose="02020603050405020304" pitchFamily="18" charset="0"/>
              </a:rPr>
              <a:t>What you should be able to Do: </a:t>
            </a:r>
            <a:endParaRPr lang="en-US" sz="1450" b="1" i="1">
              <a:solidFill>
                <a:srgbClr val="002060"/>
              </a:solidFill>
              <a:latin typeface="Times New Roman" panose="02020603050405020304" pitchFamily="18" charset="0"/>
              <a:cs typeface="Times New Roman" panose="02020603050405020304" pitchFamily="18" charset="0"/>
            </a:endParaRPr>
          </a:p>
          <a:p>
            <a:pPr lvl="1" algn="just"/>
            <a:r>
              <a:rPr lang="en-US" sz="1450">
                <a:latin typeface="Times New Roman" panose="02020603050405020304" pitchFamily="18" charset="0"/>
                <a:cs typeface="Times New Roman" panose="02020603050405020304" pitchFamily="18" charset="0"/>
              </a:rPr>
              <a:t>After completing this unit, you should be able to</a:t>
            </a:r>
            <a:r>
              <a:rPr lang="en-US" sz="1450" i="1">
                <a:solidFill>
                  <a:srgbClr val="002060"/>
                </a:solidFill>
                <a:latin typeface="Times New Roman" panose="02020603050405020304" pitchFamily="18" charset="0"/>
                <a:cs typeface="Times New Roman" panose="02020603050405020304" pitchFamily="18" charset="0"/>
              </a:rPr>
              <a:t>: </a:t>
            </a:r>
          </a:p>
          <a:p>
            <a:pPr marL="1200150" lvl="2" indent="-285750" algn="just">
              <a:buFont typeface="Wingdings" panose="05000000000000000000" pitchFamily="2" charset="2"/>
              <a:buChar char="§"/>
            </a:pPr>
            <a:r>
              <a:rPr lang="en-US" sz="1450">
                <a:latin typeface="Times New Roman" panose="02020603050405020304" pitchFamily="18" charset="0"/>
                <a:cs typeface="Times New Roman" panose="02020603050405020304" pitchFamily="18" charset="0"/>
              </a:rPr>
              <a:t>List the activities in the executing processes and monitoring and controlling processes</a:t>
            </a:r>
          </a:p>
          <a:p>
            <a:pPr marL="1200150" lvl="2" indent="-285750" algn="just">
              <a:buFont typeface="Wingdings" panose="05000000000000000000" pitchFamily="2" charset="2"/>
              <a:buChar char="§"/>
            </a:pPr>
            <a:r>
              <a:rPr lang="en-US" sz="1450">
                <a:latin typeface="Times New Roman" panose="02020603050405020304" pitchFamily="18" charset="0"/>
                <a:cs typeface="Times New Roman" panose="02020603050405020304" pitchFamily="18" charset="0"/>
              </a:rPr>
              <a:t>Describe the importance and the purpose of project control</a:t>
            </a:r>
          </a:p>
          <a:p>
            <a:pPr marL="1200150" lvl="2" indent="-285750" algn="just">
              <a:buFont typeface="Wingdings" panose="05000000000000000000" pitchFamily="2" charset="2"/>
              <a:buChar char="§"/>
            </a:pPr>
            <a:r>
              <a:rPr lang="en-US" sz="1450">
                <a:latin typeface="Times New Roman" panose="02020603050405020304" pitchFamily="18" charset="0"/>
                <a:cs typeface="Times New Roman" panose="02020603050405020304" pitchFamily="18" charset="0"/>
              </a:rPr>
              <a:t>Explain what a project control book is and what it contains</a:t>
            </a:r>
          </a:p>
          <a:p>
            <a:pPr marL="1200150" lvl="2" indent="-285750" algn="just">
              <a:buFont typeface="Wingdings" panose="05000000000000000000" pitchFamily="2" charset="2"/>
              <a:buChar char="§"/>
            </a:pPr>
            <a:r>
              <a:rPr lang="en-US" sz="1450">
                <a:latin typeface="Times New Roman" panose="02020603050405020304" pitchFamily="18" charset="0"/>
                <a:cs typeface="Times New Roman" panose="02020603050405020304" pitchFamily="18" charset="0"/>
              </a:rPr>
              <a:t>List the project control guidelines</a:t>
            </a:r>
          </a:p>
          <a:p>
            <a:pPr marL="1200150" lvl="2" indent="-285750" algn="just">
              <a:buFont typeface="Wingdings" panose="05000000000000000000" pitchFamily="2" charset="2"/>
              <a:buChar char="§"/>
            </a:pPr>
            <a:endParaRPr lang="en-US" sz="1450" i="1">
              <a:solidFill>
                <a:srgbClr val="002060"/>
              </a:solidFill>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v"/>
            </a:pPr>
            <a:r>
              <a:rPr lang="en-US" sz="1450" b="1">
                <a:latin typeface="Times New Roman" panose="02020603050405020304" pitchFamily="18" charset="0"/>
                <a:cs typeface="Times New Roman" panose="02020603050405020304" pitchFamily="18" charset="0"/>
              </a:rPr>
              <a:t>How </a:t>
            </a:r>
            <a:r>
              <a:rPr lang="en-US" sz="1450" b="1" dirty="0">
                <a:latin typeface="Times New Roman" panose="02020603050405020304" pitchFamily="18" charset="0"/>
                <a:cs typeface="Times New Roman" panose="02020603050405020304" pitchFamily="18" charset="0"/>
              </a:rPr>
              <a:t>You Will Check </a:t>
            </a:r>
            <a:r>
              <a:rPr lang="en-US" sz="1450" b="1">
                <a:latin typeface="Times New Roman" panose="02020603050405020304" pitchFamily="18" charset="0"/>
                <a:cs typeface="Times New Roman" panose="02020603050405020304" pitchFamily="18" charset="0"/>
              </a:rPr>
              <a:t>Your Progress : </a:t>
            </a:r>
            <a:r>
              <a:rPr lang="en-US" sz="1450" b="1" i="1">
                <a:solidFill>
                  <a:srgbClr val="002060"/>
                </a:solidFill>
                <a:latin typeface="Times New Roman" panose="02020603050405020304" pitchFamily="18" charset="0"/>
                <a:cs typeface="Times New Roman" panose="02020603050405020304" pitchFamily="18" charset="0"/>
              </a:rPr>
              <a:t> </a:t>
            </a:r>
            <a:endParaRPr lang="en-US" sz="1450" b="1" i="1" dirty="0">
              <a:solidFill>
                <a:srgbClr val="002060"/>
              </a:solidFill>
              <a:latin typeface="Times New Roman" panose="02020603050405020304" pitchFamily="18" charset="0"/>
              <a:cs typeface="Times New Roman" panose="02020603050405020304" pitchFamily="18" charset="0"/>
            </a:endParaRPr>
          </a:p>
          <a:p>
            <a:pPr lvl="1" algn="just"/>
            <a:r>
              <a:rPr lang="en-US" sz="1450">
                <a:latin typeface="Times New Roman" panose="02020603050405020304" pitchFamily="18" charset="0"/>
                <a:cs typeface="Times New Roman" panose="02020603050405020304" pitchFamily="18" charset="0"/>
              </a:rPr>
              <a:t>Accountability</a:t>
            </a:r>
            <a:endParaRPr lang="en-US" sz="1450" i="1" dirty="0">
              <a:solidFill>
                <a:srgbClr val="002060"/>
              </a:solidFill>
              <a:latin typeface="Times New Roman" panose="02020603050405020304" pitchFamily="18" charset="0"/>
              <a:cs typeface="Times New Roman" panose="02020603050405020304" pitchFamily="18" charset="0"/>
            </a:endParaRPr>
          </a:p>
          <a:p>
            <a:pPr marL="1200150" lvl="2" indent="-285750" algn="just">
              <a:buFont typeface="Wingdings" panose="05000000000000000000" pitchFamily="2" charset="2"/>
              <a:buChar char="§"/>
            </a:pPr>
            <a:r>
              <a:rPr lang="en-US" sz="1450" dirty="0">
                <a:latin typeface="Times New Roman" panose="02020603050405020304" pitchFamily="18" charset="0"/>
                <a:cs typeface="Times New Roman" panose="02020603050405020304" pitchFamily="18" charset="0"/>
              </a:rPr>
              <a:t>Class Discussion. </a:t>
            </a:r>
          </a:p>
          <a:p>
            <a:pPr marL="285750" indent="-285750" algn="just">
              <a:buFont typeface="Wingdings" panose="05000000000000000000" pitchFamily="2" charset="2"/>
              <a:buChar char="v"/>
            </a:pPr>
            <a:r>
              <a:rPr lang="en-US" sz="1450" b="1">
                <a:latin typeface="Times New Roman" panose="02020603050405020304" pitchFamily="18" charset="0"/>
                <a:cs typeface="Times New Roman" panose="02020603050405020304" pitchFamily="18" charset="0"/>
              </a:rPr>
              <a:t>References </a:t>
            </a:r>
            <a:r>
              <a:rPr lang="en-US" sz="1450" b="1" dirty="0">
                <a:latin typeface="Times New Roman" panose="02020603050405020304" pitchFamily="18" charset="0"/>
                <a:cs typeface="Times New Roman" panose="02020603050405020304" pitchFamily="18" charset="0"/>
              </a:rPr>
              <a:t>:</a:t>
            </a:r>
          </a:p>
          <a:p>
            <a:pPr marL="742950" lvl="1" indent="-285750" algn="just">
              <a:buFont typeface="Wingdings" panose="05000000000000000000" pitchFamily="2" charset="2"/>
              <a:buChar char="§"/>
            </a:pPr>
            <a:r>
              <a:rPr lang="en-US" sz="1450" dirty="0">
                <a:latin typeface="Times New Roman" panose="02020603050405020304" pitchFamily="18" charset="0"/>
                <a:cs typeface="Times New Roman" panose="02020603050405020304" pitchFamily="18" charset="0"/>
              </a:rPr>
              <a:t>A Guide to the Project Management Body of Knowledge (PMBOK </a:t>
            </a:r>
            <a:r>
              <a:rPr lang="en-US" sz="1450" dirty="0">
                <a:latin typeface="Times New Roman" panose="02020603050405020304" pitchFamily="18" charset="0"/>
                <a:cs typeface="Times New Roman" panose="02020603050405020304" pitchFamily="18" charset="0"/>
                <a:sym typeface="Symbol" panose="05050102010706020507" pitchFamily="18" charset="2"/>
              </a:rPr>
              <a:t> Guide Third Edition</a:t>
            </a:r>
            <a:r>
              <a:rPr lang="en-US" sz="1450" dirty="0">
                <a:latin typeface="Times New Roman" panose="02020603050405020304" pitchFamily="18" charset="0"/>
                <a:cs typeface="Times New Roman" panose="02020603050405020304" pitchFamily="18" charset="0"/>
              </a:rPr>
              <a:t>), Pennsylvania: Project Management </a:t>
            </a:r>
            <a:r>
              <a:rPr lang="en-US" sz="1450">
                <a:latin typeface="Times New Roman" panose="02020603050405020304" pitchFamily="18" charset="0"/>
                <a:cs typeface="Times New Roman" panose="02020603050405020304" pitchFamily="18" charset="0"/>
              </a:rPr>
              <a:t>Institute.</a:t>
            </a:r>
            <a:endParaRPr lang="en-US" sz="145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 xmlns:a16="http://schemas.microsoft.com/office/drawing/2014/main" id="{E169EE77-E029-4BDE-B523-B550A62A2729}"/>
              </a:ext>
            </a:extLst>
          </p:cNvPr>
          <p:cNvSpPr txBox="1"/>
          <p:nvPr/>
        </p:nvSpPr>
        <p:spPr>
          <a:xfrm>
            <a:off x="6003235" y="1229126"/>
            <a:ext cx="5916149" cy="4778231"/>
          </a:xfrm>
          <a:prstGeom prst="rect">
            <a:avLst/>
          </a:prstGeom>
          <a:noFill/>
        </p:spPr>
        <p:txBody>
          <a:bodyPr wrap="square" rtlCol="0">
            <a:spAutoFit/>
          </a:bodyPr>
          <a:lstStyle/>
          <a:p>
            <a:pPr marL="285750" indent="-285750" algn="just">
              <a:buFont typeface="Wingdings" panose="05000000000000000000" pitchFamily="2" charset="2"/>
              <a:buChar char="v"/>
            </a:pPr>
            <a:r>
              <a:rPr lang="en-US" sz="1450" b="1">
                <a:solidFill>
                  <a:srgbClr val="0070C0"/>
                </a:solidFill>
                <a:latin typeface="Times New Roman" panose="02020603050405020304" pitchFamily="18" charset="0"/>
                <a:cs typeface="Times New Roman" panose="02020603050405020304" pitchFamily="18" charset="0"/>
              </a:rPr>
              <a:t>Unit này nói  về:</a:t>
            </a:r>
            <a:endParaRPr lang="en-US" sz="1450" b="1" dirty="0">
              <a:solidFill>
                <a:srgbClr val="0070C0"/>
              </a:solidFill>
              <a:latin typeface="Times New Roman" panose="02020603050405020304" pitchFamily="18" charset="0"/>
              <a:cs typeface="Times New Roman" panose="02020603050405020304" pitchFamily="18" charset="0"/>
            </a:endParaRPr>
          </a:p>
          <a:p>
            <a:pPr marL="742950" lvl="1" indent="-285750" algn="just">
              <a:buFont typeface="Wingdings" panose="05000000000000000000" pitchFamily="2" charset="2"/>
              <a:buChar char="§"/>
            </a:pPr>
            <a:r>
              <a:rPr lang="en-US" sz="1450" i="1">
                <a:solidFill>
                  <a:srgbClr val="0070C0"/>
                </a:solidFill>
                <a:latin typeface="Times New Roman" panose="02020603050405020304" pitchFamily="18" charset="0"/>
                <a:cs typeface="Times New Roman" panose="02020603050405020304" pitchFamily="18" charset="0"/>
              </a:rPr>
              <a:t>Unit này bao gồm các thủ túc cho quy trình thực hiện và giám sát kiểm soát thông qua vòng đời của dự án. Nó trình bày chi tiết về tầm quan trọng và mục đích của kiểm soát dự án, miêu tả các thành phần của kiểm soát dự án, và miêu tả các thủ tục cho kiểm soát giám sát và bảo trì dự án.</a:t>
            </a:r>
          </a:p>
          <a:p>
            <a:pPr marL="285750" indent="-285750" algn="just">
              <a:buFont typeface="Wingdings" panose="05000000000000000000" pitchFamily="2" charset="2"/>
              <a:buChar char="v"/>
            </a:pPr>
            <a:r>
              <a:rPr lang="en-US" sz="1450" b="1" i="1">
                <a:solidFill>
                  <a:srgbClr val="0070C0"/>
                </a:solidFill>
                <a:latin typeface="Times New Roman" panose="02020603050405020304" pitchFamily="18" charset="0"/>
                <a:cs typeface="Times New Roman" panose="02020603050405020304" pitchFamily="18" charset="0"/>
              </a:rPr>
              <a:t>Bạn có thể làm gì?</a:t>
            </a:r>
          </a:p>
          <a:p>
            <a:pPr lvl="1" algn="just"/>
            <a:r>
              <a:rPr lang="en-US" sz="1450" i="1">
                <a:solidFill>
                  <a:srgbClr val="0070C0"/>
                </a:solidFill>
                <a:latin typeface="Times New Roman" panose="02020603050405020304" pitchFamily="18" charset="0"/>
                <a:cs typeface="Times New Roman" panose="02020603050405020304" pitchFamily="18" charset="0"/>
              </a:rPr>
              <a:t>Sau khi hoàn thành xong unit này, bạn có thể</a:t>
            </a:r>
          </a:p>
          <a:p>
            <a:pPr marL="1200150" lvl="2" indent="-285750" algn="just">
              <a:buFont typeface="Wingdings" panose="05000000000000000000" pitchFamily="2" charset="2"/>
              <a:buChar char="§"/>
            </a:pPr>
            <a:r>
              <a:rPr lang="en-US" sz="1450" i="1">
                <a:solidFill>
                  <a:srgbClr val="0070C0"/>
                </a:solidFill>
                <a:latin typeface="Times New Roman" panose="02020603050405020304" pitchFamily="18" charset="0"/>
                <a:cs typeface="Times New Roman" panose="02020603050405020304" pitchFamily="18" charset="0"/>
              </a:rPr>
              <a:t>Liệt kê các hoạt động trong quy trình thực hiện và quy trình giám sát kiểm soát</a:t>
            </a:r>
            <a:endParaRPr lang="en-US" sz="1450">
              <a:solidFill>
                <a:srgbClr val="0070C0"/>
              </a:solidFill>
              <a:latin typeface="Times New Roman" panose="02020603050405020304" pitchFamily="18" charset="0"/>
              <a:cs typeface="Times New Roman" panose="02020603050405020304" pitchFamily="18" charset="0"/>
            </a:endParaRPr>
          </a:p>
          <a:p>
            <a:pPr marL="1200150" lvl="2" indent="-285750" algn="just">
              <a:buFont typeface="Wingdings" panose="05000000000000000000" pitchFamily="2" charset="2"/>
              <a:buChar char="§"/>
            </a:pPr>
            <a:r>
              <a:rPr lang="en-US" sz="1450" i="1">
                <a:solidFill>
                  <a:srgbClr val="0070C0"/>
                </a:solidFill>
                <a:latin typeface="Times New Roman" panose="02020603050405020304" pitchFamily="18" charset="0"/>
                <a:cs typeface="Times New Roman" panose="02020603050405020304" pitchFamily="18" charset="0"/>
              </a:rPr>
              <a:t>Mô tả tầm quan trọng và mục đích của kiểm soát dự án</a:t>
            </a:r>
            <a:endParaRPr lang="en-US" sz="1450">
              <a:solidFill>
                <a:srgbClr val="0070C0"/>
              </a:solidFill>
              <a:latin typeface="Times New Roman" panose="02020603050405020304" pitchFamily="18" charset="0"/>
              <a:cs typeface="Times New Roman" panose="02020603050405020304" pitchFamily="18" charset="0"/>
            </a:endParaRPr>
          </a:p>
          <a:p>
            <a:pPr marL="1200150" lvl="2" indent="-285750" algn="just">
              <a:buFont typeface="Wingdings" panose="05000000000000000000" pitchFamily="2" charset="2"/>
              <a:buChar char="§"/>
            </a:pPr>
            <a:r>
              <a:rPr lang="en-US" sz="1450" i="1">
                <a:solidFill>
                  <a:srgbClr val="0070C0"/>
                </a:solidFill>
                <a:latin typeface="Times New Roman" panose="02020603050405020304" pitchFamily="18" charset="0"/>
                <a:cs typeface="Times New Roman" panose="02020603050405020304" pitchFamily="18" charset="0"/>
              </a:rPr>
              <a:t>Giải thích sách kiểm soát dự án là gì và nó chứa những cái gì</a:t>
            </a:r>
            <a:endParaRPr lang="en-US" sz="1450">
              <a:solidFill>
                <a:srgbClr val="0070C0"/>
              </a:solidFill>
              <a:latin typeface="Times New Roman" panose="02020603050405020304" pitchFamily="18" charset="0"/>
              <a:cs typeface="Times New Roman" panose="02020603050405020304" pitchFamily="18" charset="0"/>
            </a:endParaRPr>
          </a:p>
          <a:p>
            <a:pPr marL="1200150" lvl="2" indent="-285750" algn="just">
              <a:buFont typeface="Wingdings" panose="05000000000000000000" pitchFamily="2" charset="2"/>
              <a:buChar char="§"/>
            </a:pPr>
            <a:r>
              <a:rPr lang="en-US" sz="1450" i="1">
                <a:solidFill>
                  <a:srgbClr val="0070C0"/>
                </a:solidFill>
                <a:latin typeface="Times New Roman" panose="02020603050405020304" pitchFamily="18" charset="0"/>
                <a:cs typeface="Times New Roman" panose="02020603050405020304" pitchFamily="18" charset="0"/>
              </a:rPr>
              <a:t>Liệt kê các h</a:t>
            </a:r>
            <a:r>
              <a:rPr lang="vi-VN" sz="1450" i="1">
                <a:solidFill>
                  <a:srgbClr val="0070C0"/>
                </a:solidFill>
                <a:latin typeface="Times New Roman" panose="02020603050405020304" pitchFamily="18" charset="0"/>
                <a:cs typeface="Times New Roman" panose="02020603050405020304" pitchFamily="18" charset="0"/>
              </a:rPr>
              <a:t>ư</a:t>
            </a:r>
            <a:r>
              <a:rPr lang="en-US" sz="1450" i="1">
                <a:solidFill>
                  <a:srgbClr val="0070C0"/>
                </a:solidFill>
                <a:latin typeface="Times New Roman" panose="02020603050405020304" pitchFamily="18" charset="0"/>
                <a:cs typeface="Times New Roman" panose="02020603050405020304" pitchFamily="18" charset="0"/>
              </a:rPr>
              <a:t>ớng dẫn kiểm soát dự án</a:t>
            </a:r>
          </a:p>
          <a:p>
            <a:pPr marL="285750" indent="-285750" algn="just">
              <a:buFont typeface="Wingdings" panose="05000000000000000000" pitchFamily="2" charset="2"/>
              <a:buChar char="v"/>
            </a:pPr>
            <a:r>
              <a:rPr lang="en-US" sz="1450" b="1" i="1">
                <a:solidFill>
                  <a:srgbClr val="0070C0"/>
                </a:solidFill>
                <a:latin typeface="Times New Roman" panose="02020603050405020304" pitchFamily="18" charset="0"/>
                <a:cs typeface="Times New Roman" panose="02020603050405020304" pitchFamily="18" charset="0"/>
              </a:rPr>
              <a:t>Cách kiểm tra quy trình </a:t>
            </a:r>
            <a:endParaRPr lang="en-US" sz="1450" b="1" i="1" dirty="0">
              <a:solidFill>
                <a:srgbClr val="0070C0"/>
              </a:solidFill>
              <a:latin typeface="Times New Roman" panose="02020603050405020304" pitchFamily="18" charset="0"/>
              <a:cs typeface="Times New Roman" panose="02020603050405020304" pitchFamily="18" charset="0"/>
            </a:endParaRPr>
          </a:p>
          <a:p>
            <a:pPr lvl="1" algn="just"/>
            <a:r>
              <a:rPr lang="en-US" sz="1450" i="1">
                <a:solidFill>
                  <a:srgbClr val="0070C0"/>
                </a:solidFill>
                <a:latin typeface="Times New Roman" panose="02020603050405020304" pitchFamily="18" charset="0"/>
                <a:cs typeface="Times New Roman" panose="02020603050405020304" pitchFamily="18" charset="0"/>
              </a:rPr>
              <a:t>Thuyết trình</a:t>
            </a:r>
            <a:endParaRPr lang="en-US" sz="1450" i="1" dirty="0">
              <a:solidFill>
                <a:srgbClr val="0070C0"/>
              </a:solidFill>
              <a:latin typeface="Times New Roman" panose="02020603050405020304" pitchFamily="18" charset="0"/>
              <a:cs typeface="Times New Roman" panose="02020603050405020304" pitchFamily="18" charset="0"/>
            </a:endParaRPr>
          </a:p>
          <a:p>
            <a:pPr marL="1200150" lvl="2" indent="-285750" algn="just">
              <a:buFont typeface="Wingdings" panose="05000000000000000000" pitchFamily="2" charset="2"/>
              <a:buChar char="§"/>
            </a:pPr>
            <a:r>
              <a:rPr lang="en-US" sz="1450" i="1">
                <a:solidFill>
                  <a:srgbClr val="0070C0"/>
                </a:solidFill>
                <a:latin typeface="Times New Roman" panose="02020603050405020304" pitchFamily="18" charset="0"/>
                <a:cs typeface="Times New Roman" panose="02020603050405020304" pitchFamily="18" charset="0"/>
              </a:rPr>
              <a:t>Bài thảo luận lớp</a:t>
            </a:r>
          </a:p>
          <a:p>
            <a:pPr marL="285750" indent="-285750" algn="just">
              <a:buFont typeface="Wingdings" panose="05000000000000000000" pitchFamily="2" charset="2"/>
              <a:buChar char="v"/>
            </a:pPr>
            <a:r>
              <a:rPr lang="en-US" sz="1450" b="1">
                <a:solidFill>
                  <a:srgbClr val="0070C0"/>
                </a:solidFill>
                <a:latin typeface="Times New Roman" panose="02020603050405020304" pitchFamily="18" charset="0"/>
                <a:cs typeface="Times New Roman" panose="02020603050405020304" pitchFamily="18" charset="0"/>
              </a:rPr>
              <a:t>Tham khảo </a:t>
            </a:r>
            <a:r>
              <a:rPr lang="en-US" sz="1450" b="1" dirty="0">
                <a:solidFill>
                  <a:srgbClr val="0070C0"/>
                </a:solidFill>
                <a:latin typeface="Times New Roman" panose="02020603050405020304" pitchFamily="18" charset="0"/>
                <a:cs typeface="Times New Roman" panose="02020603050405020304" pitchFamily="18" charset="0"/>
              </a:rPr>
              <a:t>:</a:t>
            </a:r>
          </a:p>
          <a:p>
            <a:pPr marL="742950" lvl="1" indent="-285750" algn="just">
              <a:buFont typeface="Wingdings" panose="05000000000000000000" pitchFamily="2" charset="2"/>
              <a:buChar char="§"/>
            </a:pPr>
            <a:r>
              <a:rPr lang="en-US" sz="1450" i="1">
                <a:solidFill>
                  <a:srgbClr val="0070C0"/>
                </a:solidFill>
                <a:latin typeface="Times New Roman" panose="02020603050405020304" pitchFamily="18" charset="0"/>
                <a:cs typeface="Times New Roman" panose="02020603050405020304" pitchFamily="18" charset="0"/>
              </a:rPr>
              <a:t>Hướng dẫn về Cơ cấu Quản lý Dự án (PMBOK Guide Third Edition), Pennsylvania: Viện Quản lý Dự án</a:t>
            </a:r>
            <a:endParaRPr lang="en-US" sz="1450">
              <a:solidFill>
                <a:srgbClr val="0070C0"/>
              </a:solidFill>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v"/>
            </a:pPr>
            <a:endParaRPr lang="en-US" sz="1450" dirty="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5227380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Arrow Connector 7"/>
          <p:cNvCxnSpPr/>
          <p:nvPr/>
        </p:nvCxnSpPr>
        <p:spPr>
          <a:xfrm>
            <a:off x="5577323" y="1565539"/>
            <a:ext cx="2000597" cy="4486"/>
          </a:xfrm>
          <a:prstGeom prst="straightConnector1">
            <a:avLst/>
          </a:prstGeom>
          <a:ln w="1270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7577920" y="1116039"/>
            <a:ext cx="4614080" cy="923330"/>
          </a:xfrm>
          <a:prstGeom prst="rect">
            <a:avLst/>
          </a:prstGeom>
          <a:noFill/>
        </p:spPr>
        <p:txBody>
          <a:bodyPr wrap="square" rtlCol="0">
            <a:spAutoFit/>
          </a:bodyPr>
          <a:lstStyle/>
          <a:p>
            <a:r>
              <a:rPr lang="en-US" b="1" i="1" dirty="0">
                <a:latin typeface="Times New Roman" panose="02020603050405020304" pitchFamily="18" charset="0"/>
                <a:cs typeface="Times New Roman" panose="02020603050405020304" pitchFamily="18" charset="0"/>
              </a:rPr>
              <a:t>Collecting/Evaluating </a:t>
            </a:r>
            <a:r>
              <a:rPr lang="en-US" b="1" i="1" dirty="0">
                <a:solidFill>
                  <a:srgbClr val="0070C0"/>
                </a:solidFill>
                <a:latin typeface="Times New Roman" panose="02020603050405020304" pitchFamily="18" charset="0"/>
                <a:cs typeface="Times New Roman" panose="02020603050405020304" pitchFamily="18" charset="0"/>
              </a:rPr>
              <a:t>(Thu </a:t>
            </a:r>
            <a:r>
              <a:rPr lang="en-US" b="1" i="1" dirty="0" err="1">
                <a:solidFill>
                  <a:srgbClr val="0070C0"/>
                </a:solidFill>
                <a:latin typeface="Times New Roman" panose="02020603050405020304" pitchFamily="18" charset="0"/>
                <a:cs typeface="Times New Roman" panose="02020603050405020304" pitchFamily="18" charset="0"/>
              </a:rPr>
              <a:t>thập</a:t>
            </a:r>
            <a:r>
              <a:rPr lang="en-US" b="1" i="1" dirty="0">
                <a:solidFill>
                  <a:srgbClr val="0070C0"/>
                </a:solidFill>
                <a:latin typeface="Times New Roman" panose="02020603050405020304" pitchFamily="18" charset="0"/>
                <a:cs typeface="Times New Roman" panose="02020603050405020304" pitchFamily="18" charset="0"/>
              </a:rPr>
              <a:t> </a:t>
            </a:r>
            <a:r>
              <a:rPr lang="en-US" b="1" i="1" dirty="0" err="1">
                <a:solidFill>
                  <a:srgbClr val="0070C0"/>
                </a:solidFill>
                <a:latin typeface="Times New Roman" panose="02020603050405020304" pitchFamily="18" charset="0"/>
                <a:cs typeface="Times New Roman" panose="02020603050405020304" pitchFamily="18" charset="0"/>
              </a:rPr>
              <a:t>đánh</a:t>
            </a:r>
            <a:r>
              <a:rPr lang="en-US" b="1" i="1" dirty="0">
                <a:solidFill>
                  <a:srgbClr val="0070C0"/>
                </a:solidFill>
                <a:latin typeface="Times New Roman" panose="02020603050405020304" pitchFamily="18" charset="0"/>
                <a:cs typeface="Times New Roman" panose="02020603050405020304" pitchFamily="18" charset="0"/>
              </a:rPr>
              <a:t> </a:t>
            </a:r>
            <a:r>
              <a:rPr lang="en-US" b="1" i="1" dirty="0" err="1">
                <a:solidFill>
                  <a:srgbClr val="0070C0"/>
                </a:solidFill>
                <a:latin typeface="Times New Roman" panose="02020603050405020304" pitchFamily="18" charset="0"/>
                <a:cs typeface="Times New Roman" panose="02020603050405020304" pitchFamily="18" charset="0"/>
              </a:rPr>
              <a:t>giá</a:t>
            </a:r>
            <a:r>
              <a:rPr lang="en-US" b="1" i="1" dirty="0">
                <a:solidFill>
                  <a:srgbClr val="0070C0"/>
                </a:solidFill>
                <a:latin typeface="Times New Roman" panose="02020603050405020304" pitchFamily="18" charset="0"/>
                <a:cs typeface="Times New Roman" panose="02020603050405020304" pitchFamily="18" charset="0"/>
              </a:rPr>
              <a:t>)</a:t>
            </a:r>
          </a:p>
          <a:p>
            <a:r>
              <a:rPr lang="en-US" b="1" dirty="0">
                <a:latin typeface="Times New Roman" panose="02020603050405020304" pitchFamily="18" charset="0"/>
                <a:cs typeface="Times New Roman" panose="02020603050405020304" pitchFamily="18" charset="0"/>
              </a:rPr>
              <a:t>Project Control Book: </a:t>
            </a:r>
            <a:r>
              <a:rPr lang="en-US" b="1" i="1" dirty="0">
                <a:solidFill>
                  <a:srgbClr val="0070C0"/>
                </a:solidFill>
                <a:latin typeface="Times New Roman" panose="02020603050405020304" pitchFamily="18" charset="0"/>
                <a:cs typeface="Times New Roman" panose="02020603050405020304" pitchFamily="18" charset="0"/>
              </a:rPr>
              <a:t>(</a:t>
            </a:r>
            <a:r>
              <a:rPr lang="en-US" b="1" i="1" dirty="0" err="1">
                <a:solidFill>
                  <a:srgbClr val="0070C0"/>
                </a:solidFill>
                <a:latin typeface="Times New Roman" panose="02020603050405020304" pitchFamily="18" charset="0"/>
                <a:cs typeface="Times New Roman" panose="02020603050405020304" pitchFamily="18" charset="0"/>
              </a:rPr>
              <a:t>Sách</a:t>
            </a:r>
            <a:r>
              <a:rPr lang="en-US" b="1" i="1" dirty="0">
                <a:solidFill>
                  <a:srgbClr val="0070C0"/>
                </a:solidFill>
                <a:latin typeface="Times New Roman" panose="02020603050405020304" pitchFamily="18" charset="0"/>
                <a:cs typeface="Times New Roman" panose="02020603050405020304" pitchFamily="18" charset="0"/>
              </a:rPr>
              <a:t> </a:t>
            </a:r>
            <a:r>
              <a:rPr lang="en-US" b="1" i="1" dirty="0" err="1">
                <a:solidFill>
                  <a:srgbClr val="0070C0"/>
                </a:solidFill>
                <a:latin typeface="Times New Roman" panose="02020603050405020304" pitchFamily="18" charset="0"/>
                <a:cs typeface="Times New Roman" panose="02020603050405020304" pitchFamily="18" charset="0"/>
              </a:rPr>
              <a:t>kiểm</a:t>
            </a:r>
            <a:r>
              <a:rPr lang="en-US" b="1" i="1" dirty="0">
                <a:solidFill>
                  <a:srgbClr val="0070C0"/>
                </a:solidFill>
                <a:latin typeface="Times New Roman" panose="02020603050405020304" pitchFamily="18" charset="0"/>
                <a:cs typeface="Times New Roman" panose="02020603050405020304" pitchFamily="18" charset="0"/>
              </a:rPr>
              <a:t> </a:t>
            </a:r>
            <a:r>
              <a:rPr lang="en-US" b="1" i="1" dirty="0" err="1">
                <a:solidFill>
                  <a:srgbClr val="0070C0"/>
                </a:solidFill>
                <a:latin typeface="Times New Roman" panose="02020603050405020304" pitchFamily="18" charset="0"/>
                <a:cs typeface="Times New Roman" panose="02020603050405020304" pitchFamily="18" charset="0"/>
              </a:rPr>
              <a:t>soát</a:t>
            </a:r>
            <a:r>
              <a:rPr lang="en-US" b="1" i="1" dirty="0">
                <a:solidFill>
                  <a:srgbClr val="0070C0"/>
                </a:solidFill>
                <a:latin typeface="Times New Roman" panose="02020603050405020304" pitchFamily="18" charset="0"/>
                <a:cs typeface="Times New Roman" panose="02020603050405020304" pitchFamily="18" charset="0"/>
              </a:rPr>
              <a:t> </a:t>
            </a:r>
            <a:r>
              <a:rPr lang="en-US" b="1" i="1" dirty="0" err="1">
                <a:solidFill>
                  <a:srgbClr val="0070C0"/>
                </a:solidFill>
                <a:latin typeface="Times New Roman" panose="02020603050405020304" pitchFamily="18" charset="0"/>
                <a:cs typeface="Times New Roman" panose="02020603050405020304" pitchFamily="18" charset="0"/>
              </a:rPr>
              <a:t>dự</a:t>
            </a:r>
            <a:r>
              <a:rPr lang="en-US" b="1" i="1" dirty="0">
                <a:solidFill>
                  <a:srgbClr val="0070C0"/>
                </a:solidFill>
                <a:latin typeface="Times New Roman" panose="02020603050405020304" pitchFamily="18" charset="0"/>
                <a:cs typeface="Times New Roman" panose="02020603050405020304" pitchFamily="18" charset="0"/>
              </a:rPr>
              <a:t> </a:t>
            </a:r>
            <a:r>
              <a:rPr lang="en-US" b="1" i="1" dirty="0" err="1">
                <a:solidFill>
                  <a:srgbClr val="0070C0"/>
                </a:solidFill>
                <a:latin typeface="Times New Roman" panose="02020603050405020304" pitchFamily="18" charset="0"/>
                <a:cs typeface="Times New Roman" panose="02020603050405020304" pitchFamily="18" charset="0"/>
              </a:rPr>
              <a:t>án</a:t>
            </a:r>
            <a:r>
              <a:rPr lang="en-US" b="1" i="1" dirty="0">
                <a:latin typeface="Times New Roman" panose="02020603050405020304" pitchFamily="18" charset="0"/>
                <a:cs typeface="Times New Roman" panose="02020603050405020304" pitchFamily="18" charset="0"/>
              </a:rPr>
              <a:t>)</a:t>
            </a:r>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Results/Output</a:t>
            </a:r>
            <a:r>
              <a:rPr lang="en-US" b="1" i="1" dirty="0">
                <a:latin typeface="Times New Roman" panose="02020603050405020304" pitchFamily="18" charset="0"/>
                <a:cs typeface="Times New Roman" panose="02020603050405020304" pitchFamily="18" charset="0"/>
              </a:rPr>
              <a:t> </a:t>
            </a:r>
            <a:r>
              <a:rPr lang="en-US" b="1" i="1" dirty="0">
                <a:solidFill>
                  <a:srgbClr val="0070C0"/>
                </a:solidFill>
                <a:latin typeface="Times New Roman" panose="02020603050405020304" pitchFamily="18" charset="0"/>
                <a:cs typeface="Times New Roman" panose="02020603050405020304" pitchFamily="18" charset="0"/>
              </a:rPr>
              <a:t>(</a:t>
            </a:r>
            <a:r>
              <a:rPr lang="en-US" b="1" i="1" dirty="0" err="1">
                <a:solidFill>
                  <a:srgbClr val="0070C0"/>
                </a:solidFill>
                <a:latin typeface="Times New Roman" panose="02020603050405020304" pitchFamily="18" charset="0"/>
                <a:cs typeface="Times New Roman" panose="02020603050405020304" pitchFamily="18" charset="0"/>
              </a:rPr>
              <a:t>Kết</a:t>
            </a:r>
            <a:r>
              <a:rPr lang="en-US" b="1" i="1" dirty="0">
                <a:solidFill>
                  <a:srgbClr val="0070C0"/>
                </a:solidFill>
                <a:latin typeface="Times New Roman" panose="02020603050405020304" pitchFamily="18" charset="0"/>
                <a:cs typeface="Times New Roman" panose="02020603050405020304" pitchFamily="18" charset="0"/>
              </a:rPr>
              <a:t> </a:t>
            </a:r>
            <a:r>
              <a:rPr lang="en-US" b="1" i="1" dirty="0" err="1">
                <a:solidFill>
                  <a:srgbClr val="0070C0"/>
                </a:solidFill>
                <a:latin typeface="Times New Roman" panose="02020603050405020304" pitchFamily="18" charset="0"/>
                <a:cs typeface="Times New Roman" panose="02020603050405020304" pitchFamily="18" charset="0"/>
              </a:rPr>
              <a:t>quả</a:t>
            </a:r>
            <a:r>
              <a:rPr lang="en-US" b="1" i="1" dirty="0">
                <a:solidFill>
                  <a:srgbClr val="0070C0"/>
                </a:solidFill>
                <a:latin typeface="Times New Roman" panose="02020603050405020304" pitchFamily="18" charset="0"/>
                <a:cs typeface="Times New Roman" panose="02020603050405020304" pitchFamily="18" charset="0"/>
              </a:rPr>
              <a:t>/</a:t>
            </a:r>
            <a:r>
              <a:rPr lang="en-US" b="1" i="1" dirty="0" err="1">
                <a:solidFill>
                  <a:srgbClr val="0070C0"/>
                </a:solidFill>
                <a:latin typeface="Times New Roman" panose="02020603050405020304" pitchFamily="18" charset="0"/>
                <a:cs typeface="Times New Roman" panose="02020603050405020304" pitchFamily="18" charset="0"/>
              </a:rPr>
              <a:t>đầu</a:t>
            </a:r>
            <a:r>
              <a:rPr lang="en-US" b="1" i="1" dirty="0">
                <a:solidFill>
                  <a:srgbClr val="0070C0"/>
                </a:solidFill>
                <a:latin typeface="Times New Roman" panose="02020603050405020304" pitchFamily="18" charset="0"/>
                <a:cs typeface="Times New Roman" panose="02020603050405020304" pitchFamily="18" charset="0"/>
              </a:rPr>
              <a:t> </a:t>
            </a:r>
            <a:r>
              <a:rPr lang="en-US" b="1" i="1" dirty="0" err="1">
                <a:solidFill>
                  <a:srgbClr val="0070C0"/>
                </a:solidFill>
                <a:latin typeface="Times New Roman" panose="02020603050405020304" pitchFamily="18" charset="0"/>
                <a:cs typeface="Times New Roman" panose="02020603050405020304" pitchFamily="18" charset="0"/>
              </a:rPr>
              <a:t>ra</a:t>
            </a:r>
            <a:r>
              <a:rPr lang="en-US" b="1" i="1" dirty="0">
                <a:solidFill>
                  <a:srgbClr val="0070C0"/>
                </a:solidFill>
                <a:latin typeface="Times New Roman" panose="02020603050405020304" pitchFamily="18" charset="0"/>
                <a:cs typeface="Times New Roman" panose="02020603050405020304" pitchFamily="18" charset="0"/>
              </a:rPr>
              <a:t>)</a:t>
            </a:r>
            <a:endParaRPr lang="en-US" b="1" dirty="0">
              <a:solidFill>
                <a:srgbClr val="0070C0"/>
              </a:solidFill>
              <a:latin typeface="Times New Roman" panose="02020603050405020304" pitchFamily="18" charset="0"/>
              <a:cs typeface="Times New Roman" panose="02020603050405020304" pitchFamily="18" charset="0"/>
            </a:endParaRPr>
          </a:p>
        </p:txBody>
      </p:sp>
      <p:sp>
        <p:nvSpPr>
          <p:cNvPr id="12" name="Oval 11"/>
          <p:cNvSpPr/>
          <p:nvPr/>
        </p:nvSpPr>
        <p:spPr>
          <a:xfrm>
            <a:off x="9126812" y="3251838"/>
            <a:ext cx="1915886" cy="1915886"/>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8190641" y="2410009"/>
            <a:ext cx="3788228" cy="3599544"/>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p:cNvCxnSpPr/>
          <p:nvPr/>
        </p:nvCxnSpPr>
        <p:spPr>
          <a:xfrm flipV="1">
            <a:off x="9235669" y="5167724"/>
            <a:ext cx="362857" cy="53702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H="1" flipV="1">
            <a:off x="10585763" y="5167724"/>
            <a:ext cx="333563" cy="53702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9724113" y="2691790"/>
            <a:ext cx="620683"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PCB</a:t>
            </a:r>
          </a:p>
        </p:txBody>
      </p:sp>
      <p:sp>
        <p:nvSpPr>
          <p:cNvPr id="19" name="TextBox 18"/>
          <p:cNvSpPr txBox="1"/>
          <p:nvPr/>
        </p:nvSpPr>
        <p:spPr>
          <a:xfrm>
            <a:off x="138338" y="174494"/>
            <a:ext cx="10614206" cy="1200329"/>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r>
              <a:rPr lang="en-US" sz="2400" b="1" u="sng" dirty="0">
                <a:ln/>
                <a:solidFill>
                  <a:schemeClr val="bg2">
                    <a:lumMod val="50000"/>
                  </a:schemeClr>
                </a:solidFill>
                <a:latin typeface="Times New Roman" panose="02020603050405020304" pitchFamily="18" charset="0"/>
                <a:cs typeface="Times New Roman" panose="02020603050405020304" pitchFamily="18" charset="0"/>
              </a:rPr>
              <a:t>Establish Standards Through Plans and Procedures for Collecting/Evaluating:</a:t>
            </a:r>
          </a:p>
          <a:p>
            <a:r>
              <a:rPr lang="en-US" sz="2400" b="1" i="1" u="sng" dirty="0" err="1">
                <a:ln/>
                <a:solidFill>
                  <a:srgbClr val="0070C0"/>
                </a:solidFill>
                <a:latin typeface="Times New Roman" panose="02020603050405020304" pitchFamily="18" charset="0"/>
                <a:cs typeface="Times New Roman" panose="02020603050405020304" pitchFamily="18" charset="0"/>
              </a:rPr>
              <a:t>Lập</a:t>
            </a:r>
            <a:r>
              <a:rPr lang="en-US" sz="2400" b="1" i="1" u="sng" dirty="0">
                <a:ln/>
                <a:solidFill>
                  <a:srgbClr val="0070C0"/>
                </a:solidFill>
                <a:latin typeface="Times New Roman" panose="02020603050405020304" pitchFamily="18" charset="0"/>
                <a:cs typeface="Times New Roman" panose="02020603050405020304" pitchFamily="18" charset="0"/>
              </a:rPr>
              <a:t> </a:t>
            </a:r>
            <a:r>
              <a:rPr lang="en-US" sz="2400" b="1" i="1" u="sng" dirty="0" err="1">
                <a:ln/>
                <a:solidFill>
                  <a:srgbClr val="0070C0"/>
                </a:solidFill>
                <a:latin typeface="Times New Roman" panose="02020603050405020304" pitchFamily="18" charset="0"/>
                <a:cs typeface="Times New Roman" panose="02020603050405020304" pitchFamily="18" charset="0"/>
              </a:rPr>
              <a:t>tiêu</a:t>
            </a:r>
            <a:r>
              <a:rPr lang="en-US" sz="2400" b="1" i="1" u="sng" dirty="0">
                <a:ln/>
                <a:solidFill>
                  <a:srgbClr val="0070C0"/>
                </a:solidFill>
                <a:latin typeface="Times New Roman" panose="02020603050405020304" pitchFamily="18" charset="0"/>
                <a:cs typeface="Times New Roman" panose="02020603050405020304" pitchFamily="18" charset="0"/>
              </a:rPr>
              <a:t> </a:t>
            </a:r>
            <a:r>
              <a:rPr lang="en-US" sz="2400" b="1" i="1" u="sng" dirty="0" err="1">
                <a:ln/>
                <a:solidFill>
                  <a:srgbClr val="0070C0"/>
                </a:solidFill>
                <a:latin typeface="Times New Roman" panose="02020603050405020304" pitchFamily="18" charset="0"/>
                <a:cs typeface="Times New Roman" panose="02020603050405020304" pitchFamily="18" charset="0"/>
              </a:rPr>
              <a:t>chuẩn</a:t>
            </a:r>
            <a:r>
              <a:rPr lang="en-US" sz="2400" b="1" i="1" u="sng" dirty="0">
                <a:ln/>
                <a:solidFill>
                  <a:srgbClr val="0070C0"/>
                </a:solidFill>
                <a:latin typeface="Times New Roman" panose="02020603050405020304" pitchFamily="18" charset="0"/>
                <a:cs typeface="Times New Roman" panose="02020603050405020304" pitchFamily="18" charset="0"/>
              </a:rPr>
              <a:t> </a:t>
            </a:r>
            <a:r>
              <a:rPr lang="en-US" sz="2400" b="1" i="1" u="sng" dirty="0" err="1">
                <a:ln/>
                <a:solidFill>
                  <a:srgbClr val="0070C0"/>
                </a:solidFill>
                <a:latin typeface="Times New Roman" panose="02020603050405020304" pitchFamily="18" charset="0"/>
                <a:cs typeface="Times New Roman" panose="02020603050405020304" pitchFamily="18" charset="0"/>
              </a:rPr>
              <a:t>thông</a:t>
            </a:r>
            <a:r>
              <a:rPr lang="en-US" sz="2400" b="1" i="1" u="sng" dirty="0">
                <a:ln/>
                <a:solidFill>
                  <a:srgbClr val="0070C0"/>
                </a:solidFill>
                <a:latin typeface="Times New Roman" panose="02020603050405020304" pitchFamily="18" charset="0"/>
                <a:cs typeface="Times New Roman" panose="02020603050405020304" pitchFamily="18" charset="0"/>
              </a:rPr>
              <a:t> qua </a:t>
            </a:r>
            <a:r>
              <a:rPr lang="en-US" sz="2400" b="1" i="1" u="sng" dirty="0" err="1">
                <a:ln/>
                <a:solidFill>
                  <a:srgbClr val="0070C0"/>
                </a:solidFill>
                <a:latin typeface="Times New Roman" panose="02020603050405020304" pitchFamily="18" charset="0"/>
                <a:cs typeface="Times New Roman" panose="02020603050405020304" pitchFamily="18" charset="0"/>
              </a:rPr>
              <a:t>kế</a:t>
            </a:r>
            <a:r>
              <a:rPr lang="en-US" sz="2400" b="1" i="1" u="sng" dirty="0">
                <a:ln/>
                <a:solidFill>
                  <a:srgbClr val="0070C0"/>
                </a:solidFill>
                <a:latin typeface="Times New Roman" panose="02020603050405020304" pitchFamily="18" charset="0"/>
                <a:cs typeface="Times New Roman" panose="02020603050405020304" pitchFamily="18" charset="0"/>
              </a:rPr>
              <a:t> </a:t>
            </a:r>
            <a:r>
              <a:rPr lang="en-US" sz="2400" b="1" i="1" u="sng" dirty="0" err="1">
                <a:ln/>
                <a:solidFill>
                  <a:srgbClr val="0070C0"/>
                </a:solidFill>
                <a:latin typeface="Times New Roman" panose="02020603050405020304" pitchFamily="18" charset="0"/>
                <a:cs typeface="Times New Roman" panose="02020603050405020304" pitchFamily="18" charset="0"/>
              </a:rPr>
              <a:t>hoạch</a:t>
            </a:r>
            <a:r>
              <a:rPr lang="en-US" sz="2400" b="1" i="1" u="sng" dirty="0">
                <a:ln/>
                <a:solidFill>
                  <a:srgbClr val="0070C0"/>
                </a:solidFill>
                <a:latin typeface="Times New Roman" panose="02020603050405020304" pitchFamily="18" charset="0"/>
                <a:cs typeface="Times New Roman" panose="02020603050405020304" pitchFamily="18" charset="0"/>
              </a:rPr>
              <a:t> </a:t>
            </a:r>
            <a:r>
              <a:rPr lang="en-US" sz="2400" b="1" i="1" u="sng" dirty="0" err="1">
                <a:ln/>
                <a:solidFill>
                  <a:srgbClr val="0070C0"/>
                </a:solidFill>
                <a:latin typeface="Times New Roman" panose="02020603050405020304" pitchFamily="18" charset="0"/>
                <a:cs typeface="Times New Roman" panose="02020603050405020304" pitchFamily="18" charset="0"/>
              </a:rPr>
              <a:t>và</a:t>
            </a:r>
            <a:r>
              <a:rPr lang="en-US" sz="2400" b="1" i="1" u="sng" dirty="0">
                <a:ln/>
                <a:solidFill>
                  <a:srgbClr val="0070C0"/>
                </a:solidFill>
                <a:latin typeface="Times New Roman" panose="02020603050405020304" pitchFamily="18" charset="0"/>
                <a:cs typeface="Times New Roman" panose="02020603050405020304" pitchFamily="18" charset="0"/>
              </a:rPr>
              <a:t> </a:t>
            </a:r>
            <a:r>
              <a:rPr lang="en-US" sz="2400" b="1" i="1" u="sng" dirty="0" err="1">
                <a:ln/>
                <a:solidFill>
                  <a:srgbClr val="0070C0"/>
                </a:solidFill>
                <a:latin typeface="Times New Roman" panose="02020603050405020304" pitchFamily="18" charset="0"/>
                <a:cs typeface="Times New Roman" panose="02020603050405020304" pitchFamily="18" charset="0"/>
              </a:rPr>
              <a:t>thủ</a:t>
            </a:r>
            <a:r>
              <a:rPr lang="en-US" sz="2400" b="1" i="1" u="sng" dirty="0">
                <a:ln/>
                <a:solidFill>
                  <a:srgbClr val="0070C0"/>
                </a:solidFill>
                <a:latin typeface="Times New Roman" panose="02020603050405020304" pitchFamily="18" charset="0"/>
                <a:cs typeface="Times New Roman" panose="02020603050405020304" pitchFamily="18" charset="0"/>
              </a:rPr>
              <a:t> </a:t>
            </a:r>
            <a:r>
              <a:rPr lang="en-US" sz="2400" b="1" i="1" u="sng" dirty="0" err="1">
                <a:ln/>
                <a:solidFill>
                  <a:srgbClr val="0070C0"/>
                </a:solidFill>
                <a:latin typeface="Times New Roman" panose="02020603050405020304" pitchFamily="18" charset="0"/>
                <a:cs typeface="Times New Roman" panose="02020603050405020304" pitchFamily="18" charset="0"/>
              </a:rPr>
              <a:t>tục</a:t>
            </a:r>
            <a:r>
              <a:rPr lang="en-US" sz="2400" b="1" i="1" u="sng" dirty="0">
                <a:ln/>
                <a:solidFill>
                  <a:srgbClr val="0070C0"/>
                </a:solidFill>
                <a:latin typeface="Times New Roman" panose="02020603050405020304" pitchFamily="18" charset="0"/>
                <a:cs typeface="Times New Roman" panose="02020603050405020304" pitchFamily="18" charset="0"/>
              </a:rPr>
              <a:t> </a:t>
            </a:r>
            <a:r>
              <a:rPr lang="en-US" sz="2400" b="1" i="1" u="sng" dirty="0" err="1">
                <a:ln/>
                <a:solidFill>
                  <a:srgbClr val="0070C0"/>
                </a:solidFill>
                <a:latin typeface="Times New Roman" panose="02020603050405020304" pitchFamily="18" charset="0"/>
                <a:cs typeface="Times New Roman" panose="02020603050405020304" pitchFamily="18" charset="0"/>
              </a:rPr>
              <a:t>cho</a:t>
            </a:r>
            <a:r>
              <a:rPr lang="en-US" sz="2400" b="1" i="1" u="sng" dirty="0">
                <a:ln/>
                <a:solidFill>
                  <a:srgbClr val="0070C0"/>
                </a:solidFill>
                <a:latin typeface="Times New Roman" panose="02020603050405020304" pitchFamily="18" charset="0"/>
                <a:cs typeface="Times New Roman" panose="02020603050405020304" pitchFamily="18" charset="0"/>
              </a:rPr>
              <a:t> </a:t>
            </a:r>
            <a:r>
              <a:rPr lang="en-US" sz="2400" b="1" i="1" u="sng" dirty="0" err="1">
                <a:ln/>
                <a:solidFill>
                  <a:srgbClr val="0070C0"/>
                </a:solidFill>
                <a:latin typeface="Times New Roman" panose="02020603050405020304" pitchFamily="18" charset="0"/>
                <a:cs typeface="Times New Roman" panose="02020603050405020304" pitchFamily="18" charset="0"/>
              </a:rPr>
              <a:t>sự</a:t>
            </a:r>
            <a:r>
              <a:rPr lang="en-US" sz="2400" b="1" i="1" u="sng" dirty="0">
                <a:ln/>
                <a:solidFill>
                  <a:srgbClr val="0070C0"/>
                </a:solidFill>
                <a:latin typeface="Times New Roman" panose="02020603050405020304" pitchFamily="18" charset="0"/>
                <a:cs typeface="Times New Roman" panose="02020603050405020304" pitchFamily="18" charset="0"/>
              </a:rPr>
              <a:t> </a:t>
            </a:r>
            <a:r>
              <a:rPr lang="en-US" sz="2400" b="1" i="1" u="sng" dirty="0" err="1">
                <a:ln/>
                <a:solidFill>
                  <a:srgbClr val="0070C0"/>
                </a:solidFill>
                <a:latin typeface="Times New Roman" panose="02020603050405020304" pitchFamily="18" charset="0"/>
                <a:cs typeface="Times New Roman" panose="02020603050405020304" pitchFamily="18" charset="0"/>
              </a:rPr>
              <a:t>thu</a:t>
            </a:r>
            <a:r>
              <a:rPr lang="en-US" sz="2400" b="1" i="1" u="sng" dirty="0">
                <a:ln/>
                <a:solidFill>
                  <a:srgbClr val="0070C0"/>
                </a:solidFill>
                <a:latin typeface="Times New Roman" panose="02020603050405020304" pitchFamily="18" charset="0"/>
                <a:cs typeface="Times New Roman" panose="02020603050405020304" pitchFamily="18" charset="0"/>
              </a:rPr>
              <a:t> </a:t>
            </a:r>
            <a:r>
              <a:rPr lang="en-US" sz="2400" b="1" i="1" u="sng" dirty="0" err="1">
                <a:ln/>
                <a:solidFill>
                  <a:srgbClr val="0070C0"/>
                </a:solidFill>
                <a:latin typeface="Times New Roman" panose="02020603050405020304" pitchFamily="18" charset="0"/>
                <a:cs typeface="Times New Roman" panose="02020603050405020304" pitchFamily="18" charset="0"/>
              </a:rPr>
              <a:t>thập</a:t>
            </a:r>
            <a:r>
              <a:rPr lang="en-US" sz="2400" b="1" i="1" u="sng" dirty="0">
                <a:ln/>
                <a:solidFill>
                  <a:srgbClr val="0070C0"/>
                </a:solidFill>
                <a:latin typeface="Times New Roman" panose="02020603050405020304" pitchFamily="18" charset="0"/>
                <a:cs typeface="Times New Roman" panose="02020603050405020304" pitchFamily="18" charset="0"/>
              </a:rPr>
              <a:t>/</a:t>
            </a:r>
            <a:r>
              <a:rPr lang="en-US" sz="2400" b="1" i="1" u="sng" dirty="0" err="1">
                <a:ln/>
                <a:solidFill>
                  <a:srgbClr val="0070C0"/>
                </a:solidFill>
                <a:latin typeface="Times New Roman" panose="02020603050405020304" pitchFamily="18" charset="0"/>
                <a:cs typeface="Times New Roman" panose="02020603050405020304" pitchFamily="18" charset="0"/>
              </a:rPr>
              <a:t>đánh</a:t>
            </a:r>
            <a:r>
              <a:rPr lang="en-US" sz="2400" b="1" i="1" u="sng" dirty="0">
                <a:ln/>
                <a:solidFill>
                  <a:srgbClr val="0070C0"/>
                </a:solidFill>
                <a:latin typeface="Times New Roman" panose="02020603050405020304" pitchFamily="18" charset="0"/>
                <a:cs typeface="Times New Roman" panose="02020603050405020304" pitchFamily="18" charset="0"/>
              </a:rPr>
              <a:t> </a:t>
            </a:r>
            <a:r>
              <a:rPr lang="en-US" sz="2400" b="1" i="1" u="sng" dirty="0" err="1">
                <a:ln/>
                <a:solidFill>
                  <a:srgbClr val="0070C0"/>
                </a:solidFill>
                <a:latin typeface="Times New Roman" panose="02020603050405020304" pitchFamily="18" charset="0"/>
                <a:cs typeface="Times New Roman" panose="02020603050405020304" pitchFamily="18" charset="0"/>
              </a:rPr>
              <a:t>giá</a:t>
            </a:r>
            <a:endParaRPr lang="en-US" sz="2400" b="1" i="1" u="sng" dirty="0">
              <a:ln/>
              <a:solidFill>
                <a:srgbClr val="0070C0"/>
              </a:solidFill>
              <a:latin typeface="Times New Roman" panose="02020603050405020304" pitchFamily="18" charset="0"/>
              <a:cs typeface="Times New Roman" panose="02020603050405020304" pitchFamily="18" charset="0"/>
            </a:endParaRPr>
          </a:p>
          <a:p>
            <a:endParaRPr lang="en-US" sz="2400" b="1" u="sng" dirty="0">
              <a:ln/>
              <a:solidFill>
                <a:schemeClr val="bg2">
                  <a:lumMod val="50000"/>
                </a:schemeClr>
              </a:solidFill>
              <a:latin typeface="Times New Roman" panose="02020603050405020304" pitchFamily="18" charset="0"/>
              <a:cs typeface="Times New Roman" panose="02020603050405020304" pitchFamily="18" charset="0"/>
            </a:endParaRPr>
          </a:p>
        </p:txBody>
      </p:sp>
      <p:sp>
        <p:nvSpPr>
          <p:cNvPr id="21" name="TextBox 20"/>
          <p:cNvSpPr txBox="1"/>
          <p:nvPr/>
        </p:nvSpPr>
        <p:spPr>
          <a:xfrm>
            <a:off x="147373" y="1103874"/>
            <a:ext cx="7747279" cy="4801314"/>
          </a:xfrm>
          <a:prstGeom prst="rect">
            <a:avLst/>
          </a:prstGeom>
          <a:noFill/>
        </p:spPr>
        <p:txBody>
          <a:bodyPr wrap="square" rtlCol="0">
            <a:spAutoFit/>
          </a:bodyPr>
          <a:lstStyle/>
          <a:p>
            <a:pPr algn="just"/>
            <a:r>
              <a:rPr lang="en-US" b="1" i="1" dirty="0">
                <a:latin typeface="Times New Roman" panose="02020603050405020304" pitchFamily="18" charset="0"/>
                <a:cs typeface="Times New Roman" panose="02020603050405020304" pitchFamily="18" charset="0"/>
              </a:rPr>
              <a:t>Standards </a:t>
            </a:r>
            <a:r>
              <a:rPr lang="en-US" b="1" i="1" dirty="0">
                <a:solidFill>
                  <a:srgbClr val="0070C0"/>
                </a:solidFill>
                <a:latin typeface="Times New Roman" panose="02020603050405020304" pitchFamily="18" charset="0"/>
                <a:cs typeface="Times New Roman" panose="02020603050405020304" pitchFamily="18" charset="0"/>
              </a:rPr>
              <a:t>(</a:t>
            </a:r>
            <a:r>
              <a:rPr lang="en-US" b="1" i="1" dirty="0" err="1">
                <a:solidFill>
                  <a:srgbClr val="0070C0"/>
                </a:solidFill>
                <a:latin typeface="Times New Roman" panose="02020603050405020304" pitchFamily="18" charset="0"/>
                <a:cs typeface="Times New Roman" panose="02020603050405020304" pitchFamily="18" charset="0"/>
              </a:rPr>
              <a:t>Tiêu</a:t>
            </a:r>
            <a:r>
              <a:rPr lang="en-US" b="1" i="1" dirty="0">
                <a:solidFill>
                  <a:srgbClr val="0070C0"/>
                </a:solidFill>
                <a:latin typeface="Times New Roman" panose="02020603050405020304" pitchFamily="18" charset="0"/>
                <a:cs typeface="Times New Roman" panose="02020603050405020304" pitchFamily="18" charset="0"/>
              </a:rPr>
              <a:t> </a:t>
            </a:r>
            <a:r>
              <a:rPr lang="en-US" b="1" i="1" dirty="0" err="1">
                <a:solidFill>
                  <a:srgbClr val="0070C0"/>
                </a:solidFill>
                <a:latin typeface="Times New Roman" panose="02020603050405020304" pitchFamily="18" charset="0"/>
                <a:cs typeface="Times New Roman" panose="02020603050405020304" pitchFamily="18" charset="0"/>
              </a:rPr>
              <a:t>chuẩn</a:t>
            </a:r>
            <a:r>
              <a:rPr lang="en-US" b="1" i="1" dirty="0">
                <a:solidFill>
                  <a:srgbClr val="0070C0"/>
                </a:solidFill>
                <a:latin typeface="Times New Roman" panose="02020603050405020304" pitchFamily="18" charset="0"/>
                <a:cs typeface="Times New Roman" panose="02020603050405020304" pitchFamily="18" charset="0"/>
              </a:rPr>
              <a:t>)</a:t>
            </a:r>
          </a:p>
          <a:p>
            <a:pPr algn="just"/>
            <a:r>
              <a:rPr lang="en-US" b="1" dirty="0">
                <a:latin typeface="Times New Roman" panose="02020603050405020304" pitchFamily="18" charset="0"/>
                <a:cs typeface="Times New Roman" panose="02020603050405020304" pitchFamily="18" charset="0"/>
              </a:rPr>
              <a:t>Project Management Plan: </a:t>
            </a:r>
            <a:r>
              <a:rPr lang="en-US" b="1" i="1" dirty="0">
                <a:latin typeface="Times New Roman" panose="02020603050405020304" pitchFamily="18" charset="0"/>
                <a:cs typeface="Times New Roman" panose="02020603050405020304" pitchFamily="18" charset="0"/>
              </a:rPr>
              <a:t>(</a:t>
            </a:r>
            <a:r>
              <a:rPr lang="en-US" b="1" i="1" dirty="0" err="1">
                <a:latin typeface="Times New Roman" panose="02020603050405020304" pitchFamily="18" charset="0"/>
                <a:cs typeface="Times New Roman" panose="02020603050405020304" pitchFamily="18" charset="0"/>
              </a:rPr>
              <a:t>Kế</a:t>
            </a:r>
            <a:r>
              <a:rPr lang="en-US" b="1" i="1" dirty="0">
                <a:latin typeface="Times New Roman" panose="02020603050405020304" pitchFamily="18" charset="0"/>
                <a:cs typeface="Times New Roman" panose="02020603050405020304" pitchFamily="18" charset="0"/>
              </a:rPr>
              <a:t> </a:t>
            </a:r>
            <a:r>
              <a:rPr lang="en-US" b="1" i="1" dirty="0" err="1">
                <a:latin typeface="Times New Roman" panose="02020603050405020304" pitchFamily="18" charset="0"/>
                <a:cs typeface="Times New Roman" panose="02020603050405020304" pitchFamily="18" charset="0"/>
              </a:rPr>
              <a:t>hoạch</a:t>
            </a:r>
            <a:r>
              <a:rPr lang="en-US" b="1" i="1" dirty="0">
                <a:latin typeface="Times New Roman" panose="02020603050405020304" pitchFamily="18" charset="0"/>
                <a:cs typeface="Times New Roman" panose="02020603050405020304" pitchFamily="18" charset="0"/>
              </a:rPr>
              <a:t> </a:t>
            </a:r>
            <a:r>
              <a:rPr lang="en-US" b="1" i="1" dirty="0" err="1">
                <a:latin typeface="Times New Roman" panose="02020603050405020304" pitchFamily="18" charset="0"/>
                <a:cs typeface="Times New Roman" panose="02020603050405020304" pitchFamily="18" charset="0"/>
              </a:rPr>
              <a:t>quản</a:t>
            </a:r>
            <a:r>
              <a:rPr lang="en-US" b="1" i="1" dirty="0">
                <a:latin typeface="Times New Roman" panose="02020603050405020304" pitchFamily="18" charset="0"/>
                <a:cs typeface="Times New Roman" panose="02020603050405020304" pitchFamily="18" charset="0"/>
              </a:rPr>
              <a:t> </a:t>
            </a:r>
            <a:r>
              <a:rPr lang="en-US" b="1" i="1" dirty="0" err="1">
                <a:latin typeface="Times New Roman" panose="02020603050405020304" pitchFamily="18" charset="0"/>
                <a:cs typeface="Times New Roman" panose="02020603050405020304" pitchFamily="18" charset="0"/>
              </a:rPr>
              <a:t>lý</a:t>
            </a:r>
            <a:r>
              <a:rPr lang="en-US" b="1" i="1" dirty="0">
                <a:latin typeface="Times New Roman" panose="02020603050405020304" pitchFamily="18" charset="0"/>
                <a:cs typeface="Times New Roman" panose="02020603050405020304" pitchFamily="18" charset="0"/>
              </a:rPr>
              <a:t> </a:t>
            </a:r>
            <a:r>
              <a:rPr lang="en-US" b="1" i="1" dirty="0" err="1">
                <a:latin typeface="Times New Roman" panose="02020603050405020304" pitchFamily="18" charset="0"/>
                <a:cs typeface="Times New Roman" panose="02020603050405020304" pitchFamily="18" charset="0"/>
              </a:rPr>
              <a:t>dự</a:t>
            </a:r>
            <a:r>
              <a:rPr lang="en-US" b="1" i="1" dirty="0">
                <a:latin typeface="Times New Roman" panose="02020603050405020304" pitchFamily="18" charset="0"/>
                <a:cs typeface="Times New Roman" panose="02020603050405020304" pitchFamily="18" charset="0"/>
              </a:rPr>
              <a:t> </a:t>
            </a:r>
            <a:r>
              <a:rPr lang="en-US" b="1" i="1" dirty="0" err="1">
                <a:latin typeface="Times New Roman" panose="02020603050405020304" pitchFamily="18" charset="0"/>
                <a:cs typeface="Times New Roman" panose="02020603050405020304" pitchFamily="18" charset="0"/>
              </a:rPr>
              <a:t>án</a:t>
            </a:r>
            <a:r>
              <a:rPr lang="en-US" b="1" i="1" dirty="0">
                <a:latin typeface="Times New Roman" panose="02020603050405020304" pitchFamily="18" charset="0"/>
                <a:cs typeface="Times New Roman" panose="02020603050405020304" pitchFamily="18" charset="0"/>
              </a:rPr>
              <a:t>)</a:t>
            </a:r>
            <a:endParaRPr lang="en-US" b="1"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Plans/Procedures </a:t>
            </a:r>
            <a:r>
              <a:rPr lang="en-US" b="1" i="1" dirty="0">
                <a:latin typeface="Times New Roman" panose="02020603050405020304" pitchFamily="18" charset="0"/>
                <a:cs typeface="Times New Roman" panose="02020603050405020304" pitchFamily="18" charset="0"/>
              </a:rPr>
              <a:t>(</a:t>
            </a:r>
            <a:r>
              <a:rPr lang="en-US" b="1" i="1" dirty="0" err="1">
                <a:latin typeface="Times New Roman" panose="02020603050405020304" pitchFamily="18" charset="0"/>
                <a:cs typeface="Times New Roman" panose="02020603050405020304" pitchFamily="18" charset="0"/>
              </a:rPr>
              <a:t>Kế</a:t>
            </a:r>
            <a:r>
              <a:rPr lang="en-US" b="1" i="1" dirty="0">
                <a:latin typeface="Times New Roman" panose="02020603050405020304" pitchFamily="18" charset="0"/>
                <a:cs typeface="Times New Roman" panose="02020603050405020304" pitchFamily="18" charset="0"/>
              </a:rPr>
              <a:t> </a:t>
            </a:r>
            <a:r>
              <a:rPr lang="en-US" b="1" i="1" dirty="0" err="1">
                <a:latin typeface="Times New Roman" panose="02020603050405020304" pitchFamily="18" charset="0"/>
                <a:cs typeface="Times New Roman" panose="02020603050405020304" pitchFamily="18" charset="0"/>
              </a:rPr>
              <a:t>hoạch</a:t>
            </a:r>
            <a:r>
              <a:rPr lang="en-US" b="1" i="1" dirty="0">
                <a:latin typeface="Times New Roman" panose="02020603050405020304" pitchFamily="18" charset="0"/>
                <a:cs typeface="Times New Roman" panose="02020603050405020304" pitchFamily="18" charset="0"/>
              </a:rPr>
              <a:t>/</a:t>
            </a:r>
            <a:r>
              <a:rPr lang="en-US" b="1" i="1" dirty="0" err="1">
                <a:latin typeface="Times New Roman" panose="02020603050405020304" pitchFamily="18" charset="0"/>
                <a:cs typeface="Times New Roman" panose="02020603050405020304" pitchFamily="18" charset="0"/>
              </a:rPr>
              <a:t>thủ</a:t>
            </a:r>
            <a:r>
              <a:rPr lang="en-US" b="1" i="1" dirty="0">
                <a:latin typeface="Times New Roman" panose="02020603050405020304" pitchFamily="18" charset="0"/>
                <a:cs typeface="Times New Roman" panose="02020603050405020304" pitchFamily="18" charset="0"/>
              </a:rPr>
              <a:t> </a:t>
            </a:r>
            <a:r>
              <a:rPr lang="en-US" b="1" i="1" dirty="0" err="1">
                <a:latin typeface="Times New Roman" panose="02020603050405020304" pitchFamily="18" charset="0"/>
                <a:cs typeface="Times New Roman" panose="02020603050405020304" pitchFamily="18" charset="0"/>
              </a:rPr>
              <a:t>tục</a:t>
            </a:r>
            <a:r>
              <a:rPr lang="en-US" b="1" i="1" dirty="0">
                <a:latin typeface="Times New Roman" panose="02020603050405020304" pitchFamily="18" charset="0"/>
                <a:cs typeface="Times New Roman" panose="02020603050405020304" pitchFamily="18" charset="0"/>
              </a:rPr>
              <a:t>)</a:t>
            </a:r>
            <a:endParaRPr lang="en-US" b="1" dirty="0">
              <a:latin typeface="Times New Roman" panose="02020603050405020304" pitchFamily="18" charset="0"/>
              <a:cs typeface="Times New Roman" panose="02020603050405020304" pitchFamily="18" charset="0"/>
            </a:endParaRPr>
          </a:p>
          <a:p>
            <a:pPr marL="800100" lvl="1" indent="-342900" algn="just">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Project tracking and evaluation </a:t>
            </a:r>
            <a:r>
              <a:rPr lang="en-US" i="1" dirty="0">
                <a:solidFill>
                  <a:srgbClr val="0070C0"/>
                </a:solidFill>
                <a:latin typeface="Times New Roman" panose="02020603050405020304" pitchFamily="18" charset="0"/>
                <a:cs typeface="Times New Roman" panose="02020603050405020304" pitchFamily="18" charset="0"/>
              </a:rPr>
              <a:t>(Theo </a:t>
            </a:r>
            <a:r>
              <a:rPr lang="en-US" i="1" dirty="0" err="1">
                <a:solidFill>
                  <a:srgbClr val="0070C0"/>
                </a:solidFill>
                <a:latin typeface="Times New Roman" panose="02020603050405020304" pitchFamily="18" charset="0"/>
                <a:cs typeface="Times New Roman" panose="02020603050405020304" pitchFamily="18" charset="0"/>
              </a:rPr>
              <a:t>dõi</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và</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đánh</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giá</a:t>
            </a:r>
            <a:r>
              <a:rPr lang="en-US" i="1" dirty="0">
                <a:solidFill>
                  <a:srgbClr val="0070C0"/>
                </a:solidFill>
                <a:latin typeface="Times New Roman" panose="02020603050405020304" pitchFamily="18" charset="0"/>
                <a:cs typeface="Times New Roman" panose="02020603050405020304" pitchFamily="18" charset="0"/>
              </a:rPr>
              <a:t> </a:t>
            </a:r>
            <a:r>
              <a:rPr lang="en-US" i="1" err="1">
                <a:solidFill>
                  <a:srgbClr val="0070C0"/>
                </a:solidFill>
                <a:latin typeface="Times New Roman" panose="02020603050405020304" pitchFamily="18" charset="0"/>
                <a:cs typeface="Times New Roman" panose="02020603050405020304" pitchFamily="18" charset="0"/>
              </a:rPr>
              <a:t>dự</a:t>
            </a:r>
            <a:r>
              <a:rPr lang="en-US" i="1">
                <a:solidFill>
                  <a:srgbClr val="0070C0"/>
                </a:solidFill>
                <a:latin typeface="Times New Roman" panose="02020603050405020304" pitchFamily="18" charset="0"/>
                <a:cs typeface="Times New Roman" panose="02020603050405020304" pitchFamily="18" charset="0"/>
              </a:rPr>
              <a:t> án)</a:t>
            </a:r>
            <a:endParaRPr lang="en-US" i="1" dirty="0">
              <a:solidFill>
                <a:srgbClr val="0070C0"/>
              </a:solidFill>
              <a:latin typeface="Times New Roman" panose="02020603050405020304" pitchFamily="18" charset="0"/>
              <a:cs typeface="Times New Roman" panose="02020603050405020304" pitchFamily="18" charset="0"/>
            </a:endParaRPr>
          </a:p>
          <a:p>
            <a:pPr marL="800100" lvl="1" indent="-342900" algn="just">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Financial management </a:t>
            </a:r>
            <a:r>
              <a:rPr lang="en-US" i="1" dirty="0">
                <a:solidFill>
                  <a:srgbClr val="0070C0"/>
                </a:solidFill>
                <a:latin typeface="Times New Roman" panose="02020603050405020304" pitchFamily="18" charset="0"/>
                <a:cs typeface="Times New Roman" panose="02020603050405020304" pitchFamily="18" charset="0"/>
              </a:rPr>
              <a:t>(</a:t>
            </a:r>
            <a:r>
              <a:rPr lang="en-US" i="1" dirty="0" err="1">
                <a:solidFill>
                  <a:srgbClr val="0070C0"/>
                </a:solidFill>
                <a:latin typeface="Times New Roman" panose="02020603050405020304" pitchFamily="18" charset="0"/>
                <a:cs typeface="Times New Roman" panose="02020603050405020304" pitchFamily="18" charset="0"/>
              </a:rPr>
              <a:t>Quản</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lý</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tài</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chính</a:t>
            </a:r>
            <a:r>
              <a:rPr lang="en-US" i="1" dirty="0">
                <a:solidFill>
                  <a:srgbClr val="0070C0"/>
                </a:solidFill>
                <a:latin typeface="Times New Roman" panose="02020603050405020304" pitchFamily="18" charset="0"/>
                <a:cs typeface="Times New Roman" panose="02020603050405020304" pitchFamily="18" charset="0"/>
              </a:rPr>
              <a:t>)</a:t>
            </a:r>
          </a:p>
          <a:p>
            <a:pPr marL="800100" lvl="1" indent="-342900" algn="just">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Reporting </a:t>
            </a:r>
            <a:r>
              <a:rPr lang="en-US" i="1" dirty="0">
                <a:solidFill>
                  <a:srgbClr val="0070C0"/>
                </a:solidFill>
                <a:latin typeface="Times New Roman" panose="02020603050405020304" pitchFamily="18" charset="0"/>
                <a:cs typeface="Times New Roman" panose="02020603050405020304" pitchFamily="18" charset="0"/>
              </a:rPr>
              <a:t>(</a:t>
            </a:r>
            <a:r>
              <a:rPr lang="en-US" i="1" dirty="0" err="1">
                <a:solidFill>
                  <a:srgbClr val="0070C0"/>
                </a:solidFill>
                <a:latin typeface="Times New Roman" panose="02020603050405020304" pitchFamily="18" charset="0"/>
                <a:cs typeface="Times New Roman" panose="02020603050405020304" pitchFamily="18" charset="0"/>
              </a:rPr>
              <a:t>Báo</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cáo</a:t>
            </a:r>
            <a:r>
              <a:rPr lang="en-US" i="1" dirty="0">
                <a:solidFill>
                  <a:srgbClr val="0070C0"/>
                </a:solidFill>
                <a:latin typeface="Times New Roman" panose="02020603050405020304" pitchFamily="18" charset="0"/>
                <a:cs typeface="Times New Roman" panose="02020603050405020304" pitchFamily="18" charset="0"/>
              </a:rPr>
              <a:t>)</a:t>
            </a:r>
          </a:p>
          <a:p>
            <a:pPr marL="800100" lvl="1" indent="-342900" algn="just">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Risk management </a:t>
            </a:r>
            <a:r>
              <a:rPr lang="en-US" i="1" dirty="0">
                <a:solidFill>
                  <a:srgbClr val="002060"/>
                </a:solidFill>
                <a:latin typeface="Times New Roman" panose="02020603050405020304" pitchFamily="18" charset="0"/>
                <a:cs typeface="Times New Roman" panose="02020603050405020304" pitchFamily="18" charset="0"/>
              </a:rPr>
              <a:t>(</a:t>
            </a:r>
            <a:r>
              <a:rPr lang="en-US" i="1" dirty="0" err="1">
                <a:solidFill>
                  <a:srgbClr val="0070C0"/>
                </a:solidFill>
                <a:latin typeface="Times New Roman" panose="02020603050405020304" pitchFamily="18" charset="0"/>
                <a:cs typeface="Times New Roman" panose="02020603050405020304" pitchFamily="18" charset="0"/>
              </a:rPr>
              <a:t>Quản</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lý</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rủi</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ro</a:t>
            </a:r>
            <a:r>
              <a:rPr lang="en-US" i="1" dirty="0">
                <a:solidFill>
                  <a:srgbClr val="0070C0"/>
                </a:solidFill>
                <a:latin typeface="Times New Roman" panose="02020603050405020304" pitchFamily="18" charset="0"/>
                <a:cs typeface="Times New Roman" panose="02020603050405020304" pitchFamily="18" charset="0"/>
              </a:rPr>
              <a:t>)</a:t>
            </a:r>
          </a:p>
          <a:p>
            <a:pPr marL="800100" lvl="1" indent="-342900" algn="just">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Supplier management </a:t>
            </a:r>
            <a:r>
              <a:rPr lang="en-US" i="1" dirty="0">
                <a:solidFill>
                  <a:srgbClr val="0070C0"/>
                </a:solidFill>
                <a:latin typeface="Times New Roman" panose="02020603050405020304" pitchFamily="18" charset="0"/>
                <a:cs typeface="Times New Roman" panose="02020603050405020304" pitchFamily="18" charset="0"/>
              </a:rPr>
              <a:t>(</a:t>
            </a:r>
            <a:r>
              <a:rPr lang="en-US" i="1" dirty="0" err="1">
                <a:solidFill>
                  <a:srgbClr val="0070C0"/>
                </a:solidFill>
                <a:latin typeface="Times New Roman" panose="02020603050405020304" pitchFamily="18" charset="0"/>
                <a:cs typeface="Times New Roman" panose="02020603050405020304" pitchFamily="18" charset="0"/>
              </a:rPr>
              <a:t>Quản</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lý</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nhà</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cung</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cấp</a:t>
            </a:r>
            <a:r>
              <a:rPr lang="en-US" i="1" dirty="0">
                <a:solidFill>
                  <a:srgbClr val="0070C0"/>
                </a:solidFill>
                <a:latin typeface="Times New Roman" panose="02020603050405020304" pitchFamily="18" charset="0"/>
                <a:cs typeface="Times New Roman" panose="02020603050405020304" pitchFamily="18" charset="0"/>
              </a:rPr>
              <a:t>)</a:t>
            </a:r>
          </a:p>
          <a:p>
            <a:pPr marL="800100" lvl="1" indent="-342900" algn="just">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Quality management </a:t>
            </a:r>
            <a:r>
              <a:rPr lang="en-US" i="1" dirty="0">
                <a:solidFill>
                  <a:srgbClr val="0070C0"/>
                </a:solidFill>
                <a:latin typeface="Times New Roman" panose="02020603050405020304" pitchFamily="18" charset="0"/>
                <a:cs typeface="Times New Roman" panose="02020603050405020304" pitchFamily="18" charset="0"/>
              </a:rPr>
              <a:t>(</a:t>
            </a:r>
            <a:r>
              <a:rPr lang="en-US" i="1" dirty="0" err="1">
                <a:solidFill>
                  <a:srgbClr val="0070C0"/>
                </a:solidFill>
                <a:latin typeface="Times New Roman" panose="02020603050405020304" pitchFamily="18" charset="0"/>
                <a:cs typeface="Times New Roman" panose="02020603050405020304" pitchFamily="18" charset="0"/>
              </a:rPr>
              <a:t>Quản</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lý</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chất</a:t>
            </a:r>
            <a:r>
              <a:rPr lang="en-US" i="1" dirty="0">
                <a:solidFill>
                  <a:srgbClr val="0070C0"/>
                </a:solidFill>
                <a:latin typeface="Times New Roman" panose="02020603050405020304" pitchFamily="18" charset="0"/>
                <a:cs typeface="Times New Roman" panose="02020603050405020304" pitchFamily="18" charset="0"/>
              </a:rPr>
              <a:t> l</a:t>
            </a:r>
            <a:r>
              <a:rPr lang="vi-VN" i="1" dirty="0">
                <a:solidFill>
                  <a:srgbClr val="0070C0"/>
                </a:solidFill>
                <a:latin typeface="Times New Roman" panose="02020603050405020304" pitchFamily="18" charset="0"/>
                <a:cs typeface="Times New Roman" panose="02020603050405020304" pitchFamily="18" charset="0"/>
              </a:rPr>
              <a:t>ư</a:t>
            </a:r>
            <a:r>
              <a:rPr lang="en-US" i="1" dirty="0" err="1">
                <a:solidFill>
                  <a:srgbClr val="0070C0"/>
                </a:solidFill>
                <a:latin typeface="Times New Roman" panose="02020603050405020304" pitchFamily="18" charset="0"/>
                <a:cs typeface="Times New Roman" panose="02020603050405020304" pitchFamily="18" charset="0"/>
              </a:rPr>
              <a:t>ợng</a:t>
            </a:r>
            <a:r>
              <a:rPr lang="en-US" i="1" dirty="0">
                <a:solidFill>
                  <a:srgbClr val="0070C0"/>
                </a:solidFill>
                <a:latin typeface="Times New Roman" panose="02020603050405020304" pitchFamily="18" charset="0"/>
                <a:cs typeface="Times New Roman" panose="02020603050405020304" pitchFamily="18" charset="0"/>
              </a:rPr>
              <a:t>)</a:t>
            </a:r>
          </a:p>
          <a:p>
            <a:pPr marL="800100" lvl="1" indent="-342900" algn="just">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Change management </a:t>
            </a:r>
            <a:r>
              <a:rPr lang="en-US" i="1" dirty="0">
                <a:solidFill>
                  <a:srgbClr val="0070C0"/>
                </a:solidFill>
                <a:latin typeface="Times New Roman" panose="02020603050405020304" pitchFamily="18" charset="0"/>
                <a:cs typeface="Times New Roman" panose="02020603050405020304" pitchFamily="18" charset="0"/>
              </a:rPr>
              <a:t>(</a:t>
            </a:r>
            <a:r>
              <a:rPr lang="en-US" i="1" dirty="0" err="1">
                <a:solidFill>
                  <a:srgbClr val="0070C0"/>
                </a:solidFill>
                <a:latin typeface="Times New Roman" panose="02020603050405020304" pitchFamily="18" charset="0"/>
                <a:cs typeface="Times New Roman" panose="02020603050405020304" pitchFamily="18" charset="0"/>
              </a:rPr>
              <a:t>Quản</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lý</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thay</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đổi</a:t>
            </a:r>
            <a:r>
              <a:rPr lang="en-US" i="1" dirty="0">
                <a:solidFill>
                  <a:srgbClr val="0070C0"/>
                </a:solidFill>
                <a:latin typeface="Times New Roman" panose="02020603050405020304" pitchFamily="18" charset="0"/>
                <a:cs typeface="Times New Roman" panose="02020603050405020304" pitchFamily="18" charset="0"/>
              </a:rPr>
              <a:t>)</a:t>
            </a:r>
          </a:p>
          <a:p>
            <a:pPr marL="800100" lvl="1" indent="-342900" algn="just">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Issue and problem management </a:t>
            </a:r>
            <a:r>
              <a:rPr lang="en-US" i="1" dirty="0">
                <a:solidFill>
                  <a:srgbClr val="0070C0"/>
                </a:solidFill>
                <a:latin typeface="Times New Roman" panose="02020603050405020304" pitchFamily="18" charset="0"/>
                <a:cs typeface="Times New Roman" panose="02020603050405020304" pitchFamily="18" charset="0"/>
              </a:rPr>
              <a:t>(</a:t>
            </a:r>
            <a:r>
              <a:rPr lang="en-US" i="1" dirty="0" err="1">
                <a:solidFill>
                  <a:srgbClr val="0070C0"/>
                </a:solidFill>
                <a:latin typeface="Times New Roman" panose="02020603050405020304" pitchFamily="18" charset="0"/>
                <a:cs typeface="Times New Roman" panose="02020603050405020304" pitchFamily="18" charset="0"/>
              </a:rPr>
              <a:t>Quản</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lý</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lỗi</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và</a:t>
            </a:r>
            <a:r>
              <a:rPr lang="en-US" i="1" dirty="0">
                <a:solidFill>
                  <a:srgbClr val="0070C0"/>
                </a:solidFill>
                <a:latin typeface="Times New Roman" panose="02020603050405020304" pitchFamily="18" charset="0"/>
                <a:cs typeface="Times New Roman" panose="02020603050405020304" pitchFamily="18" charset="0"/>
              </a:rPr>
              <a:t> </a:t>
            </a:r>
            <a:r>
              <a:rPr lang="en-US" i="1" err="1">
                <a:solidFill>
                  <a:srgbClr val="0070C0"/>
                </a:solidFill>
                <a:latin typeface="Times New Roman" panose="02020603050405020304" pitchFamily="18" charset="0"/>
                <a:cs typeface="Times New Roman" panose="02020603050405020304" pitchFamily="18" charset="0"/>
              </a:rPr>
              <a:t>vấn</a:t>
            </a:r>
            <a:r>
              <a:rPr lang="en-US" i="1">
                <a:solidFill>
                  <a:srgbClr val="0070C0"/>
                </a:solidFill>
                <a:latin typeface="Times New Roman" panose="02020603050405020304" pitchFamily="18" charset="0"/>
                <a:cs typeface="Times New Roman" panose="02020603050405020304" pitchFamily="18" charset="0"/>
              </a:rPr>
              <a:t> đề)</a:t>
            </a:r>
            <a:endParaRPr lang="en-US" i="1" dirty="0">
              <a:solidFill>
                <a:srgbClr val="0070C0"/>
              </a:solidFill>
              <a:latin typeface="Times New Roman" panose="02020603050405020304" pitchFamily="18" charset="0"/>
              <a:cs typeface="Times New Roman" panose="02020603050405020304" pitchFamily="18" charset="0"/>
            </a:endParaRPr>
          </a:p>
          <a:p>
            <a:pPr marL="800100" lvl="1" indent="-342900" algn="just">
              <a:buFont typeface="Wingdings" panose="05000000000000000000" pitchFamily="2" charset="2"/>
              <a:buChar char="§"/>
            </a:pPr>
            <a:r>
              <a:rPr lang="en-US">
                <a:latin typeface="Times New Roman" panose="02020603050405020304" pitchFamily="18" charset="0"/>
                <a:cs typeface="Times New Roman" panose="02020603050405020304" pitchFamily="18" charset="0"/>
              </a:rPr>
              <a:t>Contract </a:t>
            </a:r>
            <a:r>
              <a:rPr lang="en-US" dirty="0">
                <a:latin typeface="Times New Roman" panose="02020603050405020304" pitchFamily="18" charset="0"/>
                <a:cs typeface="Times New Roman" panose="02020603050405020304" pitchFamily="18" charset="0"/>
              </a:rPr>
              <a:t>management </a:t>
            </a:r>
            <a:r>
              <a:rPr lang="en-US" i="1" dirty="0">
                <a:solidFill>
                  <a:srgbClr val="0070C0"/>
                </a:solidFill>
                <a:latin typeface="Times New Roman" panose="02020603050405020304" pitchFamily="18" charset="0"/>
                <a:cs typeface="Times New Roman" panose="02020603050405020304" pitchFamily="18" charset="0"/>
              </a:rPr>
              <a:t>(</a:t>
            </a:r>
            <a:r>
              <a:rPr lang="en-US" i="1" dirty="0" err="1">
                <a:solidFill>
                  <a:srgbClr val="0070C0"/>
                </a:solidFill>
                <a:latin typeface="Times New Roman" panose="02020603050405020304" pitchFamily="18" charset="0"/>
                <a:cs typeface="Times New Roman" panose="02020603050405020304" pitchFamily="18" charset="0"/>
              </a:rPr>
              <a:t>Quản</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lý</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hóa</a:t>
            </a:r>
            <a:r>
              <a:rPr lang="en-US" i="1" dirty="0">
                <a:solidFill>
                  <a:srgbClr val="0070C0"/>
                </a:solidFill>
                <a:latin typeface="Times New Roman" panose="02020603050405020304" pitchFamily="18" charset="0"/>
                <a:cs typeface="Times New Roman" panose="02020603050405020304" pitchFamily="18" charset="0"/>
              </a:rPr>
              <a:t> đ</a:t>
            </a:r>
            <a:r>
              <a:rPr lang="vi-VN" i="1" dirty="0">
                <a:solidFill>
                  <a:srgbClr val="0070C0"/>
                </a:solidFill>
                <a:latin typeface="Times New Roman" panose="02020603050405020304" pitchFamily="18" charset="0"/>
                <a:cs typeface="Times New Roman" panose="02020603050405020304" pitchFamily="18" charset="0"/>
              </a:rPr>
              <a:t>ơ</a:t>
            </a:r>
            <a:r>
              <a:rPr lang="en-US" i="1" dirty="0">
                <a:solidFill>
                  <a:srgbClr val="0070C0"/>
                </a:solidFill>
                <a:latin typeface="Times New Roman" panose="02020603050405020304" pitchFamily="18" charset="0"/>
                <a:cs typeface="Times New Roman" panose="02020603050405020304" pitchFamily="18" charset="0"/>
              </a:rPr>
              <a:t>n)</a:t>
            </a:r>
          </a:p>
          <a:p>
            <a:pPr marL="800100" lvl="1" indent="-342900" algn="just">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Organization and people management </a:t>
            </a:r>
            <a:r>
              <a:rPr lang="en-US" i="1" dirty="0">
                <a:solidFill>
                  <a:srgbClr val="0070C0"/>
                </a:solidFill>
                <a:latin typeface="Times New Roman" panose="02020603050405020304" pitchFamily="18" charset="0"/>
                <a:cs typeface="Times New Roman" panose="02020603050405020304" pitchFamily="18" charset="0"/>
              </a:rPr>
              <a:t>(</a:t>
            </a:r>
            <a:r>
              <a:rPr lang="en-US" i="1" dirty="0" err="1">
                <a:solidFill>
                  <a:srgbClr val="0070C0"/>
                </a:solidFill>
                <a:latin typeface="Times New Roman" panose="02020603050405020304" pitchFamily="18" charset="0"/>
                <a:cs typeface="Times New Roman" panose="02020603050405020304" pitchFamily="18" charset="0"/>
              </a:rPr>
              <a:t>Quản</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lý</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tổ</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chức</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và</a:t>
            </a:r>
            <a:r>
              <a:rPr lang="en-US" i="1" dirty="0">
                <a:solidFill>
                  <a:srgbClr val="0070C0"/>
                </a:solidFill>
                <a:latin typeface="Times New Roman" panose="02020603050405020304" pitchFamily="18" charset="0"/>
                <a:cs typeface="Times New Roman" panose="02020603050405020304" pitchFamily="18" charset="0"/>
              </a:rPr>
              <a:t> con </a:t>
            </a:r>
            <a:r>
              <a:rPr lang="en-US" i="1" dirty="0" err="1">
                <a:solidFill>
                  <a:srgbClr val="0070C0"/>
                </a:solidFill>
                <a:latin typeface="Times New Roman" panose="02020603050405020304" pitchFamily="18" charset="0"/>
                <a:cs typeface="Times New Roman" panose="02020603050405020304" pitchFamily="18" charset="0"/>
              </a:rPr>
              <a:t>người</a:t>
            </a:r>
            <a:r>
              <a:rPr lang="en-US" i="1" dirty="0">
                <a:solidFill>
                  <a:srgbClr val="0070C0"/>
                </a:solidFill>
                <a:latin typeface="Times New Roman" panose="02020603050405020304" pitchFamily="18" charset="0"/>
                <a:cs typeface="Times New Roman" panose="02020603050405020304" pitchFamily="18" charset="0"/>
              </a:rPr>
              <a:t>)</a:t>
            </a:r>
          </a:p>
          <a:p>
            <a:pPr marL="800100" lvl="1" indent="-342900" algn="just">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Deliverables management </a:t>
            </a:r>
            <a:r>
              <a:rPr lang="en-US" i="1" dirty="0">
                <a:solidFill>
                  <a:srgbClr val="0070C0"/>
                </a:solidFill>
                <a:latin typeface="Times New Roman" panose="02020603050405020304" pitchFamily="18" charset="0"/>
                <a:cs typeface="Times New Roman" panose="02020603050405020304" pitchFamily="18" charset="0"/>
              </a:rPr>
              <a:t>(</a:t>
            </a:r>
            <a:r>
              <a:rPr lang="en-US" i="1" dirty="0" err="1">
                <a:solidFill>
                  <a:srgbClr val="0070C0"/>
                </a:solidFill>
                <a:latin typeface="Times New Roman" panose="02020603050405020304" pitchFamily="18" charset="0"/>
                <a:cs typeface="Times New Roman" panose="02020603050405020304" pitchFamily="18" charset="0"/>
              </a:rPr>
              <a:t>Quản</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lý</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phân</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phát</a:t>
            </a:r>
            <a:r>
              <a:rPr lang="en-US" i="1" dirty="0">
                <a:solidFill>
                  <a:srgbClr val="0070C0"/>
                </a:solidFill>
                <a:latin typeface="Times New Roman" panose="02020603050405020304" pitchFamily="18" charset="0"/>
                <a:cs typeface="Times New Roman" panose="02020603050405020304" pitchFamily="18" charset="0"/>
              </a:rPr>
              <a:t>)</a:t>
            </a:r>
          </a:p>
          <a:p>
            <a:pPr marL="800100" lvl="1" indent="-342900" algn="just">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Schedule management </a:t>
            </a:r>
            <a:r>
              <a:rPr lang="en-US" i="1" dirty="0">
                <a:solidFill>
                  <a:srgbClr val="0070C0"/>
                </a:solidFill>
                <a:latin typeface="Times New Roman" panose="02020603050405020304" pitchFamily="18" charset="0"/>
                <a:cs typeface="Times New Roman" panose="02020603050405020304" pitchFamily="18" charset="0"/>
              </a:rPr>
              <a:t>(</a:t>
            </a:r>
            <a:r>
              <a:rPr lang="en-US" i="1" dirty="0" err="1">
                <a:solidFill>
                  <a:srgbClr val="0070C0"/>
                </a:solidFill>
                <a:latin typeface="Times New Roman" panose="02020603050405020304" pitchFamily="18" charset="0"/>
                <a:cs typeface="Times New Roman" panose="02020603050405020304" pitchFamily="18" charset="0"/>
              </a:rPr>
              <a:t>Quản</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lý</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lịch</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trình</a:t>
            </a:r>
            <a:r>
              <a:rPr lang="en-US" i="1" dirty="0">
                <a:solidFill>
                  <a:srgbClr val="0070C0"/>
                </a:solidFill>
                <a:latin typeface="Times New Roman" panose="02020603050405020304" pitchFamily="18" charset="0"/>
                <a:cs typeface="Times New Roman" panose="02020603050405020304" pitchFamily="18" charset="0"/>
              </a:rPr>
              <a:t>)</a:t>
            </a:r>
          </a:p>
          <a:p>
            <a:pPr marL="800100" lvl="1" indent="-342900" algn="just">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Data management </a:t>
            </a:r>
            <a:r>
              <a:rPr lang="en-US" i="1" dirty="0">
                <a:solidFill>
                  <a:srgbClr val="0070C0"/>
                </a:solidFill>
                <a:latin typeface="Times New Roman" panose="02020603050405020304" pitchFamily="18" charset="0"/>
                <a:cs typeface="Times New Roman" panose="02020603050405020304" pitchFamily="18" charset="0"/>
              </a:rPr>
              <a:t>(</a:t>
            </a:r>
            <a:r>
              <a:rPr lang="en-US" i="1" dirty="0" err="1">
                <a:solidFill>
                  <a:srgbClr val="0070C0"/>
                </a:solidFill>
                <a:latin typeface="Times New Roman" panose="02020603050405020304" pitchFamily="18" charset="0"/>
                <a:cs typeface="Times New Roman" panose="02020603050405020304" pitchFamily="18" charset="0"/>
              </a:rPr>
              <a:t>Quản</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lý</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dữ</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liệu</a:t>
            </a:r>
            <a:r>
              <a:rPr lang="en-US" i="1" dirty="0">
                <a:solidFill>
                  <a:srgbClr val="0070C0"/>
                </a:solidFill>
                <a:latin typeface="Times New Roman" panose="02020603050405020304" pitchFamily="18" charset="0"/>
                <a:cs typeface="Times New Roman" panose="02020603050405020304" pitchFamily="18" charset="0"/>
              </a:rPr>
              <a:t>)</a:t>
            </a:r>
          </a:p>
          <a:p>
            <a:pPr marL="800100" lvl="1" indent="-342900" algn="just">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Communications plan </a:t>
            </a:r>
            <a:r>
              <a:rPr lang="en-US" i="1" dirty="0">
                <a:solidFill>
                  <a:srgbClr val="0070C0"/>
                </a:solidFill>
                <a:latin typeface="Times New Roman" panose="02020603050405020304" pitchFamily="18" charset="0"/>
                <a:cs typeface="Times New Roman" panose="02020603050405020304" pitchFamily="18" charset="0"/>
              </a:rPr>
              <a:t>(</a:t>
            </a:r>
            <a:r>
              <a:rPr lang="en-US" i="1" dirty="0" err="1">
                <a:solidFill>
                  <a:srgbClr val="0070C0"/>
                </a:solidFill>
                <a:latin typeface="Times New Roman" panose="02020603050405020304" pitchFamily="18" charset="0"/>
                <a:cs typeface="Times New Roman" panose="02020603050405020304" pitchFamily="18" charset="0"/>
              </a:rPr>
              <a:t>Kế</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hoạch</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truyền</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thông</a:t>
            </a:r>
            <a:r>
              <a:rPr lang="en-US" i="1" dirty="0">
                <a:solidFill>
                  <a:srgbClr val="0070C0"/>
                </a:solidFill>
                <a:latin typeface="Times New Roman" panose="02020603050405020304" pitchFamily="18" charset="0"/>
                <a:cs typeface="Times New Roman" panose="02020603050405020304" pitchFamily="18" charset="0"/>
              </a:rPr>
              <a:t>)</a:t>
            </a:r>
          </a:p>
        </p:txBody>
      </p:sp>
      <p:sp>
        <p:nvSpPr>
          <p:cNvPr id="16" name="TextBox 15"/>
          <p:cNvSpPr txBox="1"/>
          <p:nvPr/>
        </p:nvSpPr>
        <p:spPr>
          <a:xfrm>
            <a:off x="9487149" y="3563449"/>
            <a:ext cx="1195212" cy="1292662"/>
          </a:xfrm>
          <a:prstGeom prst="rect">
            <a:avLst/>
          </a:prstGeom>
          <a:noFill/>
        </p:spPr>
        <p:txBody>
          <a:bodyPr wrap="square" rtlCol="0">
            <a:spAutoFit/>
          </a:bodyPr>
          <a:lstStyle/>
          <a:p>
            <a:pPr algn="ctr"/>
            <a:r>
              <a:rPr lang="en-US" b="1" dirty="0">
                <a:latin typeface="Times New Roman" panose="02020603050405020304" pitchFamily="18" charset="0"/>
                <a:cs typeface="Times New Roman" panose="02020603050405020304" pitchFamily="18" charset="0"/>
              </a:rPr>
              <a:t>PM Plan Standard</a:t>
            </a:r>
          </a:p>
          <a:p>
            <a:pPr algn="ctr"/>
            <a:r>
              <a:rPr lang="en-US" sz="1400" b="1" dirty="0">
                <a:solidFill>
                  <a:schemeClr val="accent2">
                    <a:lumMod val="60000"/>
                    <a:lumOff val="40000"/>
                  </a:schemeClr>
                </a:solidFill>
                <a:latin typeface="Times New Roman" panose="02020603050405020304" pitchFamily="18" charset="0"/>
                <a:cs typeface="Times New Roman" panose="02020603050405020304" pitchFamily="18" charset="0"/>
              </a:rPr>
              <a:t>(</a:t>
            </a:r>
            <a:r>
              <a:rPr lang="en-US" sz="1400" b="1" i="1" dirty="0" err="1">
                <a:solidFill>
                  <a:srgbClr val="0070C0"/>
                </a:solidFill>
                <a:latin typeface="Times New Roman" panose="02020603050405020304" pitchFamily="18" charset="0"/>
                <a:cs typeface="Times New Roman" panose="02020603050405020304" pitchFamily="18" charset="0"/>
              </a:rPr>
              <a:t>Tiêu</a:t>
            </a:r>
            <a:r>
              <a:rPr lang="en-US" sz="1400" b="1" i="1" dirty="0">
                <a:solidFill>
                  <a:srgbClr val="0070C0"/>
                </a:solidFill>
                <a:latin typeface="Times New Roman" panose="02020603050405020304" pitchFamily="18" charset="0"/>
                <a:cs typeface="Times New Roman" panose="02020603050405020304" pitchFamily="18" charset="0"/>
              </a:rPr>
              <a:t> </a:t>
            </a:r>
            <a:r>
              <a:rPr lang="en-US" sz="1400" b="1" i="1" dirty="0" err="1">
                <a:solidFill>
                  <a:srgbClr val="0070C0"/>
                </a:solidFill>
                <a:latin typeface="Times New Roman" panose="02020603050405020304" pitchFamily="18" charset="0"/>
                <a:cs typeface="Times New Roman" panose="02020603050405020304" pitchFamily="18" charset="0"/>
              </a:rPr>
              <a:t>chuẩn</a:t>
            </a:r>
            <a:r>
              <a:rPr lang="en-US" sz="1400" b="1" i="1" dirty="0">
                <a:solidFill>
                  <a:srgbClr val="0070C0"/>
                </a:solidFill>
                <a:latin typeface="Times New Roman" panose="02020603050405020304" pitchFamily="18" charset="0"/>
                <a:cs typeface="Times New Roman" panose="02020603050405020304" pitchFamily="18" charset="0"/>
              </a:rPr>
              <a:t> </a:t>
            </a:r>
            <a:r>
              <a:rPr lang="en-US" sz="1400" b="1" i="1" dirty="0" err="1">
                <a:solidFill>
                  <a:srgbClr val="0070C0"/>
                </a:solidFill>
                <a:latin typeface="Times New Roman" panose="02020603050405020304" pitchFamily="18" charset="0"/>
                <a:cs typeface="Times New Roman" panose="02020603050405020304" pitchFamily="18" charset="0"/>
              </a:rPr>
              <a:t>kế</a:t>
            </a:r>
            <a:r>
              <a:rPr lang="en-US" sz="1400" b="1" i="1" dirty="0">
                <a:solidFill>
                  <a:srgbClr val="0070C0"/>
                </a:solidFill>
                <a:latin typeface="Times New Roman" panose="02020603050405020304" pitchFamily="18" charset="0"/>
                <a:cs typeface="Times New Roman" panose="02020603050405020304" pitchFamily="18" charset="0"/>
              </a:rPr>
              <a:t> </a:t>
            </a:r>
            <a:r>
              <a:rPr lang="en-US" sz="1400" b="1" i="1" dirty="0" err="1">
                <a:solidFill>
                  <a:srgbClr val="0070C0"/>
                </a:solidFill>
                <a:latin typeface="Times New Roman" panose="02020603050405020304" pitchFamily="18" charset="0"/>
                <a:cs typeface="Times New Roman" panose="02020603050405020304" pitchFamily="18" charset="0"/>
              </a:rPr>
              <a:t>hoạch</a:t>
            </a:r>
            <a:r>
              <a:rPr lang="en-US" sz="1400" b="1" i="1" dirty="0">
                <a:solidFill>
                  <a:srgbClr val="0070C0"/>
                </a:solidFill>
                <a:latin typeface="Times New Roman" panose="02020603050405020304" pitchFamily="18" charset="0"/>
                <a:cs typeface="Times New Roman" panose="02020603050405020304" pitchFamily="18" charset="0"/>
              </a:rPr>
              <a:t> PM</a:t>
            </a:r>
            <a:r>
              <a:rPr lang="en-US" sz="1400" b="1" dirty="0">
                <a:solidFill>
                  <a:schemeClr val="accent2">
                    <a:lumMod val="60000"/>
                    <a:lumOff val="40000"/>
                  </a:schemeClr>
                </a:solidFill>
                <a:latin typeface="Times New Roman" panose="02020603050405020304" pitchFamily="18" charset="0"/>
                <a:cs typeface="Times New Roman" panose="02020603050405020304" pitchFamily="18" charset="0"/>
              </a:rPr>
              <a:t>)</a:t>
            </a:r>
          </a:p>
        </p:txBody>
      </p:sp>
      <p:sp>
        <p:nvSpPr>
          <p:cNvPr id="18" name="TextBox 17"/>
          <p:cNvSpPr txBox="1"/>
          <p:nvPr/>
        </p:nvSpPr>
        <p:spPr>
          <a:xfrm rot="3360000">
            <a:off x="8280772" y="3886615"/>
            <a:ext cx="889987" cy="646331"/>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Metrics</a:t>
            </a:r>
          </a:p>
          <a:p>
            <a:r>
              <a:rPr lang="en-US" dirty="0">
                <a:latin typeface="Times New Roman" panose="02020603050405020304" pitchFamily="18" charset="0"/>
                <a:cs typeface="Times New Roman" panose="02020603050405020304" pitchFamily="18" charset="0"/>
              </a:rPr>
              <a:t>(</a:t>
            </a:r>
            <a:r>
              <a:rPr lang="en-US" sz="1600" dirty="0" err="1">
                <a:solidFill>
                  <a:srgbClr val="0070C0"/>
                </a:solidFill>
                <a:latin typeface="Times New Roman" panose="02020603050405020304" pitchFamily="18" charset="0"/>
                <a:cs typeface="Times New Roman" panose="02020603050405020304" pitchFamily="18" charset="0"/>
              </a:rPr>
              <a:t>Chỉ</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số</a:t>
            </a:r>
            <a:r>
              <a:rPr lang="en-US" dirty="0">
                <a:latin typeface="Times New Roman" panose="02020603050405020304" pitchFamily="18" charset="0"/>
                <a:cs typeface="Times New Roman" panose="02020603050405020304" pitchFamily="18" charset="0"/>
              </a:rPr>
              <a:t>)</a:t>
            </a:r>
          </a:p>
        </p:txBody>
      </p:sp>
      <p:sp>
        <p:nvSpPr>
          <p:cNvPr id="20" name="TextBox 19"/>
          <p:cNvSpPr txBox="1"/>
          <p:nvPr/>
        </p:nvSpPr>
        <p:spPr>
          <a:xfrm rot="-3840000">
            <a:off x="10915765" y="3789913"/>
            <a:ext cx="1074333" cy="646331"/>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Changes</a:t>
            </a:r>
          </a:p>
          <a:p>
            <a:r>
              <a:rPr lang="en-US" dirty="0">
                <a:latin typeface="Times New Roman" panose="02020603050405020304" pitchFamily="18" charset="0"/>
                <a:cs typeface="Times New Roman" panose="02020603050405020304" pitchFamily="18" charset="0"/>
              </a:rPr>
              <a:t>(</a:t>
            </a:r>
            <a:r>
              <a:rPr lang="en-US" sz="1600" dirty="0" err="1">
                <a:solidFill>
                  <a:srgbClr val="0070C0"/>
                </a:solidFill>
                <a:latin typeface="Times New Roman" panose="02020603050405020304" pitchFamily="18" charset="0"/>
                <a:cs typeface="Times New Roman" panose="02020603050405020304" pitchFamily="18" charset="0"/>
              </a:rPr>
              <a:t>Thay</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đổi</a:t>
            </a:r>
            <a:r>
              <a:rPr lang="en-US" dirty="0">
                <a:latin typeface="Times New Roman" panose="02020603050405020304" pitchFamily="18" charset="0"/>
                <a:cs typeface="Times New Roman" panose="02020603050405020304" pitchFamily="18" charset="0"/>
              </a:rPr>
              <a:t>)</a:t>
            </a:r>
          </a:p>
        </p:txBody>
      </p:sp>
      <p:sp>
        <p:nvSpPr>
          <p:cNvPr id="27" name="TextBox 26"/>
          <p:cNvSpPr txBox="1"/>
          <p:nvPr/>
        </p:nvSpPr>
        <p:spPr>
          <a:xfrm>
            <a:off x="9554413" y="5210822"/>
            <a:ext cx="1109599" cy="646331"/>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Analysis</a:t>
            </a:r>
          </a:p>
          <a:p>
            <a:r>
              <a:rPr lang="en-US" dirty="0">
                <a:latin typeface="Times New Roman" panose="02020603050405020304" pitchFamily="18" charset="0"/>
                <a:cs typeface="Times New Roman" panose="02020603050405020304" pitchFamily="18" charset="0"/>
              </a:rPr>
              <a:t>(</a:t>
            </a:r>
            <a:r>
              <a:rPr lang="en-US" sz="1600" dirty="0" err="1">
                <a:solidFill>
                  <a:srgbClr val="0070C0"/>
                </a:solidFill>
                <a:latin typeface="Times New Roman" panose="02020603050405020304" pitchFamily="18" charset="0"/>
                <a:cs typeface="Times New Roman" panose="02020603050405020304" pitchFamily="18" charset="0"/>
              </a:rPr>
              <a:t>Phân</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tích</a:t>
            </a:r>
            <a:r>
              <a:rPr lang="en-US"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67250189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p:cNvSpPr/>
          <p:nvPr/>
        </p:nvSpPr>
        <p:spPr>
          <a:xfrm>
            <a:off x="7943606" y="2375143"/>
            <a:ext cx="2680741" cy="75474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700" dirty="0">
                <a:latin typeface="Times New Roman" panose="02020603050405020304" pitchFamily="18" charset="0"/>
                <a:cs typeface="Times New Roman" panose="02020603050405020304" pitchFamily="18" charset="0"/>
              </a:rPr>
              <a:t>Updated</a:t>
            </a:r>
          </a:p>
          <a:p>
            <a:pPr algn="ctr"/>
            <a:r>
              <a:rPr lang="en-US" sz="1700" dirty="0">
                <a:latin typeface="Times New Roman" panose="02020603050405020304" pitchFamily="18" charset="0"/>
                <a:cs typeface="Times New Roman" panose="02020603050405020304" pitchFamily="18" charset="0"/>
              </a:rPr>
              <a:t>schedules</a:t>
            </a:r>
          </a:p>
          <a:p>
            <a:pPr algn="ctr"/>
            <a:r>
              <a:rPr lang="en-US" sz="1700" i="1" dirty="0">
                <a:solidFill>
                  <a:srgbClr val="0070C0"/>
                </a:solidFill>
                <a:latin typeface="Times New Roman" panose="02020603050405020304" pitchFamily="18" charset="0"/>
                <a:cs typeface="Times New Roman" panose="02020603050405020304" pitchFamily="18" charset="0"/>
              </a:rPr>
              <a:t>(</a:t>
            </a:r>
            <a:r>
              <a:rPr lang="en-US" sz="1700" i="1" dirty="0" err="1">
                <a:solidFill>
                  <a:srgbClr val="0070C0"/>
                </a:solidFill>
                <a:latin typeface="Times New Roman" panose="02020603050405020304" pitchFamily="18" charset="0"/>
                <a:cs typeface="Times New Roman" panose="02020603050405020304" pitchFamily="18" charset="0"/>
              </a:rPr>
              <a:t>Lịch</a:t>
            </a:r>
            <a:r>
              <a:rPr lang="en-US" sz="1700" i="1" dirty="0">
                <a:solidFill>
                  <a:srgbClr val="0070C0"/>
                </a:solidFill>
                <a:latin typeface="Times New Roman" panose="02020603050405020304" pitchFamily="18" charset="0"/>
                <a:cs typeface="Times New Roman" panose="02020603050405020304" pitchFamily="18" charset="0"/>
              </a:rPr>
              <a:t> </a:t>
            </a:r>
            <a:r>
              <a:rPr lang="en-US" sz="1700" i="1" dirty="0" err="1">
                <a:solidFill>
                  <a:srgbClr val="0070C0"/>
                </a:solidFill>
                <a:latin typeface="Times New Roman" panose="02020603050405020304" pitchFamily="18" charset="0"/>
                <a:cs typeface="Times New Roman" panose="02020603050405020304" pitchFamily="18" charset="0"/>
              </a:rPr>
              <a:t>cập</a:t>
            </a:r>
            <a:r>
              <a:rPr lang="en-US" sz="1700" i="1" dirty="0">
                <a:solidFill>
                  <a:srgbClr val="0070C0"/>
                </a:solidFill>
                <a:latin typeface="Times New Roman" panose="02020603050405020304" pitchFamily="18" charset="0"/>
                <a:cs typeface="Times New Roman" panose="02020603050405020304" pitchFamily="18" charset="0"/>
              </a:rPr>
              <a:t> </a:t>
            </a:r>
            <a:r>
              <a:rPr lang="en-US" sz="1700" i="1" dirty="0" err="1">
                <a:solidFill>
                  <a:srgbClr val="0070C0"/>
                </a:solidFill>
                <a:latin typeface="Times New Roman" panose="02020603050405020304" pitchFamily="18" charset="0"/>
                <a:cs typeface="Times New Roman" panose="02020603050405020304" pitchFamily="18" charset="0"/>
              </a:rPr>
              <a:t>nhật</a:t>
            </a:r>
            <a:r>
              <a:rPr lang="en-US" sz="1700" i="1" dirty="0">
                <a:solidFill>
                  <a:srgbClr val="0070C0"/>
                </a:solidFill>
                <a:latin typeface="Times New Roman" panose="02020603050405020304" pitchFamily="18" charset="0"/>
                <a:cs typeface="Times New Roman" panose="02020603050405020304" pitchFamily="18" charset="0"/>
              </a:rPr>
              <a:t>)</a:t>
            </a:r>
          </a:p>
        </p:txBody>
      </p:sp>
      <p:sp>
        <p:nvSpPr>
          <p:cNvPr id="31" name="Rectangle 30"/>
          <p:cNvSpPr/>
          <p:nvPr/>
        </p:nvSpPr>
        <p:spPr>
          <a:xfrm>
            <a:off x="6503352" y="2126638"/>
            <a:ext cx="2003969" cy="75474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700" dirty="0">
                <a:latin typeface="Times New Roman" panose="02020603050405020304" pitchFamily="18" charset="0"/>
                <a:cs typeface="Times New Roman" panose="02020603050405020304" pitchFamily="18" charset="0"/>
              </a:rPr>
              <a:t>Time </a:t>
            </a:r>
            <a:br>
              <a:rPr lang="en-US" sz="1700" dirty="0">
                <a:latin typeface="Times New Roman" panose="02020603050405020304" pitchFamily="18" charset="0"/>
                <a:cs typeface="Times New Roman" panose="02020603050405020304" pitchFamily="18" charset="0"/>
              </a:rPr>
            </a:br>
            <a:r>
              <a:rPr lang="en-US" sz="1700" dirty="0">
                <a:latin typeface="Times New Roman" panose="02020603050405020304" pitchFamily="18" charset="0"/>
                <a:cs typeface="Times New Roman" panose="02020603050405020304" pitchFamily="18" charset="0"/>
              </a:rPr>
              <a:t>reports</a:t>
            </a:r>
          </a:p>
          <a:p>
            <a:pPr algn="ctr"/>
            <a:r>
              <a:rPr lang="en-US" sz="1700" i="1" dirty="0">
                <a:solidFill>
                  <a:srgbClr val="0070C0"/>
                </a:solidFill>
                <a:latin typeface="Times New Roman" panose="02020603050405020304" pitchFamily="18" charset="0"/>
                <a:cs typeface="Times New Roman" panose="02020603050405020304" pitchFamily="18" charset="0"/>
              </a:rPr>
              <a:t>(</a:t>
            </a:r>
            <a:r>
              <a:rPr lang="en-US" sz="1700" i="1" dirty="0" err="1">
                <a:solidFill>
                  <a:srgbClr val="0070C0"/>
                </a:solidFill>
                <a:latin typeface="Times New Roman" panose="02020603050405020304" pitchFamily="18" charset="0"/>
                <a:cs typeface="Times New Roman" panose="02020603050405020304" pitchFamily="18" charset="0"/>
              </a:rPr>
              <a:t>Thời</a:t>
            </a:r>
            <a:r>
              <a:rPr lang="en-US" sz="1700" i="1" dirty="0">
                <a:solidFill>
                  <a:srgbClr val="0070C0"/>
                </a:solidFill>
                <a:latin typeface="Times New Roman" panose="02020603050405020304" pitchFamily="18" charset="0"/>
                <a:cs typeface="Times New Roman" panose="02020603050405020304" pitchFamily="18" charset="0"/>
              </a:rPr>
              <a:t> </a:t>
            </a:r>
            <a:r>
              <a:rPr lang="en-US" sz="1700" i="1" dirty="0" err="1">
                <a:solidFill>
                  <a:srgbClr val="0070C0"/>
                </a:solidFill>
                <a:latin typeface="Times New Roman" panose="02020603050405020304" pitchFamily="18" charset="0"/>
                <a:cs typeface="Times New Roman" panose="02020603050405020304" pitchFamily="18" charset="0"/>
              </a:rPr>
              <a:t>gian</a:t>
            </a:r>
            <a:r>
              <a:rPr lang="en-US" sz="1700" i="1" dirty="0">
                <a:solidFill>
                  <a:srgbClr val="0070C0"/>
                </a:solidFill>
                <a:latin typeface="Times New Roman" panose="02020603050405020304" pitchFamily="18" charset="0"/>
                <a:cs typeface="Times New Roman" panose="02020603050405020304" pitchFamily="18" charset="0"/>
              </a:rPr>
              <a:t> </a:t>
            </a:r>
            <a:r>
              <a:rPr lang="en-US" sz="1700" i="1" dirty="0" err="1">
                <a:solidFill>
                  <a:srgbClr val="0070C0"/>
                </a:solidFill>
                <a:latin typeface="Times New Roman" panose="02020603050405020304" pitchFamily="18" charset="0"/>
                <a:cs typeface="Times New Roman" panose="02020603050405020304" pitchFamily="18" charset="0"/>
              </a:rPr>
              <a:t>báo</a:t>
            </a:r>
            <a:r>
              <a:rPr lang="en-US" sz="1700" i="1" dirty="0">
                <a:solidFill>
                  <a:srgbClr val="0070C0"/>
                </a:solidFill>
                <a:latin typeface="Times New Roman" panose="02020603050405020304" pitchFamily="18" charset="0"/>
                <a:cs typeface="Times New Roman" panose="02020603050405020304" pitchFamily="18" charset="0"/>
              </a:rPr>
              <a:t> </a:t>
            </a:r>
            <a:r>
              <a:rPr lang="en-US" sz="1700" i="1" dirty="0" err="1">
                <a:solidFill>
                  <a:srgbClr val="0070C0"/>
                </a:solidFill>
                <a:latin typeface="Times New Roman" panose="02020603050405020304" pitchFamily="18" charset="0"/>
                <a:cs typeface="Times New Roman" panose="02020603050405020304" pitchFamily="18" charset="0"/>
              </a:rPr>
              <a:t>cáo</a:t>
            </a:r>
            <a:r>
              <a:rPr lang="en-US" sz="1700" i="1" dirty="0">
                <a:solidFill>
                  <a:srgbClr val="0070C0"/>
                </a:solidFill>
                <a:latin typeface="Times New Roman" panose="02020603050405020304" pitchFamily="18" charset="0"/>
                <a:cs typeface="Times New Roman" panose="02020603050405020304" pitchFamily="18" charset="0"/>
              </a:rPr>
              <a:t>)</a:t>
            </a:r>
          </a:p>
        </p:txBody>
      </p:sp>
      <p:sp>
        <p:nvSpPr>
          <p:cNvPr id="18" name="TextBox 17"/>
          <p:cNvSpPr txBox="1"/>
          <p:nvPr/>
        </p:nvSpPr>
        <p:spPr>
          <a:xfrm>
            <a:off x="580572" y="987914"/>
            <a:ext cx="2634054" cy="646331"/>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Project Management Plan:</a:t>
            </a:r>
          </a:p>
          <a:p>
            <a:r>
              <a:rPr lang="en-US" dirty="0" err="1">
                <a:solidFill>
                  <a:srgbClr val="0070C0"/>
                </a:solidFill>
                <a:latin typeface="Times New Roman" panose="02020603050405020304" pitchFamily="18" charset="0"/>
                <a:cs typeface="Times New Roman" panose="02020603050405020304" pitchFamily="18" charset="0"/>
              </a:rPr>
              <a:t>Kế</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hoạch</a:t>
            </a:r>
            <a:r>
              <a:rPr lang="en-US" dirty="0">
                <a:solidFill>
                  <a:srgbClr val="0070C0"/>
                </a:solidFill>
                <a:latin typeface="Times New Roman" panose="02020603050405020304" pitchFamily="18" charset="0"/>
                <a:cs typeface="Times New Roman" panose="02020603050405020304" pitchFamily="18" charset="0"/>
              </a:rPr>
              <a:t> / </a:t>
            </a:r>
            <a:r>
              <a:rPr lang="en-US" dirty="0" err="1">
                <a:solidFill>
                  <a:srgbClr val="0070C0"/>
                </a:solidFill>
                <a:latin typeface="Times New Roman" panose="02020603050405020304" pitchFamily="18" charset="0"/>
                <a:cs typeface="Times New Roman" panose="02020603050405020304" pitchFamily="18" charset="0"/>
              </a:rPr>
              <a:t>Thủ</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tục</a:t>
            </a:r>
            <a:endParaRPr lang="en-US" dirty="0">
              <a:solidFill>
                <a:srgbClr val="0070C0"/>
              </a:solidFill>
              <a:latin typeface="Times New Roman" panose="02020603050405020304" pitchFamily="18" charset="0"/>
              <a:cs typeface="Times New Roman" panose="02020603050405020304" pitchFamily="18" charset="0"/>
            </a:endParaRPr>
          </a:p>
        </p:txBody>
      </p:sp>
      <p:sp>
        <p:nvSpPr>
          <p:cNvPr id="24" name="TextBox 23"/>
          <p:cNvSpPr txBox="1"/>
          <p:nvPr/>
        </p:nvSpPr>
        <p:spPr>
          <a:xfrm>
            <a:off x="6393494" y="1038701"/>
            <a:ext cx="2223686" cy="646331"/>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Project Control Book:</a:t>
            </a:r>
          </a:p>
          <a:p>
            <a:r>
              <a:rPr lang="vi-VN" dirty="0">
                <a:solidFill>
                  <a:srgbClr val="0070C0"/>
                </a:solidFill>
                <a:latin typeface="Times New Roman" panose="02020603050405020304" pitchFamily="18" charset="0"/>
                <a:cs typeface="Times New Roman" panose="02020603050405020304" pitchFamily="18" charset="0"/>
              </a:rPr>
              <a:t>Kết quả / đầu ra</a:t>
            </a:r>
            <a:endParaRPr lang="en-US" dirty="0">
              <a:solidFill>
                <a:srgbClr val="0070C0"/>
              </a:solidFill>
              <a:latin typeface="Times New Roman" panose="02020603050405020304" pitchFamily="18" charset="0"/>
              <a:cs typeface="Times New Roman" panose="02020603050405020304" pitchFamily="18" charset="0"/>
            </a:endParaRPr>
          </a:p>
        </p:txBody>
      </p:sp>
      <p:sp>
        <p:nvSpPr>
          <p:cNvPr id="19" name="Rectangle 18"/>
          <p:cNvSpPr/>
          <p:nvPr/>
        </p:nvSpPr>
        <p:spPr>
          <a:xfrm>
            <a:off x="580572" y="1685032"/>
            <a:ext cx="1712685" cy="89749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Progress tracking</a:t>
            </a:r>
          </a:p>
          <a:p>
            <a:pPr algn="ctr"/>
            <a:r>
              <a:rPr lang="en-US" b="1" dirty="0">
                <a:solidFill>
                  <a:srgbClr val="0070C0"/>
                </a:solidFill>
                <a:latin typeface="Times New Roman" panose="02020603050405020304" pitchFamily="18" charset="0"/>
                <a:cs typeface="Times New Roman" panose="02020603050405020304" pitchFamily="18" charset="0"/>
              </a:rPr>
              <a:t>(</a:t>
            </a:r>
            <a:r>
              <a:rPr lang="en-US" sz="1400" b="1" i="1" dirty="0">
                <a:solidFill>
                  <a:srgbClr val="0070C0"/>
                </a:solidFill>
                <a:latin typeface="Times New Roman" panose="02020603050405020304" pitchFamily="18" charset="0"/>
                <a:cs typeface="Times New Roman" panose="02020603050405020304" pitchFamily="18" charset="0"/>
              </a:rPr>
              <a:t>Theo </a:t>
            </a:r>
            <a:r>
              <a:rPr lang="en-US" sz="1400" b="1" i="1" dirty="0" err="1">
                <a:solidFill>
                  <a:srgbClr val="0070C0"/>
                </a:solidFill>
                <a:latin typeface="Times New Roman" panose="02020603050405020304" pitchFamily="18" charset="0"/>
                <a:cs typeface="Times New Roman" panose="02020603050405020304" pitchFamily="18" charset="0"/>
              </a:rPr>
              <a:t>dõi</a:t>
            </a:r>
            <a:r>
              <a:rPr lang="en-US" sz="1400" b="1" i="1" dirty="0">
                <a:solidFill>
                  <a:srgbClr val="0070C0"/>
                </a:solidFill>
                <a:latin typeface="Times New Roman" panose="02020603050405020304" pitchFamily="18" charset="0"/>
                <a:cs typeface="Times New Roman" panose="02020603050405020304" pitchFamily="18" charset="0"/>
              </a:rPr>
              <a:t> </a:t>
            </a:r>
            <a:r>
              <a:rPr lang="en-US" sz="1400" b="1" i="1" dirty="0" err="1">
                <a:solidFill>
                  <a:srgbClr val="0070C0"/>
                </a:solidFill>
                <a:latin typeface="Times New Roman" panose="02020603050405020304" pitchFamily="18" charset="0"/>
                <a:cs typeface="Times New Roman" panose="02020603050405020304" pitchFamily="18" charset="0"/>
              </a:rPr>
              <a:t>tiến</a:t>
            </a:r>
            <a:r>
              <a:rPr lang="en-US" sz="1400" b="1" i="1" dirty="0">
                <a:solidFill>
                  <a:srgbClr val="0070C0"/>
                </a:solidFill>
                <a:latin typeface="Times New Roman" panose="02020603050405020304" pitchFamily="18" charset="0"/>
                <a:cs typeface="Times New Roman" panose="02020603050405020304" pitchFamily="18" charset="0"/>
              </a:rPr>
              <a:t> </a:t>
            </a:r>
            <a:r>
              <a:rPr lang="en-US" sz="1400" b="1" i="1" dirty="0" err="1">
                <a:solidFill>
                  <a:srgbClr val="0070C0"/>
                </a:solidFill>
                <a:latin typeface="Times New Roman" panose="02020603050405020304" pitchFamily="18" charset="0"/>
                <a:cs typeface="Times New Roman" panose="02020603050405020304" pitchFamily="18" charset="0"/>
              </a:rPr>
              <a:t>độ</a:t>
            </a:r>
            <a:r>
              <a:rPr lang="en-US" b="1" dirty="0">
                <a:solidFill>
                  <a:srgbClr val="0070C0"/>
                </a:solidFill>
                <a:latin typeface="Times New Roman" panose="02020603050405020304" pitchFamily="18" charset="0"/>
                <a:cs typeface="Times New Roman" panose="02020603050405020304" pitchFamily="18" charset="0"/>
              </a:rPr>
              <a:t>)</a:t>
            </a:r>
          </a:p>
        </p:txBody>
      </p:sp>
      <p:sp>
        <p:nvSpPr>
          <p:cNvPr id="25" name="Rectangle 24"/>
          <p:cNvSpPr/>
          <p:nvPr/>
        </p:nvSpPr>
        <p:spPr>
          <a:xfrm>
            <a:off x="595969" y="3282340"/>
            <a:ext cx="1712684" cy="75474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Progress reporting</a:t>
            </a:r>
          </a:p>
          <a:p>
            <a:pPr algn="ctr"/>
            <a:r>
              <a:rPr lang="en-US" b="1" dirty="0">
                <a:solidFill>
                  <a:srgbClr val="0070C0"/>
                </a:solidFill>
                <a:latin typeface="Times New Roman" panose="02020603050405020304" pitchFamily="18" charset="0"/>
                <a:cs typeface="Times New Roman" panose="02020603050405020304" pitchFamily="18" charset="0"/>
              </a:rPr>
              <a:t>(</a:t>
            </a:r>
            <a:r>
              <a:rPr lang="en-US" sz="1400" b="1" i="1" dirty="0" err="1">
                <a:solidFill>
                  <a:srgbClr val="0070C0"/>
                </a:solidFill>
                <a:latin typeface="Times New Roman" panose="02020603050405020304" pitchFamily="18" charset="0"/>
                <a:cs typeface="Times New Roman" panose="02020603050405020304" pitchFamily="18" charset="0"/>
              </a:rPr>
              <a:t>Báo</a:t>
            </a:r>
            <a:r>
              <a:rPr lang="en-US" sz="1400" b="1" i="1" dirty="0">
                <a:solidFill>
                  <a:srgbClr val="0070C0"/>
                </a:solidFill>
                <a:latin typeface="Times New Roman" panose="02020603050405020304" pitchFamily="18" charset="0"/>
                <a:cs typeface="Times New Roman" panose="02020603050405020304" pitchFamily="18" charset="0"/>
              </a:rPr>
              <a:t> </a:t>
            </a:r>
            <a:r>
              <a:rPr lang="en-US" sz="1400" b="1" i="1" dirty="0" err="1">
                <a:solidFill>
                  <a:srgbClr val="0070C0"/>
                </a:solidFill>
                <a:latin typeface="Times New Roman" panose="02020603050405020304" pitchFamily="18" charset="0"/>
                <a:cs typeface="Times New Roman" panose="02020603050405020304" pitchFamily="18" charset="0"/>
              </a:rPr>
              <a:t>cáo</a:t>
            </a:r>
            <a:r>
              <a:rPr lang="en-US" sz="1400" b="1" i="1" dirty="0">
                <a:solidFill>
                  <a:srgbClr val="0070C0"/>
                </a:solidFill>
                <a:latin typeface="Times New Roman" panose="02020603050405020304" pitchFamily="18" charset="0"/>
                <a:cs typeface="Times New Roman" panose="02020603050405020304" pitchFamily="18" charset="0"/>
              </a:rPr>
              <a:t> </a:t>
            </a:r>
            <a:r>
              <a:rPr lang="en-US" sz="1400" b="1" i="1" dirty="0" err="1">
                <a:solidFill>
                  <a:srgbClr val="0070C0"/>
                </a:solidFill>
                <a:latin typeface="Times New Roman" panose="02020603050405020304" pitchFamily="18" charset="0"/>
                <a:cs typeface="Times New Roman" panose="02020603050405020304" pitchFamily="18" charset="0"/>
              </a:rPr>
              <a:t>tiến</a:t>
            </a:r>
            <a:r>
              <a:rPr lang="en-US" sz="1400" b="1" i="1" dirty="0">
                <a:solidFill>
                  <a:srgbClr val="0070C0"/>
                </a:solidFill>
                <a:latin typeface="Times New Roman" panose="02020603050405020304" pitchFamily="18" charset="0"/>
                <a:cs typeface="Times New Roman" panose="02020603050405020304" pitchFamily="18" charset="0"/>
              </a:rPr>
              <a:t> </a:t>
            </a:r>
            <a:r>
              <a:rPr lang="en-US" sz="1400" b="1" i="1" dirty="0" err="1">
                <a:solidFill>
                  <a:srgbClr val="0070C0"/>
                </a:solidFill>
                <a:latin typeface="Times New Roman" panose="02020603050405020304" pitchFamily="18" charset="0"/>
                <a:cs typeface="Times New Roman" panose="02020603050405020304" pitchFamily="18" charset="0"/>
              </a:rPr>
              <a:t>độ</a:t>
            </a:r>
            <a:r>
              <a:rPr lang="en-US" b="1" dirty="0">
                <a:solidFill>
                  <a:srgbClr val="0070C0"/>
                </a:solidFill>
                <a:latin typeface="Times New Roman" panose="02020603050405020304" pitchFamily="18" charset="0"/>
                <a:cs typeface="Times New Roman" panose="02020603050405020304" pitchFamily="18" charset="0"/>
              </a:rPr>
              <a:t>)</a:t>
            </a:r>
          </a:p>
        </p:txBody>
      </p:sp>
      <p:sp>
        <p:nvSpPr>
          <p:cNvPr id="26" name="Rectangle 25"/>
          <p:cNvSpPr/>
          <p:nvPr/>
        </p:nvSpPr>
        <p:spPr>
          <a:xfrm>
            <a:off x="580572" y="4904692"/>
            <a:ext cx="1712683" cy="75474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Financial plan</a:t>
            </a:r>
          </a:p>
          <a:p>
            <a:pPr algn="ctr"/>
            <a:r>
              <a:rPr lang="en-US" b="1" dirty="0">
                <a:solidFill>
                  <a:srgbClr val="0070C0"/>
                </a:solidFill>
                <a:latin typeface="Times New Roman" panose="02020603050405020304" pitchFamily="18" charset="0"/>
                <a:cs typeface="Times New Roman" panose="02020603050405020304" pitchFamily="18" charset="0"/>
              </a:rPr>
              <a:t>(</a:t>
            </a:r>
            <a:r>
              <a:rPr lang="en-US" sz="1400" b="1" i="1" dirty="0" err="1">
                <a:solidFill>
                  <a:srgbClr val="0070C0"/>
                </a:solidFill>
                <a:latin typeface="Times New Roman" panose="02020603050405020304" pitchFamily="18" charset="0"/>
                <a:cs typeface="Times New Roman" panose="02020603050405020304" pitchFamily="18" charset="0"/>
              </a:rPr>
              <a:t>Kế</a:t>
            </a:r>
            <a:r>
              <a:rPr lang="en-US" sz="1400" b="1" i="1" dirty="0">
                <a:solidFill>
                  <a:srgbClr val="0070C0"/>
                </a:solidFill>
                <a:latin typeface="Times New Roman" panose="02020603050405020304" pitchFamily="18" charset="0"/>
                <a:cs typeface="Times New Roman" panose="02020603050405020304" pitchFamily="18" charset="0"/>
              </a:rPr>
              <a:t> </a:t>
            </a:r>
            <a:r>
              <a:rPr lang="en-US" sz="1400" b="1" i="1" dirty="0" err="1">
                <a:solidFill>
                  <a:srgbClr val="0070C0"/>
                </a:solidFill>
                <a:latin typeface="Times New Roman" panose="02020603050405020304" pitchFamily="18" charset="0"/>
                <a:cs typeface="Times New Roman" panose="02020603050405020304" pitchFamily="18" charset="0"/>
              </a:rPr>
              <a:t>hoạch</a:t>
            </a:r>
            <a:r>
              <a:rPr lang="en-US" sz="1400" b="1" i="1" dirty="0">
                <a:solidFill>
                  <a:srgbClr val="0070C0"/>
                </a:solidFill>
                <a:latin typeface="Times New Roman" panose="02020603050405020304" pitchFamily="18" charset="0"/>
                <a:cs typeface="Times New Roman" panose="02020603050405020304" pitchFamily="18" charset="0"/>
              </a:rPr>
              <a:t> </a:t>
            </a:r>
            <a:r>
              <a:rPr lang="en-US" sz="1400" b="1" i="1" dirty="0" err="1">
                <a:solidFill>
                  <a:srgbClr val="0070C0"/>
                </a:solidFill>
                <a:latin typeface="Times New Roman" panose="02020603050405020304" pitchFamily="18" charset="0"/>
                <a:cs typeface="Times New Roman" panose="02020603050405020304" pitchFamily="18" charset="0"/>
              </a:rPr>
              <a:t>tài</a:t>
            </a:r>
            <a:r>
              <a:rPr lang="en-US" sz="1400" b="1" i="1" dirty="0">
                <a:solidFill>
                  <a:srgbClr val="0070C0"/>
                </a:solidFill>
                <a:latin typeface="Times New Roman" panose="02020603050405020304" pitchFamily="18" charset="0"/>
                <a:cs typeface="Times New Roman" panose="02020603050405020304" pitchFamily="18" charset="0"/>
              </a:rPr>
              <a:t> </a:t>
            </a:r>
            <a:r>
              <a:rPr lang="en-US" sz="1400" b="1" i="1" dirty="0" err="1">
                <a:solidFill>
                  <a:srgbClr val="0070C0"/>
                </a:solidFill>
                <a:latin typeface="Times New Roman" panose="02020603050405020304" pitchFamily="18" charset="0"/>
                <a:cs typeface="Times New Roman" panose="02020603050405020304" pitchFamily="18" charset="0"/>
              </a:rPr>
              <a:t>chính</a:t>
            </a:r>
            <a:r>
              <a:rPr lang="en-US" b="1" dirty="0">
                <a:solidFill>
                  <a:srgbClr val="0070C0"/>
                </a:solidFill>
                <a:latin typeface="Times New Roman" panose="02020603050405020304" pitchFamily="18" charset="0"/>
                <a:cs typeface="Times New Roman" panose="02020603050405020304" pitchFamily="18" charset="0"/>
              </a:rPr>
              <a:t>)</a:t>
            </a:r>
          </a:p>
        </p:txBody>
      </p:sp>
      <p:cxnSp>
        <p:nvCxnSpPr>
          <p:cNvPr id="27" name="Straight Arrow Connector 26"/>
          <p:cNvCxnSpPr/>
          <p:nvPr/>
        </p:nvCxnSpPr>
        <p:spPr>
          <a:xfrm>
            <a:off x="2293254" y="2106711"/>
            <a:ext cx="3193146" cy="1992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5486400" y="1722479"/>
            <a:ext cx="1566091" cy="75474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700" dirty="0">
                <a:latin typeface="Times New Roman" panose="02020603050405020304" pitchFamily="18" charset="0"/>
                <a:cs typeface="Times New Roman" panose="02020603050405020304" pitchFamily="18" charset="0"/>
              </a:rPr>
              <a:t>Updated schedules </a:t>
            </a:r>
            <a:r>
              <a:rPr lang="en-US" sz="1700" i="1" dirty="0">
                <a:solidFill>
                  <a:srgbClr val="0070C0"/>
                </a:solidFill>
                <a:latin typeface="Times New Roman" panose="02020603050405020304" pitchFamily="18" charset="0"/>
                <a:cs typeface="Times New Roman" panose="02020603050405020304" pitchFamily="18" charset="0"/>
              </a:rPr>
              <a:t>(</a:t>
            </a:r>
            <a:r>
              <a:rPr lang="en-US" sz="1700" i="1" dirty="0" err="1">
                <a:solidFill>
                  <a:srgbClr val="0070C0"/>
                </a:solidFill>
                <a:latin typeface="Times New Roman" panose="02020603050405020304" pitchFamily="18" charset="0"/>
                <a:cs typeface="Times New Roman" panose="02020603050405020304" pitchFamily="18" charset="0"/>
              </a:rPr>
              <a:t>Lịch</a:t>
            </a:r>
            <a:r>
              <a:rPr lang="en-US" sz="1700" i="1" dirty="0">
                <a:solidFill>
                  <a:srgbClr val="0070C0"/>
                </a:solidFill>
                <a:latin typeface="Times New Roman" panose="02020603050405020304" pitchFamily="18" charset="0"/>
                <a:cs typeface="Times New Roman" panose="02020603050405020304" pitchFamily="18" charset="0"/>
              </a:rPr>
              <a:t> </a:t>
            </a:r>
            <a:r>
              <a:rPr lang="en-US" sz="1700" i="1" dirty="0" err="1">
                <a:solidFill>
                  <a:srgbClr val="0070C0"/>
                </a:solidFill>
                <a:latin typeface="Times New Roman" panose="02020603050405020304" pitchFamily="18" charset="0"/>
                <a:cs typeface="Times New Roman" panose="02020603050405020304" pitchFamily="18" charset="0"/>
              </a:rPr>
              <a:t>cập</a:t>
            </a:r>
            <a:r>
              <a:rPr lang="en-US" sz="1700" i="1" dirty="0">
                <a:solidFill>
                  <a:srgbClr val="0070C0"/>
                </a:solidFill>
                <a:latin typeface="Times New Roman" panose="02020603050405020304" pitchFamily="18" charset="0"/>
                <a:cs typeface="Times New Roman" panose="02020603050405020304" pitchFamily="18" charset="0"/>
              </a:rPr>
              <a:t> </a:t>
            </a:r>
            <a:r>
              <a:rPr lang="en-US" sz="1700" i="1" dirty="0" err="1">
                <a:solidFill>
                  <a:srgbClr val="0070C0"/>
                </a:solidFill>
                <a:latin typeface="Times New Roman" panose="02020603050405020304" pitchFamily="18" charset="0"/>
                <a:cs typeface="Times New Roman" panose="02020603050405020304" pitchFamily="18" charset="0"/>
              </a:rPr>
              <a:t>nhật</a:t>
            </a:r>
            <a:r>
              <a:rPr lang="en-US" sz="1700" i="1" dirty="0">
                <a:solidFill>
                  <a:srgbClr val="0070C0"/>
                </a:solidFill>
                <a:latin typeface="Times New Roman" panose="02020603050405020304" pitchFamily="18" charset="0"/>
                <a:cs typeface="Times New Roman" panose="02020603050405020304" pitchFamily="18" charset="0"/>
              </a:rPr>
              <a:t>)</a:t>
            </a:r>
          </a:p>
        </p:txBody>
      </p:sp>
      <p:sp>
        <p:nvSpPr>
          <p:cNvPr id="36" name="Rectangle 35"/>
          <p:cNvSpPr/>
          <p:nvPr/>
        </p:nvSpPr>
        <p:spPr>
          <a:xfrm>
            <a:off x="9991921" y="4037083"/>
            <a:ext cx="1869153" cy="76937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700" dirty="0">
                <a:latin typeface="Times New Roman" panose="02020603050405020304" pitchFamily="18" charset="0"/>
                <a:cs typeface="Times New Roman" panose="02020603050405020304" pitchFamily="18" charset="0"/>
              </a:rPr>
              <a:t>Variance analysis</a:t>
            </a:r>
          </a:p>
          <a:p>
            <a:pPr algn="ctr"/>
            <a:r>
              <a:rPr lang="en-US" sz="1700" i="1" dirty="0">
                <a:solidFill>
                  <a:srgbClr val="0070C0"/>
                </a:solidFill>
                <a:latin typeface="Times New Roman" panose="02020603050405020304" pitchFamily="18" charset="0"/>
                <a:cs typeface="Times New Roman" panose="02020603050405020304" pitchFamily="18" charset="0"/>
              </a:rPr>
              <a:t>(</a:t>
            </a:r>
            <a:r>
              <a:rPr lang="en-US" sz="1700" i="1" dirty="0" err="1">
                <a:solidFill>
                  <a:srgbClr val="0070C0"/>
                </a:solidFill>
                <a:latin typeface="Times New Roman" panose="02020603050405020304" pitchFamily="18" charset="0"/>
                <a:cs typeface="Times New Roman" panose="02020603050405020304" pitchFamily="18" charset="0"/>
              </a:rPr>
              <a:t>Phân</a:t>
            </a:r>
            <a:r>
              <a:rPr lang="en-US" sz="1700" i="1" dirty="0">
                <a:solidFill>
                  <a:srgbClr val="0070C0"/>
                </a:solidFill>
                <a:latin typeface="Times New Roman" panose="02020603050405020304" pitchFamily="18" charset="0"/>
                <a:cs typeface="Times New Roman" panose="02020603050405020304" pitchFamily="18" charset="0"/>
              </a:rPr>
              <a:t> </a:t>
            </a:r>
            <a:r>
              <a:rPr lang="en-US" sz="1700" i="1" dirty="0" err="1">
                <a:solidFill>
                  <a:srgbClr val="0070C0"/>
                </a:solidFill>
                <a:latin typeface="Times New Roman" panose="02020603050405020304" pitchFamily="18" charset="0"/>
                <a:cs typeface="Times New Roman" panose="02020603050405020304" pitchFamily="18" charset="0"/>
              </a:rPr>
              <a:t>tích</a:t>
            </a:r>
            <a:r>
              <a:rPr lang="en-US" sz="1700" i="1" dirty="0">
                <a:solidFill>
                  <a:srgbClr val="0070C0"/>
                </a:solidFill>
                <a:latin typeface="Times New Roman" panose="02020603050405020304" pitchFamily="18" charset="0"/>
                <a:cs typeface="Times New Roman" panose="02020603050405020304" pitchFamily="18" charset="0"/>
              </a:rPr>
              <a:t> </a:t>
            </a:r>
            <a:r>
              <a:rPr lang="en-US" sz="1700" i="1" dirty="0" err="1">
                <a:solidFill>
                  <a:srgbClr val="0070C0"/>
                </a:solidFill>
                <a:latin typeface="Times New Roman" panose="02020603050405020304" pitchFamily="18" charset="0"/>
                <a:cs typeface="Times New Roman" panose="02020603050405020304" pitchFamily="18" charset="0"/>
              </a:rPr>
              <a:t>biến</a:t>
            </a:r>
            <a:r>
              <a:rPr lang="en-US" sz="1700" i="1" dirty="0">
                <a:solidFill>
                  <a:srgbClr val="0070C0"/>
                </a:solidFill>
                <a:latin typeface="Times New Roman" panose="02020603050405020304" pitchFamily="18" charset="0"/>
                <a:cs typeface="Times New Roman" panose="02020603050405020304" pitchFamily="18" charset="0"/>
              </a:rPr>
              <a:t> </a:t>
            </a:r>
            <a:r>
              <a:rPr lang="en-US" sz="1700" i="1" dirty="0" err="1">
                <a:solidFill>
                  <a:srgbClr val="0070C0"/>
                </a:solidFill>
                <a:latin typeface="Times New Roman" panose="02020603050405020304" pitchFamily="18" charset="0"/>
                <a:cs typeface="Times New Roman" panose="02020603050405020304" pitchFamily="18" charset="0"/>
              </a:rPr>
              <a:t>đổi</a:t>
            </a:r>
            <a:r>
              <a:rPr lang="en-US" sz="1700" i="1" dirty="0">
                <a:solidFill>
                  <a:srgbClr val="0070C0"/>
                </a:solidFill>
                <a:latin typeface="Times New Roman" panose="02020603050405020304" pitchFamily="18" charset="0"/>
                <a:cs typeface="Times New Roman" panose="02020603050405020304" pitchFamily="18" charset="0"/>
              </a:rPr>
              <a:t>)</a:t>
            </a:r>
          </a:p>
        </p:txBody>
      </p:sp>
      <p:sp>
        <p:nvSpPr>
          <p:cNvPr id="37" name="Rectangle 36"/>
          <p:cNvSpPr/>
          <p:nvPr/>
        </p:nvSpPr>
        <p:spPr>
          <a:xfrm>
            <a:off x="7793218" y="3780577"/>
            <a:ext cx="2290464" cy="75474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700" dirty="0">
                <a:latin typeface="Times New Roman" panose="02020603050405020304" pitchFamily="18" charset="0"/>
                <a:cs typeface="Times New Roman" panose="02020603050405020304" pitchFamily="18" charset="0"/>
              </a:rPr>
              <a:t>Variance analysis</a:t>
            </a:r>
          </a:p>
          <a:p>
            <a:pPr algn="ctr"/>
            <a:r>
              <a:rPr lang="en-US" sz="1700" i="1" dirty="0">
                <a:solidFill>
                  <a:srgbClr val="0070C0"/>
                </a:solidFill>
                <a:latin typeface="Times New Roman" panose="02020603050405020304" pitchFamily="18" charset="0"/>
                <a:cs typeface="Times New Roman" panose="02020603050405020304" pitchFamily="18" charset="0"/>
              </a:rPr>
              <a:t>(</a:t>
            </a:r>
            <a:r>
              <a:rPr lang="en-US" sz="1700" i="1" dirty="0" err="1">
                <a:solidFill>
                  <a:srgbClr val="0070C0"/>
                </a:solidFill>
                <a:latin typeface="Times New Roman" panose="02020603050405020304" pitchFamily="18" charset="0"/>
                <a:cs typeface="Times New Roman" panose="02020603050405020304" pitchFamily="18" charset="0"/>
              </a:rPr>
              <a:t>Phân</a:t>
            </a:r>
            <a:r>
              <a:rPr lang="en-US" sz="1700" i="1" dirty="0">
                <a:solidFill>
                  <a:srgbClr val="0070C0"/>
                </a:solidFill>
                <a:latin typeface="Times New Roman" panose="02020603050405020304" pitchFamily="18" charset="0"/>
                <a:cs typeface="Times New Roman" panose="02020603050405020304" pitchFamily="18" charset="0"/>
              </a:rPr>
              <a:t> </a:t>
            </a:r>
            <a:r>
              <a:rPr lang="en-US" sz="1700" i="1" dirty="0" err="1">
                <a:solidFill>
                  <a:srgbClr val="0070C0"/>
                </a:solidFill>
                <a:latin typeface="Times New Roman" panose="02020603050405020304" pitchFamily="18" charset="0"/>
                <a:cs typeface="Times New Roman" panose="02020603050405020304" pitchFamily="18" charset="0"/>
              </a:rPr>
              <a:t>tích</a:t>
            </a:r>
            <a:r>
              <a:rPr lang="en-US" sz="1700" i="1" dirty="0">
                <a:solidFill>
                  <a:srgbClr val="0070C0"/>
                </a:solidFill>
                <a:latin typeface="Times New Roman" panose="02020603050405020304" pitchFamily="18" charset="0"/>
                <a:cs typeface="Times New Roman" panose="02020603050405020304" pitchFamily="18" charset="0"/>
              </a:rPr>
              <a:t> </a:t>
            </a:r>
            <a:r>
              <a:rPr lang="en-US" sz="1700" i="1" dirty="0" err="1">
                <a:solidFill>
                  <a:srgbClr val="0070C0"/>
                </a:solidFill>
                <a:latin typeface="Times New Roman" panose="02020603050405020304" pitchFamily="18" charset="0"/>
                <a:cs typeface="Times New Roman" panose="02020603050405020304" pitchFamily="18" charset="0"/>
              </a:rPr>
              <a:t>biến</a:t>
            </a:r>
            <a:r>
              <a:rPr lang="en-US" sz="1700" i="1" dirty="0">
                <a:solidFill>
                  <a:srgbClr val="0070C0"/>
                </a:solidFill>
                <a:latin typeface="Times New Roman" panose="02020603050405020304" pitchFamily="18" charset="0"/>
                <a:cs typeface="Times New Roman" panose="02020603050405020304" pitchFamily="18" charset="0"/>
              </a:rPr>
              <a:t> </a:t>
            </a:r>
            <a:r>
              <a:rPr lang="en-US" sz="1700" i="1" dirty="0" err="1">
                <a:solidFill>
                  <a:srgbClr val="0070C0"/>
                </a:solidFill>
                <a:latin typeface="Times New Roman" panose="02020603050405020304" pitchFamily="18" charset="0"/>
                <a:cs typeface="Times New Roman" panose="02020603050405020304" pitchFamily="18" charset="0"/>
              </a:rPr>
              <a:t>đổi</a:t>
            </a:r>
            <a:r>
              <a:rPr lang="en-US" sz="1700" i="1" dirty="0">
                <a:solidFill>
                  <a:srgbClr val="0070C0"/>
                </a:solidFill>
                <a:latin typeface="Times New Roman" panose="02020603050405020304" pitchFamily="18" charset="0"/>
                <a:cs typeface="Times New Roman" panose="02020603050405020304" pitchFamily="18" charset="0"/>
              </a:rPr>
              <a:t>)</a:t>
            </a:r>
          </a:p>
        </p:txBody>
      </p:sp>
      <p:cxnSp>
        <p:nvCxnSpPr>
          <p:cNvPr id="38" name="Straight Arrow Connector 37"/>
          <p:cNvCxnSpPr>
            <a:stCxn id="25" idx="3"/>
          </p:cNvCxnSpPr>
          <p:nvPr/>
        </p:nvCxnSpPr>
        <p:spPr>
          <a:xfrm>
            <a:off x="2308653" y="3659712"/>
            <a:ext cx="3177747" cy="37971"/>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5483100" y="3319529"/>
            <a:ext cx="2518784" cy="77867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700" dirty="0">
                <a:latin typeface="Times New Roman" panose="02020603050405020304" pitchFamily="18" charset="0"/>
                <a:cs typeface="Times New Roman" panose="02020603050405020304" pitchFamily="18" charset="0"/>
              </a:rPr>
              <a:t>Contractual status report</a:t>
            </a:r>
          </a:p>
          <a:p>
            <a:pPr algn="ctr"/>
            <a:r>
              <a:rPr lang="en-US" sz="1700" i="1" dirty="0">
                <a:solidFill>
                  <a:srgbClr val="0070C0"/>
                </a:solidFill>
                <a:latin typeface="Times New Roman" panose="02020603050405020304" pitchFamily="18" charset="0"/>
                <a:cs typeface="Times New Roman" panose="02020603050405020304" pitchFamily="18" charset="0"/>
              </a:rPr>
              <a:t>(</a:t>
            </a:r>
            <a:r>
              <a:rPr lang="en-US" sz="1700" i="1" dirty="0" err="1">
                <a:solidFill>
                  <a:srgbClr val="0070C0"/>
                </a:solidFill>
                <a:latin typeface="Times New Roman" panose="02020603050405020304" pitchFamily="18" charset="0"/>
                <a:cs typeface="Times New Roman" panose="02020603050405020304" pitchFamily="18" charset="0"/>
              </a:rPr>
              <a:t>Báo</a:t>
            </a:r>
            <a:r>
              <a:rPr lang="en-US" sz="1700" i="1" dirty="0">
                <a:solidFill>
                  <a:srgbClr val="0070C0"/>
                </a:solidFill>
                <a:latin typeface="Times New Roman" panose="02020603050405020304" pitchFamily="18" charset="0"/>
                <a:cs typeface="Times New Roman" panose="02020603050405020304" pitchFamily="18" charset="0"/>
              </a:rPr>
              <a:t> </a:t>
            </a:r>
            <a:r>
              <a:rPr lang="en-US" sz="1700" i="1" dirty="0" err="1">
                <a:solidFill>
                  <a:srgbClr val="0070C0"/>
                </a:solidFill>
                <a:latin typeface="Times New Roman" panose="02020603050405020304" pitchFamily="18" charset="0"/>
                <a:cs typeface="Times New Roman" panose="02020603050405020304" pitchFamily="18" charset="0"/>
              </a:rPr>
              <a:t>cáo</a:t>
            </a:r>
            <a:r>
              <a:rPr lang="en-US" sz="1700" i="1" dirty="0">
                <a:solidFill>
                  <a:srgbClr val="0070C0"/>
                </a:solidFill>
                <a:latin typeface="Times New Roman" panose="02020603050405020304" pitchFamily="18" charset="0"/>
                <a:cs typeface="Times New Roman" panose="02020603050405020304" pitchFamily="18" charset="0"/>
              </a:rPr>
              <a:t> </a:t>
            </a:r>
            <a:r>
              <a:rPr lang="en-US" sz="1700" i="1" dirty="0" err="1">
                <a:solidFill>
                  <a:srgbClr val="0070C0"/>
                </a:solidFill>
                <a:latin typeface="Times New Roman" panose="02020603050405020304" pitchFamily="18" charset="0"/>
                <a:cs typeface="Times New Roman" panose="02020603050405020304" pitchFamily="18" charset="0"/>
              </a:rPr>
              <a:t>tình</a:t>
            </a:r>
            <a:r>
              <a:rPr lang="en-US" sz="1700" i="1" dirty="0">
                <a:solidFill>
                  <a:srgbClr val="0070C0"/>
                </a:solidFill>
                <a:latin typeface="Times New Roman" panose="02020603050405020304" pitchFamily="18" charset="0"/>
                <a:cs typeface="Times New Roman" panose="02020603050405020304" pitchFamily="18" charset="0"/>
              </a:rPr>
              <a:t> </a:t>
            </a:r>
            <a:r>
              <a:rPr lang="en-US" sz="1700" i="1" dirty="0" err="1">
                <a:solidFill>
                  <a:srgbClr val="0070C0"/>
                </a:solidFill>
                <a:latin typeface="Times New Roman" panose="02020603050405020304" pitchFamily="18" charset="0"/>
                <a:cs typeface="Times New Roman" panose="02020603050405020304" pitchFamily="18" charset="0"/>
              </a:rPr>
              <a:t>trạng</a:t>
            </a:r>
            <a:r>
              <a:rPr lang="en-US" sz="1700" i="1" dirty="0">
                <a:solidFill>
                  <a:srgbClr val="0070C0"/>
                </a:solidFill>
                <a:latin typeface="Times New Roman" panose="02020603050405020304" pitchFamily="18" charset="0"/>
                <a:cs typeface="Times New Roman" panose="02020603050405020304" pitchFamily="18" charset="0"/>
              </a:rPr>
              <a:t> </a:t>
            </a:r>
            <a:r>
              <a:rPr lang="en-US" sz="1700" i="1" dirty="0" err="1">
                <a:solidFill>
                  <a:srgbClr val="0070C0"/>
                </a:solidFill>
                <a:latin typeface="Times New Roman" panose="02020603050405020304" pitchFamily="18" charset="0"/>
                <a:cs typeface="Times New Roman" panose="02020603050405020304" pitchFamily="18" charset="0"/>
              </a:rPr>
              <a:t>hợp</a:t>
            </a:r>
            <a:r>
              <a:rPr lang="en-US" sz="1700" i="1" dirty="0">
                <a:solidFill>
                  <a:srgbClr val="0070C0"/>
                </a:solidFill>
                <a:latin typeface="Times New Roman" panose="02020603050405020304" pitchFamily="18" charset="0"/>
                <a:cs typeface="Times New Roman" panose="02020603050405020304" pitchFamily="18" charset="0"/>
              </a:rPr>
              <a:t> </a:t>
            </a:r>
            <a:r>
              <a:rPr lang="en-US" sz="1700" i="1" dirty="0" err="1">
                <a:solidFill>
                  <a:srgbClr val="0070C0"/>
                </a:solidFill>
                <a:latin typeface="Times New Roman" panose="02020603050405020304" pitchFamily="18" charset="0"/>
                <a:cs typeface="Times New Roman" panose="02020603050405020304" pitchFamily="18" charset="0"/>
              </a:rPr>
              <a:t>đồng</a:t>
            </a:r>
            <a:r>
              <a:rPr lang="en-US" sz="1700" i="1" dirty="0">
                <a:solidFill>
                  <a:srgbClr val="0070C0"/>
                </a:solidFill>
                <a:latin typeface="Times New Roman" panose="02020603050405020304" pitchFamily="18" charset="0"/>
                <a:cs typeface="Times New Roman" panose="02020603050405020304" pitchFamily="18" charset="0"/>
              </a:rPr>
              <a:t>)</a:t>
            </a:r>
          </a:p>
        </p:txBody>
      </p:sp>
      <p:sp>
        <p:nvSpPr>
          <p:cNvPr id="40" name="Rectangle 39"/>
          <p:cNvSpPr/>
          <p:nvPr/>
        </p:nvSpPr>
        <p:spPr>
          <a:xfrm>
            <a:off x="9506156" y="5310685"/>
            <a:ext cx="2424587" cy="94952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700" dirty="0">
                <a:latin typeface="Times New Roman" panose="02020603050405020304" pitchFamily="18" charset="0"/>
                <a:cs typeface="Times New Roman" panose="02020603050405020304" pitchFamily="18" charset="0"/>
              </a:rPr>
              <a:t>Financial reconciliation report</a:t>
            </a:r>
          </a:p>
          <a:p>
            <a:pPr algn="ctr"/>
            <a:r>
              <a:rPr lang="en-US" sz="1700" i="1" dirty="0">
                <a:solidFill>
                  <a:srgbClr val="0070C0"/>
                </a:solidFill>
                <a:latin typeface="Times New Roman" panose="02020603050405020304" pitchFamily="18" charset="0"/>
                <a:cs typeface="Times New Roman" panose="02020603050405020304" pitchFamily="18" charset="0"/>
              </a:rPr>
              <a:t>(</a:t>
            </a:r>
            <a:r>
              <a:rPr lang="en-US" sz="1700" i="1" dirty="0" err="1">
                <a:solidFill>
                  <a:srgbClr val="0070C0"/>
                </a:solidFill>
                <a:latin typeface="Times New Roman" panose="02020603050405020304" pitchFamily="18" charset="0"/>
                <a:cs typeface="Times New Roman" panose="02020603050405020304" pitchFamily="18" charset="0"/>
              </a:rPr>
              <a:t>Báo</a:t>
            </a:r>
            <a:r>
              <a:rPr lang="en-US" sz="1700" i="1" dirty="0">
                <a:solidFill>
                  <a:srgbClr val="0070C0"/>
                </a:solidFill>
                <a:latin typeface="Times New Roman" panose="02020603050405020304" pitchFamily="18" charset="0"/>
                <a:cs typeface="Times New Roman" panose="02020603050405020304" pitchFamily="18" charset="0"/>
              </a:rPr>
              <a:t> </a:t>
            </a:r>
            <a:r>
              <a:rPr lang="en-US" sz="1700" i="1" dirty="0" err="1">
                <a:solidFill>
                  <a:srgbClr val="0070C0"/>
                </a:solidFill>
                <a:latin typeface="Times New Roman" panose="02020603050405020304" pitchFamily="18" charset="0"/>
                <a:cs typeface="Times New Roman" panose="02020603050405020304" pitchFamily="18" charset="0"/>
              </a:rPr>
              <a:t>cáo</a:t>
            </a:r>
            <a:r>
              <a:rPr lang="en-US" sz="1700" i="1" dirty="0">
                <a:solidFill>
                  <a:srgbClr val="0070C0"/>
                </a:solidFill>
                <a:latin typeface="Times New Roman" panose="02020603050405020304" pitchFamily="18" charset="0"/>
                <a:cs typeface="Times New Roman" panose="02020603050405020304" pitchFamily="18" charset="0"/>
              </a:rPr>
              <a:t> </a:t>
            </a:r>
            <a:r>
              <a:rPr lang="en-US" sz="1700" i="1" dirty="0" err="1">
                <a:solidFill>
                  <a:srgbClr val="0070C0"/>
                </a:solidFill>
                <a:latin typeface="Times New Roman" panose="02020603050405020304" pitchFamily="18" charset="0"/>
                <a:cs typeface="Times New Roman" panose="02020603050405020304" pitchFamily="18" charset="0"/>
              </a:rPr>
              <a:t>kiểm</a:t>
            </a:r>
            <a:r>
              <a:rPr lang="en-US" sz="1700" i="1" dirty="0">
                <a:solidFill>
                  <a:srgbClr val="0070C0"/>
                </a:solidFill>
                <a:latin typeface="Times New Roman" panose="02020603050405020304" pitchFamily="18" charset="0"/>
                <a:cs typeface="Times New Roman" panose="02020603050405020304" pitchFamily="18" charset="0"/>
              </a:rPr>
              <a:t> </a:t>
            </a:r>
            <a:r>
              <a:rPr lang="en-US" sz="1700" i="1" dirty="0" err="1">
                <a:solidFill>
                  <a:srgbClr val="0070C0"/>
                </a:solidFill>
                <a:latin typeface="Times New Roman" panose="02020603050405020304" pitchFamily="18" charset="0"/>
                <a:cs typeface="Times New Roman" panose="02020603050405020304" pitchFamily="18" charset="0"/>
              </a:rPr>
              <a:t>toán</a:t>
            </a:r>
            <a:r>
              <a:rPr lang="en-US" sz="1700" i="1" dirty="0">
                <a:solidFill>
                  <a:srgbClr val="0070C0"/>
                </a:solidFill>
                <a:latin typeface="Times New Roman" panose="02020603050405020304" pitchFamily="18" charset="0"/>
                <a:cs typeface="Times New Roman" panose="02020603050405020304" pitchFamily="18" charset="0"/>
              </a:rPr>
              <a:t> </a:t>
            </a:r>
            <a:r>
              <a:rPr lang="en-US" sz="1700" i="1" dirty="0" err="1">
                <a:solidFill>
                  <a:srgbClr val="0070C0"/>
                </a:solidFill>
                <a:latin typeface="Times New Roman" panose="02020603050405020304" pitchFamily="18" charset="0"/>
                <a:cs typeface="Times New Roman" panose="02020603050405020304" pitchFamily="18" charset="0"/>
              </a:rPr>
              <a:t>tài</a:t>
            </a:r>
            <a:r>
              <a:rPr lang="en-US" sz="1700" i="1" dirty="0">
                <a:solidFill>
                  <a:srgbClr val="0070C0"/>
                </a:solidFill>
                <a:latin typeface="Times New Roman" panose="02020603050405020304" pitchFamily="18" charset="0"/>
                <a:cs typeface="Times New Roman" panose="02020603050405020304" pitchFamily="18" charset="0"/>
              </a:rPr>
              <a:t> </a:t>
            </a:r>
            <a:r>
              <a:rPr lang="en-US" sz="1700" i="1" dirty="0" err="1">
                <a:solidFill>
                  <a:srgbClr val="0070C0"/>
                </a:solidFill>
                <a:latin typeface="Times New Roman" panose="02020603050405020304" pitchFamily="18" charset="0"/>
                <a:cs typeface="Times New Roman" panose="02020603050405020304" pitchFamily="18" charset="0"/>
              </a:rPr>
              <a:t>chính</a:t>
            </a:r>
            <a:r>
              <a:rPr lang="en-US" sz="1700" i="1" dirty="0">
                <a:solidFill>
                  <a:srgbClr val="0070C0"/>
                </a:solidFill>
                <a:latin typeface="Times New Roman" panose="02020603050405020304" pitchFamily="18" charset="0"/>
                <a:cs typeface="Times New Roman" panose="02020603050405020304" pitchFamily="18" charset="0"/>
              </a:rPr>
              <a:t>)</a:t>
            </a:r>
          </a:p>
        </p:txBody>
      </p:sp>
      <p:sp>
        <p:nvSpPr>
          <p:cNvPr id="41" name="Rectangle 40"/>
          <p:cNvSpPr/>
          <p:nvPr/>
        </p:nvSpPr>
        <p:spPr>
          <a:xfrm>
            <a:off x="7052491" y="5153936"/>
            <a:ext cx="2534604" cy="101099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700" dirty="0">
                <a:latin typeface="Times New Roman" panose="02020603050405020304" pitchFamily="18" charset="0"/>
                <a:cs typeface="Times New Roman" panose="02020603050405020304" pitchFamily="18" charset="0"/>
              </a:rPr>
              <a:t>Financial reconciliation report</a:t>
            </a:r>
          </a:p>
          <a:p>
            <a:pPr algn="ctr"/>
            <a:r>
              <a:rPr lang="en-US" sz="1700" i="1" dirty="0">
                <a:solidFill>
                  <a:srgbClr val="0070C0"/>
                </a:solidFill>
                <a:latin typeface="Times New Roman" panose="02020603050405020304" pitchFamily="18" charset="0"/>
                <a:cs typeface="Times New Roman" panose="02020603050405020304" pitchFamily="18" charset="0"/>
              </a:rPr>
              <a:t>(</a:t>
            </a:r>
            <a:r>
              <a:rPr lang="en-US" sz="1700" i="1" dirty="0" err="1">
                <a:solidFill>
                  <a:srgbClr val="0070C0"/>
                </a:solidFill>
                <a:latin typeface="Times New Roman" panose="02020603050405020304" pitchFamily="18" charset="0"/>
                <a:cs typeface="Times New Roman" panose="02020603050405020304" pitchFamily="18" charset="0"/>
              </a:rPr>
              <a:t>Báo</a:t>
            </a:r>
            <a:r>
              <a:rPr lang="en-US" sz="1700" i="1" dirty="0">
                <a:solidFill>
                  <a:srgbClr val="0070C0"/>
                </a:solidFill>
                <a:latin typeface="Times New Roman" panose="02020603050405020304" pitchFamily="18" charset="0"/>
                <a:cs typeface="Times New Roman" panose="02020603050405020304" pitchFamily="18" charset="0"/>
              </a:rPr>
              <a:t> </a:t>
            </a:r>
            <a:r>
              <a:rPr lang="en-US" sz="1700" i="1" dirty="0" err="1">
                <a:solidFill>
                  <a:srgbClr val="0070C0"/>
                </a:solidFill>
                <a:latin typeface="Times New Roman" panose="02020603050405020304" pitchFamily="18" charset="0"/>
                <a:cs typeface="Times New Roman" panose="02020603050405020304" pitchFamily="18" charset="0"/>
              </a:rPr>
              <a:t>cáo</a:t>
            </a:r>
            <a:r>
              <a:rPr lang="en-US" sz="1700" i="1" dirty="0">
                <a:solidFill>
                  <a:srgbClr val="0070C0"/>
                </a:solidFill>
                <a:latin typeface="Times New Roman" panose="02020603050405020304" pitchFamily="18" charset="0"/>
                <a:cs typeface="Times New Roman" panose="02020603050405020304" pitchFamily="18" charset="0"/>
              </a:rPr>
              <a:t> </a:t>
            </a:r>
            <a:r>
              <a:rPr lang="en-US" sz="1700" i="1" dirty="0" err="1">
                <a:solidFill>
                  <a:srgbClr val="0070C0"/>
                </a:solidFill>
                <a:latin typeface="Times New Roman" panose="02020603050405020304" pitchFamily="18" charset="0"/>
                <a:cs typeface="Times New Roman" panose="02020603050405020304" pitchFamily="18" charset="0"/>
              </a:rPr>
              <a:t>kiểm</a:t>
            </a:r>
            <a:r>
              <a:rPr lang="en-US" sz="1700" i="1" dirty="0">
                <a:solidFill>
                  <a:srgbClr val="0070C0"/>
                </a:solidFill>
                <a:latin typeface="Times New Roman" panose="02020603050405020304" pitchFamily="18" charset="0"/>
                <a:cs typeface="Times New Roman" panose="02020603050405020304" pitchFamily="18" charset="0"/>
              </a:rPr>
              <a:t> </a:t>
            </a:r>
            <a:r>
              <a:rPr lang="en-US" sz="1700" i="1" dirty="0" err="1">
                <a:solidFill>
                  <a:srgbClr val="0070C0"/>
                </a:solidFill>
                <a:latin typeface="Times New Roman" panose="02020603050405020304" pitchFamily="18" charset="0"/>
                <a:cs typeface="Times New Roman" panose="02020603050405020304" pitchFamily="18" charset="0"/>
              </a:rPr>
              <a:t>toán</a:t>
            </a:r>
            <a:r>
              <a:rPr lang="en-US" sz="1700" i="1" dirty="0">
                <a:solidFill>
                  <a:srgbClr val="0070C0"/>
                </a:solidFill>
                <a:latin typeface="Times New Roman" panose="02020603050405020304" pitchFamily="18" charset="0"/>
                <a:cs typeface="Times New Roman" panose="02020603050405020304" pitchFamily="18" charset="0"/>
              </a:rPr>
              <a:t> </a:t>
            </a:r>
            <a:r>
              <a:rPr lang="en-US" sz="1700" i="1" dirty="0" err="1">
                <a:solidFill>
                  <a:srgbClr val="0070C0"/>
                </a:solidFill>
                <a:latin typeface="Times New Roman" panose="02020603050405020304" pitchFamily="18" charset="0"/>
                <a:cs typeface="Times New Roman" panose="02020603050405020304" pitchFamily="18" charset="0"/>
              </a:rPr>
              <a:t>tài</a:t>
            </a:r>
            <a:r>
              <a:rPr lang="en-US" sz="1700" i="1" dirty="0">
                <a:solidFill>
                  <a:srgbClr val="0070C0"/>
                </a:solidFill>
                <a:latin typeface="Times New Roman" panose="02020603050405020304" pitchFamily="18" charset="0"/>
                <a:cs typeface="Times New Roman" panose="02020603050405020304" pitchFamily="18" charset="0"/>
              </a:rPr>
              <a:t> </a:t>
            </a:r>
            <a:r>
              <a:rPr lang="en-US" sz="1700" i="1" dirty="0" err="1">
                <a:solidFill>
                  <a:srgbClr val="0070C0"/>
                </a:solidFill>
                <a:latin typeface="Times New Roman" panose="02020603050405020304" pitchFamily="18" charset="0"/>
                <a:cs typeface="Times New Roman" panose="02020603050405020304" pitchFamily="18" charset="0"/>
              </a:rPr>
              <a:t>chính</a:t>
            </a:r>
            <a:r>
              <a:rPr lang="en-US" sz="1700" i="1" dirty="0">
                <a:solidFill>
                  <a:srgbClr val="0070C0"/>
                </a:solidFill>
                <a:latin typeface="Times New Roman" panose="02020603050405020304" pitchFamily="18" charset="0"/>
                <a:cs typeface="Times New Roman" panose="02020603050405020304" pitchFamily="18" charset="0"/>
              </a:rPr>
              <a:t>)</a:t>
            </a:r>
          </a:p>
        </p:txBody>
      </p:sp>
      <p:cxnSp>
        <p:nvCxnSpPr>
          <p:cNvPr id="42" name="Straight Arrow Connector 41"/>
          <p:cNvCxnSpPr>
            <a:stCxn id="26" idx="3"/>
          </p:cNvCxnSpPr>
          <p:nvPr/>
        </p:nvCxnSpPr>
        <p:spPr>
          <a:xfrm>
            <a:off x="2293255" y="5282064"/>
            <a:ext cx="3193145" cy="2145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3" name="Rectangle 42"/>
          <p:cNvSpPr/>
          <p:nvPr/>
        </p:nvSpPr>
        <p:spPr>
          <a:xfrm>
            <a:off x="5483100" y="4926148"/>
            <a:ext cx="1715983" cy="75474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700" dirty="0">
                <a:latin typeface="Times New Roman" panose="02020603050405020304" pitchFamily="18" charset="0"/>
                <a:cs typeface="Times New Roman" panose="02020603050405020304" pitchFamily="18" charset="0"/>
              </a:rPr>
              <a:t>Expense report</a:t>
            </a:r>
          </a:p>
          <a:p>
            <a:pPr algn="ctr"/>
            <a:r>
              <a:rPr lang="en-US" sz="1700" i="1" dirty="0">
                <a:solidFill>
                  <a:srgbClr val="0070C0"/>
                </a:solidFill>
                <a:latin typeface="Times New Roman" panose="02020603050405020304" pitchFamily="18" charset="0"/>
                <a:cs typeface="Times New Roman" panose="02020603050405020304" pitchFamily="18" charset="0"/>
              </a:rPr>
              <a:t>(</a:t>
            </a:r>
            <a:r>
              <a:rPr lang="en-US" sz="1700" i="1" dirty="0" err="1">
                <a:solidFill>
                  <a:srgbClr val="0070C0"/>
                </a:solidFill>
                <a:latin typeface="Times New Roman" panose="02020603050405020304" pitchFamily="18" charset="0"/>
                <a:cs typeface="Times New Roman" panose="02020603050405020304" pitchFamily="18" charset="0"/>
              </a:rPr>
              <a:t>Báo</a:t>
            </a:r>
            <a:r>
              <a:rPr lang="en-US" sz="1700" i="1" dirty="0">
                <a:solidFill>
                  <a:srgbClr val="0070C0"/>
                </a:solidFill>
                <a:latin typeface="Times New Roman" panose="02020603050405020304" pitchFamily="18" charset="0"/>
                <a:cs typeface="Times New Roman" panose="02020603050405020304" pitchFamily="18" charset="0"/>
              </a:rPr>
              <a:t> </a:t>
            </a:r>
            <a:r>
              <a:rPr lang="en-US" sz="1700" i="1" dirty="0" err="1">
                <a:solidFill>
                  <a:srgbClr val="0070C0"/>
                </a:solidFill>
                <a:latin typeface="Times New Roman" panose="02020603050405020304" pitchFamily="18" charset="0"/>
                <a:cs typeface="Times New Roman" panose="02020603050405020304" pitchFamily="18" charset="0"/>
              </a:rPr>
              <a:t>cáo</a:t>
            </a:r>
            <a:r>
              <a:rPr lang="en-US" sz="1700" i="1" dirty="0">
                <a:solidFill>
                  <a:srgbClr val="0070C0"/>
                </a:solidFill>
                <a:latin typeface="Times New Roman" panose="02020603050405020304" pitchFamily="18" charset="0"/>
                <a:cs typeface="Times New Roman" panose="02020603050405020304" pitchFamily="18" charset="0"/>
              </a:rPr>
              <a:t> chi </a:t>
            </a:r>
            <a:r>
              <a:rPr lang="en-US" sz="1700" i="1" dirty="0" err="1">
                <a:solidFill>
                  <a:srgbClr val="0070C0"/>
                </a:solidFill>
                <a:latin typeface="Times New Roman" panose="02020603050405020304" pitchFamily="18" charset="0"/>
                <a:cs typeface="Times New Roman" panose="02020603050405020304" pitchFamily="18" charset="0"/>
              </a:rPr>
              <a:t>phí</a:t>
            </a:r>
            <a:r>
              <a:rPr lang="en-US" sz="1700" i="1" dirty="0">
                <a:solidFill>
                  <a:srgbClr val="0070C0"/>
                </a:solidFill>
                <a:latin typeface="Times New Roman" panose="02020603050405020304" pitchFamily="18" charset="0"/>
                <a:cs typeface="Times New Roman" panose="02020603050405020304" pitchFamily="18" charset="0"/>
              </a:rPr>
              <a:t>)</a:t>
            </a:r>
          </a:p>
        </p:txBody>
      </p:sp>
      <p:sp>
        <p:nvSpPr>
          <p:cNvPr id="20" name="TextBox 19"/>
          <p:cNvSpPr txBox="1"/>
          <p:nvPr/>
        </p:nvSpPr>
        <p:spPr>
          <a:xfrm>
            <a:off x="194821" y="75764"/>
            <a:ext cx="10614206" cy="830997"/>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r>
              <a:rPr lang="en-US" sz="2400" b="1" u="sng" dirty="0">
                <a:ln/>
                <a:solidFill>
                  <a:schemeClr val="bg2">
                    <a:lumMod val="50000"/>
                  </a:schemeClr>
                </a:solidFill>
                <a:latin typeface="Times New Roman" panose="02020603050405020304" pitchFamily="18" charset="0"/>
                <a:cs typeface="Times New Roman" panose="02020603050405020304" pitchFamily="18" charset="0"/>
              </a:rPr>
              <a:t>PCB: A Living Document for Controlling/Evaluating</a:t>
            </a:r>
          </a:p>
          <a:p>
            <a:r>
              <a:rPr lang="en-US" sz="2400" b="1" u="sng" dirty="0">
                <a:ln/>
                <a:solidFill>
                  <a:srgbClr val="0070C0"/>
                </a:solidFill>
                <a:latin typeface="Times New Roman" panose="02020603050405020304" pitchFamily="18" charset="0"/>
                <a:cs typeface="Times New Roman" panose="02020603050405020304" pitchFamily="18" charset="0"/>
              </a:rPr>
              <a:t>(</a:t>
            </a:r>
            <a:r>
              <a:rPr lang="en-US" sz="2400" b="1" i="1" u="sng" dirty="0" err="1">
                <a:ln/>
                <a:solidFill>
                  <a:srgbClr val="0070C0"/>
                </a:solidFill>
                <a:latin typeface="Times New Roman" panose="02020603050405020304" pitchFamily="18" charset="0"/>
                <a:cs typeface="Times New Roman" panose="02020603050405020304" pitchFamily="18" charset="0"/>
              </a:rPr>
              <a:t>Một</a:t>
            </a:r>
            <a:r>
              <a:rPr lang="en-US" sz="2400" b="1" i="1" u="sng" dirty="0">
                <a:ln/>
                <a:solidFill>
                  <a:srgbClr val="0070C0"/>
                </a:solidFill>
                <a:latin typeface="Times New Roman" panose="02020603050405020304" pitchFamily="18" charset="0"/>
                <a:cs typeface="Times New Roman" panose="02020603050405020304" pitchFamily="18" charset="0"/>
              </a:rPr>
              <a:t> </a:t>
            </a:r>
            <a:r>
              <a:rPr lang="en-US" sz="2400" b="1" i="1" u="sng" dirty="0" err="1">
                <a:ln/>
                <a:solidFill>
                  <a:srgbClr val="0070C0"/>
                </a:solidFill>
                <a:latin typeface="Times New Roman" panose="02020603050405020304" pitchFamily="18" charset="0"/>
                <a:cs typeface="Times New Roman" panose="02020603050405020304" pitchFamily="18" charset="0"/>
              </a:rPr>
              <a:t>số</a:t>
            </a:r>
            <a:r>
              <a:rPr lang="en-US" sz="2400" b="1" i="1" u="sng" dirty="0">
                <a:ln/>
                <a:solidFill>
                  <a:srgbClr val="0070C0"/>
                </a:solidFill>
                <a:latin typeface="Times New Roman" panose="02020603050405020304" pitchFamily="18" charset="0"/>
                <a:cs typeface="Times New Roman" panose="02020603050405020304" pitchFamily="18" charset="0"/>
              </a:rPr>
              <a:t> </a:t>
            </a:r>
            <a:r>
              <a:rPr lang="en-US" sz="2400" b="1" i="1" u="sng" dirty="0" err="1">
                <a:ln/>
                <a:solidFill>
                  <a:srgbClr val="0070C0"/>
                </a:solidFill>
                <a:latin typeface="Times New Roman" panose="02020603050405020304" pitchFamily="18" charset="0"/>
                <a:cs typeface="Times New Roman" panose="02020603050405020304" pitchFamily="18" charset="0"/>
              </a:rPr>
              <a:t>tài</a:t>
            </a:r>
            <a:r>
              <a:rPr lang="en-US" sz="2400" b="1" i="1" u="sng" dirty="0">
                <a:ln/>
                <a:solidFill>
                  <a:srgbClr val="0070C0"/>
                </a:solidFill>
                <a:latin typeface="Times New Roman" panose="02020603050405020304" pitchFamily="18" charset="0"/>
                <a:cs typeface="Times New Roman" panose="02020603050405020304" pitchFamily="18" charset="0"/>
              </a:rPr>
              <a:t> </a:t>
            </a:r>
            <a:r>
              <a:rPr lang="en-US" sz="2400" b="1" i="1" u="sng" dirty="0" err="1">
                <a:ln/>
                <a:solidFill>
                  <a:srgbClr val="0070C0"/>
                </a:solidFill>
                <a:latin typeface="Times New Roman" panose="02020603050405020304" pitchFamily="18" charset="0"/>
                <a:cs typeface="Times New Roman" panose="02020603050405020304" pitchFamily="18" charset="0"/>
              </a:rPr>
              <a:t>liệu</a:t>
            </a:r>
            <a:r>
              <a:rPr lang="en-US" sz="2400" b="1" i="1" u="sng" dirty="0">
                <a:ln/>
                <a:solidFill>
                  <a:srgbClr val="0070C0"/>
                </a:solidFill>
                <a:latin typeface="Times New Roman" panose="02020603050405020304" pitchFamily="18" charset="0"/>
                <a:cs typeface="Times New Roman" panose="02020603050405020304" pitchFamily="18" charset="0"/>
              </a:rPr>
              <a:t> </a:t>
            </a:r>
            <a:r>
              <a:rPr lang="en-US" sz="2400" b="1" i="1" u="sng" dirty="0" err="1">
                <a:ln/>
                <a:solidFill>
                  <a:srgbClr val="0070C0"/>
                </a:solidFill>
                <a:latin typeface="Times New Roman" panose="02020603050405020304" pitchFamily="18" charset="0"/>
                <a:cs typeface="Times New Roman" panose="02020603050405020304" pitchFamily="18" charset="0"/>
              </a:rPr>
              <a:t>kiểm</a:t>
            </a:r>
            <a:r>
              <a:rPr lang="en-US" sz="2400" b="1" i="1" u="sng" dirty="0">
                <a:ln/>
                <a:solidFill>
                  <a:srgbClr val="0070C0"/>
                </a:solidFill>
                <a:latin typeface="Times New Roman" panose="02020603050405020304" pitchFamily="18" charset="0"/>
                <a:cs typeface="Times New Roman" panose="02020603050405020304" pitchFamily="18" charset="0"/>
              </a:rPr>
              <a:t> </a:t>
            </a:r>
            <a:r>
              <a:rPr lang="en-US" sz="2400" b="1" i="1" u="sng" dirty="0" err="1">
                <a:ln/>
                <a:solidFill>
                  <a:srgbClr val="0070C0"/>
                </a:solidFill>
                <a:latin typeface="Times New Roman" panose="02020603050405020304" pitchFamily="18" charset="0"/>
                <a:cs typeface="Times New Roman" panose="02020603050405020304" pitchFamily="18" charset="0"/>
              </a:rPr>
              <a:t>soát</a:t>
            </a:r>
            <a:r>
              <a:rPr lang="en-US" sz="2400" b="1" i="1" u="sng" dirty="0">
                <a:ln/>
                <a:solidFill>
                  <a:srgbClr val="0070C0"/>
                </a:solidFill>
                <a:latin typeface="Times New Roman" panose="02020603050405020304" pitchFamily="18" charset="0"/>
                <a:cs typeface="Times New Roman" panose="02020603050405020304" pitchFamily="18" charset="0"/>
              </a:rPr>
              <a:t>/</a:t>
            </a:r>
            <a:r>
              <a:rPr lang="en-US" sz="2400" b="1" i="1" u="sng" dirty="0" err="1">
                <a:ln/>
                <a:solidFill>
                  <a:srgbClr val="0070C0"/>
                </a:solidFill>
                <a:latin typeface="Times New Roman" panose="02020603050405020304" pitchFamily="18" charset="0"/>
                <a:cs typeface="Times New Roman" panose="02020603050405020304" pitchFamily="18" charset="0"/>
              </a:rPr>
              <a:t>đánh</a:t>
            </a:r>
            <a:r>
              <a:rPr lang="en-US" sz="2400" b="1" i="1" u="sng" dirty="0">
                <a:ln/>
                <a:solidFill>
                  <a:srgbClr val="0070C0"/>
                </a:solidFill>
                <a:latin typeface="Times New Roman" panose="02020603050405020304" pitchFamily="18" charset="0"/>
                <a:cs typeface="Times New Roman" panose="02020603050405020304" pitchFamily="18" charset="0"/>
              </a:rPr>
              <a:t> </a:t>
            </a:r>
            <a:r>
              <a:rPr lang="en-US" sz="2400" b="1" i="1" u="sng" dirty="0" err="1">
                <a:ln/>
                <a:solidFill>
                  <a:srgbClr val="0070C0"/>
                </a:solidFill>
                <a:latin typeface="Times New Roman" panose="02020603050405020304" pitchFamily="18" charset="0"/>
                <a:cs typeface="Times New Roman" panose="02020603050405020304" pitchFamily="18" charset="0"/>
              </a:rPr>
              <a:t>giá</a:t>
            </a:r>
            <a:r>
              <a:rPr lang="en-US" sz="2400" b="1" u="sng" dirty="0">
                <a:ln/>
                <a:solidFill>
                  <a:srgbClr val="0070C0"/>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46689928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1090" name="Rectangle 2"/>
          <p:cNvSpPr>
            <a:spLocks noGrp="1" noChangeArrowheads="1"/>
          </p:cNvSpPr>
          <p:nvPr>
            <p:ph type="title"/>
          </p:nvPr>
        </p:nvSpPr>
        <p:spPr/>
        <p:txBody>
          <a:bodyPr/>
          <a:lstStyle/>
          <a:p>
            <a:r>
              <a:rPr lang="en-AU" altLang="en-US" smtClean="0"/>
              <a:t>Hồ sơ quản lý dự án</a:t>
            </a:r>
            <a:endParaRPr lang="en-AU" altLang="en-US" dirty="0"/>
          </a:p>
        </p:txBody>
      </p:sp>
      <p:sp>
        <p:nvSpPr>
          <p:cNvPr id="601091" name="Rectangle 3"/>
          <p:cNvSpPr>
            <a:spLocks noGrp="1" noChangeArrowheads="1"/>
          </p:cNvSpPr>
          <p:nvPr>
            <p:ph sz="half" idx="1"/>
          </p:nvPr>
        </p:nvSpPr>
        <p:spPr>
          <a:prstGeom prst="rect">
            <a:avLst/>
          </a:prstGeom>
        </p:spPr>
        <p:txBody>
          <a:bodyPr>
            <a:normAutofit fontScale="85000" lnSpcReduction="20000"/>
          </a:bodyPr>
          <a:lstStyle/>
          <a:p>
            <a:r>
              <a:rPr lang="en-AU" altLang="en-US" dirty="0" smtClean="0"/>
              <a:t>Chia </a:t>
            </a:r>
            <a:r>
              <a:rPr lang="en-AU" altLang="en-US" dirty="0" err="1" smtClean="0"/>
              <a:t>thành</a:t>
            </a:r>
            <a:r>
              <a:rPr lang="en-AU" altLang="en-US" dirty="0" smtClean="0"/>
              <a:t> </a:t>
            </a:r>
            <a:r>
              <a:rPr lang="en-AU" altLang="en-US" dirty="0" err="1" smtClean="0"/>
              <a:t>các</a:t>
            </a:r>
            <a:r>
              <a:rPr lang="en-AU" altLang="en-US" dirty="0" smtClean="0"/>
              <a:t> </a:t>
            </a:r>
            <a:r>
              <a:rPr lang="en-AU" altLang="en-US" dirty="0" err="1" smtClean="0"/>
              <a:t>loại</a:t>
            </a:r>
            <a:r>
              <a:rPr lang="en-AU" altLang="en-US" dirty="0" smtClean="0"/>
              <a:t> </a:t>
            </a:r>
            <a:r>
              <a:rPr lang="en-AU" altLang="en-US" dirty="0" err="1" smtClean="0"/>
              <a:t>tài</a:t>
            </a:r>
            <a:r>
              <a:rPr lang="en-AU" altLang="en-US" dirty="0" smtClean="0"/>
              <a:t> </a:t>
            </a:r>
            <a:r>
              <a:rPr lang="en-AU" altLang="en-US" dirty="0" err="1" smtClean="0"/>
              <a:t>liệu</a:t>
            </a:r>
            <a:r>
              <a:rPr lang="en-AU" altLang="en-US" dirty="0" smtClean="0"/>
              <a:t> </a:t>
            </a:r>
            <a:r>
              <a:rPr lang="en-AU" altLang="en-US" dirty="0" err="1" smtClean="0"/>
              <a:t>khác</a:t>
            </a:r>
            <a:r>
              <a:rPr lang="en-AU" altLang="en-US" dirty="0" smtClean="0"/>
              <a:t> </a:t>
            </a:r>
            <a:r>
              <a:rPr lang="en-AU" altLang="en-US" dirty="0" err="1" smtClean="0"/>
              <a:t>nhau</a:t>
            </a:r>
            <a:endParaRPr lang="en-AU" altLang="en-US" dirty="0" smtClean="0"/>
          </a:p>
          <a:p>
            <a:r>
              <a:rPr lang="en-AU" altLang="en-US" dirty="0" err="1" smtClean="0"/>
              <a:t>Thư</a:t>
            </a:r>
            <a:r>
              <a:rPr lang="en-AU" altLang="en-US" dirty="0" smtClean="0"/>
              <a:t> </a:t>
            </a:r>
            <a:r>
              <a:rPr lang="en-AU" altLang="en-US" dirty="0" err="1" smtClean="0"/>
              <a:t>từ</a:t>
            </a:r>
            <a:r>
              <a:rPr lang="en-AU" altLang="en-US" dirty="0" smtClean="0"/>
              <a:t> </a:t>
            </a:r>
            <a:r>
              <a:rPr lang="en-AU" altLang="en-US" dirty="0" err="1" smtClean="0"/>
              <a:t>trao</a:t>
            </a:r>
            <a:r>
              <a:rPr lang="en-AU" altLang="en-US" dirty="0" smtClean="0"/>
              <a:t> </a:t>
            </a:r>
            <a:r>
              <a:rPr lang="en-AU" altLang="en-US" dirty="0" err="1" smtClean="0"/>
              <a:t>đổi</a:t>
            </a:r>
            <a:r>
              <a:rPr lang="en-AU" altLang="en-US" dirty="0" smtClean="0"/>
              <a:t> </a:t>
            </a:r>
            <a:r>
              <a:rPr lang="en-AU" altLang="en-US" dirty="0" err="1" smtClean="0"/>
              <a:t>với</a:t>
            </a:r>
            <a:r>
              <a:rPr lang="en-AU" altLang="en-US" dirty="0" smtClean="0"/>
              <a:t> </a:t>
            </a:r>
            <a:r>
              <a:rPr lang="en-AU" altLang="en-US" dirty="0" err="1" smtClean="0"/>
              <a:t>bên</a:t>
            </a:r>
            <a:r>
              <a:rPr lang="en-AU" altLang="en-US" dirty="0" smtClean="0"/>
              <a:t> </a:t>
            </a:r>
            <a:r>
              <a:rPr lang="en-AU" altLang="en-US" dirty="0" err="1" smtClean="0"/>
              <a:t>ngoài</a:t>
            </a:r>
            <a:r>
              <a:rPr lang="en-AU" altLang="en-US" dirty="0" smtClean="0"/>
              <a:t> </a:t>
            </a:r>
          </a:p>
          <a:p>
            <a:r>
              <a:rPr lang="en-AU" altLang="en-US" dirty="0" err="1" smtClean="0"/>
              <a:t>Các</a:t>
            </a:r>
            <a:r>
              <a:rPr lang="en-AU" altLang="en-US" dirty="0" smtClean="0"/>
              <a:t> </a:t>
            </a:r>
            <a:r>
              <a:rPr lang="en-AU" altLang="en-US" dirty="0" err="1" smtClean="0"/>
              <a:t>ước</a:t>
            </a:r>
            <a:r>
              <a:rPr lang="en-AU" altLang="en-US" dirty="0" smtClean="0"/>
              <a:t> </a:t>
            </a:r>
            <a:r>
              <a:rPr lang="en-AU" altLang="en-US" dirty="0" err="1" smtClean="0"/>
              <a:t>lượng</a:t>
            </a:r>
            <a:r>
              <a:rPr lang="en-AU" altLang="en-US" dirty="0" smtClean="0"/>
              <a:t> </a:t>
            </a:r>
            <a:r>
              <a:rPr lang="en-AU" altLang="en-US" dirty="0" err="1" smtClean="0"/>
              <a:t>thời</a:t>
            </a:r>
            <a:r>
              <a:rPr lang="en-AU" altLang="en-US" dirty="0" smtClean="0"/>
              <a:t> </a:t>
            </a:r>
            <a:r>
              <a:rPr lang="en-AU" altLang="en-US" dirty="0" err="1" smtClean="0"/>
              <a:t>gian</a:t>
            </a:r>
            <a:endParaRPr lang="en-AU" altLang="en-US" dirty="0" smtClean="0"/>
          </a:p>
          <a:p>
            <a:r>
              <a:rPr lang="en-AU" altLang="en-US" dirty="0" err="1" smtClean="0"/>
              <a:t>Các</a:t>
            </a:r>
            <a:r>
              <a:rPr lang="en-AU" altLang="en-US" dirty="0" smtClean="0"/>
              <a:t> </a:t>
            </a:r>
            <a:r>
              <a:rPr lang="en-AU" altLang="en-US" dirty="0" err="1" smtClean="0"/>
              <a:t>biểu</a:t>
            </a:r>
            <a:r>
              <a:rPr lang="en-AU" altLang="en-US" dirty="0" smtClean="0"/>
              <a:t> </a:t>
            </a:r>
            <a:r>
              <a:rPr lang="en-AU" altLang="en-US" dirty="0" err="1" smtClean="0"/>
              <a:t>mẫu</a:t>
            </a:r>
            <a:endParaRPr lang="en-AU" altLang="en-US" dirty="0" smtClean="0"/>
          </a:p>
          <a:p>
            <a:r>
              <a:rPr lang="en-AU" altLang="en-US" dirty="0" err="1" smtClean="0"/>
              <a:t>Các</a:t>
            </a:r>
            <a:r>
              <a:rPr lang="en-AU" altLang="en-US" dirty="0" smtClean="0"/>
              <a:t> </a:t>
            </a:r>
            <a:r>
              <a:rPr lang="en-AU" altLang="en-US" dirty="0" err="1" smtClean="0"/>
              <a:t>bản</a:t>
            </a:r>
            <a:r>
              <a:rPr lang="en-AU" altLang="en-US" dirty="0" smtClean="0"/>
              <a:t> </a:t>
            </a:r>
            <a:r>
              <a:rPr lang="en-AU" altLang="en-US" dirty="0" err="1" smtClean="0"/>
              <a:t>ghi</a:t>
            </a:r>
            <a:r>
              <a:rPr lang="en-AU" altLang="en-US" dirty="0" smtClean="0"/>
              <a:t> </a:t>
            </a:r>
            <a:r>
              <a:rPr lang="en-AU" altLang="en-US" dirty="0" err="1" smtClean="0"/>
              <a:t>nhớ</a:t>
            </a:r>
            <a:endParaRPr lang="en-AU" altLang="en-US" dirty="0" smtClean="0"/>
          </a:p>
          <a:p>
            <a:r>
              <a:rPr lang="en-AU" altLang="en-US" dirty="0" err="1" smtClean="0"/>
              <a:t>Các</a:t>
            </a:r>
            <a:r>
              <a:rPr lang="en-AU" altLang="en-US" dirty="0" smtClean="0"/>
              <a:t> </a:t>
            </a:r>
            <a:r>
              <a:rPr lang="en-AU" altLang="en-US" dirty="0" err="1" smtClean="0"/>
              <a:t>biên</a:t>
            </a:r>
            <a:r>
              <a:rPr lang="en-AU" altLang="en-US" dirty="0" smtClean="0"/>
              <a:t> </a:t>
            </a:r>
            <a:r>
              <a:rPr lang="en-AU" altLang="en-US" dirty="0" err="1" smtClean="0"/>
              <a:t>bản</a:t>
            </a:r>
            <a:r>
              <a:rPr lang="en-AU" altLang="en-US" dirty="0" smtClean="0"/>
              <a:t> </a:t>
            </a:r>
            <a:r>
              <a:rPr lang="en-AU" altLang="en-US" dirty="0" err="1" smtClean="0"/>
              <a:t>các</a:t>
            </a:r>
            <a:r>
              <a:rPr lang="en-AU" altLang="en-US" dirty="0" smtClean="0"/>
              <a:t> </a:t>
            </a:r>
            <a:r>
              <a:rPr lang="en-AU" altLang="en-US" dirty="0" err="1" smtClean="0"/>
              <a:t>cuộc</a:t>
            </a:r>
            <a:r>
              <a:rPr lang="en-AU" altLang="en-US" dirty="0" smtClean="0"/>
              <a:t> </a:t>
            </a:r>
            <a:r>
              <a:rPr lang="en-AU" altLang="en-US" dirty="0" err="1" smtClean="0"/>
              <a:t>họp</a:t>
            </a:r>
            <a:endParaRPr lang="en-AU" altLang="en-US" dirty="0" smtClean="0"/>
          </a:p>
          <a:p>
            <a:r>
              <a:rPr lang="en-AU" altLang="en-US" dirty="0" err="1" smtClean="0"/>
              <a:t>Các</a:t>
            </a:r>
            <a:r>
              <a:rPr lang="en-AU" altLang="en-US" dirty="0" smtClean="0"/>
              <a:t> </a:t>
            </a:r>
            <a:r>
              <a:rPr lang="en-AU" altLang="en-US" dirty="0" err="1" smtClean="0"/>
              <a:t>thủ</a:t>
            </a:r>
            <a:r>
              <a:rPr lang="en-AU" altLang="en-US" dirty="0" smtClean="0"/>
              <a:t> </a:t>
            </a:r>
            <a:r>
              <a:rPr lang="en-AU" altLang="en-US" dirty="0" err="1" smtClean="0"/>
              <a:t>tục</a:t>
            </a:r>
            <a:endParaRPr lang="en-AU" altLang="en-US" dirty="0" smtClean="0"/>
          </a:p>
          <a:p>
            <a:r>
              <a:rPr lang="en-AU" altLang="en-US" dirty="0" err="1" smtClean="0"/>
              <a:t>Các</a:t>
            </a:r>
            <a:r>
              <a:rPr lang="en-AU" altLang="en-US" dirty="0" smtClean="0"/>
              <a:t> </a:t>
            </a:r>
            <a:r>
              <a:rPr lang="en-AU" altLang="en-US" dirty="0" err="1" smtClean="0"/>
              <a:t>báo</a:t>
            </a:r>
            <a:r>
              <a:rPr lang="en-AU" altLang="en-US" dirty="0" smtClean="0"/>
              <a:t> </a:t>
            </a:r>
            <a:r>
              <a:rPr lang="en-AU" altLang="en-US" dirty="0" err="1" smtClean="0"/>
              <a:t>cáo</a:t>
            </a:r>
            <a:endParaRPr lang="en-AU" altLang="en-US" dirty="0" smtClean="0"/>
          </a:p>
          <a:p>
            <a:r>
              <a:rPr lang="en-AU" altLang="en-US" dirty="0" err="1" smtClean="0"/>
              <a:t>Các</a:t>
            </a:r>
            <a:r>
              <a:rPr lang="en-AU" altLang="en-US" dirty="0" smtClean="0"/>
              <a:t> </a:t>
            </a:r>
            <a:r>
              <a:rPr lang="en-AU" altLang="en-US" dirty="0" err="1" smtClean="0"/>
              <a:t>quy</a:t>
            </a:r>
            <a:r>
              <a:rPr lang="en-AU" altLang="en-US" dirty="0" smtClean="0"/>
              <a:t> </a:t>
            </a:r>
            <a:r>
              <a:rPr lang="en-AU" altLang="en-US" dirty="0" err="1" smtClean="0"/>
              <a:t>định</a:t>
            </a:r>
            <a:r>
              <a:rPr lang="en-AU" altLang="en-US" dirty="0" smtClean="0"/>
              <a:t> </a:t>
            </a:r>
            <a:r>
              <a:rPr lang="en-AU" altLang="en-US" dirty="0" err="1" smtClean="0"/>
              <a:t>về</a:t>
            </a:r>
            <a:r>
              <a:rPr lang="en-AU" altLang="en-US" dirty="0" smtClean="0"/>
              <a:t> </a:t>
            </a:r>
            <a:r>
              <a:rPr lang="en-AU" altLang="en-US" dirty="0" err="1" smtClean="0"/>
              <a:t>trách</a:t>
            </a:r>
            <a:r>
              <a:rPr lang="en-AU" altLang="en-US" dirty="0" smtClean="0"/>
              <a:t> </a:t>
            </a:r>
            <a:r>
              <a:rPr lang="en-AU" altLang="en-US" dirty="0" err="1" smtClean="0"/>
              <a:t>nhiệm</a:t>
            </a:r>
            <a:r>
              <a:rPr lang="en-AU" altLang="en-US" dirty="0" smtClean="0"/>
              <a:t>, </a:t>
            </a:r>
            <a:r>
              <a:rPr lang="en-AU" altLang="en-US" dirty="0" err="1" smtClean="0"/>
              <a:t>quyền</a:t>
            </a:r>
            <a:r>
              <a:rPr lang="en-AU" altLang="en-US" dirty="0" smtClean="0"/>
              <a:t> </a:t>
            </a:r>
            <a:r>
              <a:rPr lang="en-AU" altLang="en-US" dirty="0" err="1" smtClean="0"/>
              <a:t>hạn</a:t>
            </a:r>
            <a:endParaRPr lang="en-AU" altLang="en-US" dirty="0" smtClean="0"/>
          </a:p>
          <a:p>
            <a:r>
              <a:rPr lang="en-AU" altLang="en-US" dirty="0" err="1" smtClean="0"/>
              <a:t>Các</a:t>
            </a:r>
            <a:r>
              <a:rPr lang="en-AU" altLang="en-US" dirty="0" smtClean="0"/>
              <a:t> </a:t>
            </a:r>
            <a:r>
              <a:rPr lang="en-AU" altLang="en-US" dirty="0" err="1" smtClean="0"/>
              <a:t>cập</a:t>
            </a:r>
            <a:r>
              <a:rPr lang="en-AU" altLang="en-US" dirty="0" smtClean="0"/>
              <a:t> </a:t>
            </a:r>
            <a:r>
              <a:rPr lang="en-AU" altLang="en-US" dirty="0" err="1" smtClean="0"/>
              <a:t>nhật</a:t>
            </a:r>
            <a:r>
              <a:rPr lang="en-AU" altLang="en-US" dirty="0" smtClean="0"/>
              <a:t> </a:t>
            </a:r>
            <a:r>
              <a:rPr lang="en-AU" altLang="en-US" dirty="0" err="1" smtClean="0"/>
              <a:t>lịch</a:t>
            </a:r>
            <a:r>
              <a:rPr lang="en-AU" altLang="en-US" dirty="0" smtClean="0"/>
              <a:t> </a:t>
            </a:r>
            <a:r>
              <a:rPr lang="en-AU" altLang="en-US" dirty="0" err="1" smtClean="0"/>
              <a:t>biểu</a:t>
            </a:r>
            <a:endParaRPr lang="en-AU" altLang="en-US" dirty="0" smtClean="0"/>
          </a:p>
          <a:p>
            <a:pPr marL="0" indent="0">
              <a:buNone/>
            </a:pPr>
            <a:endParaRPr lang="en-AU" altLang="en-US" dirty="0"/>
          </a:p>
        </p:txBody>
      </p:sp>
      <p:sp>
        <p:nvSpPr>
          <p:cNvPr id="2" name="Content Placeholder 1"/>
          <p:cNvSpPr>
            <a:spLocks noGrp="1"/>
          </p:cNvSpPr>
          <p:nvPr>
            <p:ph sz="half" idx="2"/>
          </p:nvPr>
        </p:nvSpPr>
        <p:spPr>
          <a:prstGeom prst="rect">
            <a:avLst/>
          </a:prstGeom>
        </p:spPr>
        <p:txBody>
          <a:bodyPr>
            <a:normAutofit fontScale="85000" lnSpcReduction="20000"/>
          </a:bodyPr>
          <a:lstStyle/>
          <a:p>
            <a:r>
              <a:rPr lang="en-AU" altLang="en-US" dirty="0" err="1" smtClean="0"/>
              <a:t>Mô</a:t>
            </a:r>
            <a:r>
              <a:rPr lang="en-AU" altLang="en-US" dirty="0" smtClean="0"/>
              <a:t> </a:t>
            </a:r>
            <a:r>
              <a:rPr lang="en-AU" altLang="en-US" dirty="0" err="1" smtClean="0"/>
              <a:t>tả</a:t>
            </a:r>
            <a:r>
              <a:rPr lang="en-AU" altLang="en-US" dirty="0" smtClean="0"/>
              <a:t> </a:t>
            </a:r>
            <a:r>
              <a:rPr lang="en-AU" altLang="en-US" dirty="0" err="1" smtClean="0"/>
              <a:t>công</a:t>
            </a:r>
            <a:r>
              <a:rPr lang="en-AU" altLang="en-US" dirty="0" smtClean="0"/>
              <a:t> </a:t>
            </a:r>
            <a:r>
              <a:rPr lang="en-AU" altLang="en-US" dirty="0" err="1" smtClean="0"/>
              <a:t>việc</a:t>
            </a:r>
            <a:endParaRPr lang="en-AU" altLang="en-US" dirty="0" smtClean="0"/>
          </a:p>
          <a:p>
            <a:r>
              <a:rPr lang="en-AU" altLang="en-US" dirty="0" err="1" smtClean="0"/>
              <a:t>Ước</a:t>
            </a:r>
            <a:r>
              <a:rPr lang="en-AU" altLang="en-US" dirty="0" smtClean="0"/>
              <a:t> </a:t>
            </a:r>
            <a:r>
              <a:rPr lang="en-AU" altLang="en-US" dirty="0" err="1" smtClean="0"/>
              <a:t>lượng</a:t>
            </a:r>
            <a:r>
              <a:rPr lang="en-AU" altLang="en-US" dirty="0" smtClean="0"/>
              <a:t> </a:t>
            </a:r>
            <a:r>
              <a:rPr lang="en-AU" altLang="en-US" dirty="0" err="1" smtClean="0"/>
              <a:t>thời</a:t>
            </a:r>
            <a:r>
              <a:rPr lang="en-AU" altLang="en-US" dirty="0" smtClean="0"/>
              <a:t> </a:t>
            </a:r>
            <a:r>
              <a:rPr lang="en-AU" altLang="en-US" dirty="0" err="1" smtClean="0"/>
              <a:t>gian</a:t>
            </a:r>
            <a:r>
              <a:rPr lang="en-AU" altLang="en-US" dirty="0" smtClean="0"/>
              <a:t> </a:t>
            </a:r>
            <a:r>
              <a:rPr lang="en-AU" altLang="en-US" dirty="0" err="1" smtClean="0"/>
              <a:t>công</a:t>
            </a:r>
            <a:r>
              <a:rPr lang="en-AU" altLang="en-US" dirty="0" smtClean="0"/>
              <a:t> </a:t>
            </a:r>
            <a:r>
              <a:rPr lang="en-AU" altLang="en-US" dirty="0" err="1" smtClean="0"/>
              <a:t>việc</a:t>
            </a:r>
            <a:endParaRPr lang="en-AU" altLang="en-US" dirty="0" smtClean="0"/>
          </a:p>
          <a:p>
            <a:r>
              <a:rPr lang="en-AU" altLang="en-US" dirty="0" err="1" smtClean="0"/>
              <a:t>Bản</a:t>
            </a:r>
            <a:r>
              <a:rPr lang="en-AU" altLang="en-US" dirty="0" smtClean="0"/>
              <a:t> </a:t>
            </a:r>
            <a:r>
              <a:rPr lang="en-AU" altLang="en-US" dirty="0" err="1" smtClean="0"/>
              <a:t>ghi</a:t>
            </a:r>
            <a:r>
              <a:rPr lang="en-AU" altLang="en-US" dirty="0" smtClean="0"/>
              <a:t> </a:t>
            </a:r>
            <a:r>
              <a:rPr lang="en-AU" altLang="en-US" dirty="0" err="1" smtClean="0"/>
              <a:t>hiện</a:t>
            </a:r>
            <a:r>
              <a:rPr lang="en-AU" altLang="en-US" dirty="0" smtClean="0"/>
              <a:t> </a:t>
            </a:r>
            <a:r>
              <a:rPr lang="en-AU" altLang="en-US" dirty="0" err="1" smtClean="0"/>
              <a:t>trạng</a:t>
            </a:r>
            <a:r>
              <a:rPr lang="en-AU" altLang="en-US" dirty="0" smtClean="0"/>
              <a:t> </a:t>
            </a:r>
            <a:r>
              <a:rPr lang="en-AU" altLang="en-US" dirty="0" err="1" smtClean="0"/>
              <a:t>công</a:t>
            </a:r>
            <a:r>
              <a:rPr lang="en-AU" altLang="en-US" dirty="0" smtClean="0"/>
              <a:t> </a:t>
            </a:r>
            <a:r>
              <a:rPr lang="en-AU" altLang="en-US" dirty="0" err="1" smtClean="0"/>
              <a:t>việc</a:t>
            </a:r>
            <a:endParaRPr lang="en-AU" altLang="en-US" dirty="0" smtClean="0"/>
          </a:p>
          <a:p>
            <a:r>
              <a:rPr lang="en-AU" altLang="en-US" dirty="0" err="1" smtClean="0"/>
              <a:t>Kiểm</a:t>
            </a:r>
            <a:r>
              <a:rPr lang="en-AU" altLang="en-US" dirty="0" smtClean="0"/>
              <a:t> </a:t>
            </a:r>
            <a:r>
              <a:rPr lang="en-AU" altLang="en-US" dirty="0" err="1" smtClean="0"/>
              <a:t>soát</a:t>
            </a:r>
            <a:r>
              <a:rPr lang="en-AU" altLang="en-US" dirty="0" smtClean="0"/>
              <a:t> </a:t>
            </a:r>
            <a:r>
              <a:rPr lang="en-AU" altLang="en-US" dirty="0" err="1" smtClean="0"/>
              <a:t>thay</a:t>
            </a:r>
            <a:r>
              <a:rPr lang="en-AU" altLang="en-US" dirty="0" smtClean="0"/>
              <a:t> </a:t>
            </a:r>
            <a:r>
              <a:rPr lang="en-AU" altLang="en-US" dirty="0" err="1" smtClean="0"/>
              <a:t>đổi</a:t>
            </a:r>
            <a:endParaRPr lang="en-AU" altLang="en-US" dirty="0" smtClean="0"/>
          </a:p>
          <a:p>
            <a:r>
              <a:rPr lang="en-AU" altLang="en-US" dirty="0" err="1" smtClean="0"/>
              <a:t>Bổ</a:t>
            </a:r>
            <a:r>
              <a:rPr lang="en-AU" altLang="en-US" dirty="0" smtClean="0"/>
              <a:t> </a:t>
            </a:r>
            <a:r>
              <a:rPr lang="en-AU" altLang="en-US" dirty="0" err="1" smtClean="0"/>
              <a:t>nhiệm</a:t>
            </a:r>
            <a:r>
              <a:rPr lang="en-AU" altLang="en-US" dirty="0" smtClean="0"/>
              <a:t> </a:t>
            </a:r>
            <a:r>
              <a:rPr lang="en-AU" altLang="en-US" dirty="0" err="1" smtClean="0"/>
              <a:t>nhân</a:t>
            </a:r>
            <a:r>
              <a:rPr lang="en-AU" altLang="en-US" dirty="0" smtClean="0"/>
              <a:t> </a:t>
            </a:r>
            <a:r>
              <a:rPr lang="en-AU" altLang="en-US" dirty="0" err="1" smtClean="0"/>
              <a:t>viên</a:t>
            </a:r>
            <a:endParaRPr lang="en-AU" altLang="en-US" dirty="0" smtClean="0"/>
          </a:p>
          <a:p>
            <a:r>
              <a:rPr lang="en-AU" altLang="en-US" dirty="0" err="1" smtClean="0"/>
              <a:t>Dự</a:t>
            </a:r>
            <a:r>
              <a:rPr lang="en-AU" altLang="en-US" dirty="0" smtClean="0"/>
              <a:t> </a:t>
            </a:r>
            <a:r>
              <a:rPr lang="en-AU" altLang="en-US" dirty="0" err="1" smtClean="0"/>
              <a:t>kiến</a:t>
            </a:r>
            <a:r>
              <a:rPr lang="en-AU" altLang="en-US" dirty="0" smtClean="0"/>
              <a:t> chi </a:t>
            </a:r>
            <a:r>
              <a:rPr lang="en-AU" altLang="en-US" dirty="0" err="1" smtClean="0"/>
              <a:t>phí</a:t>
            </a:r>
            <a:endParaRPr lang="en-AU" altLang="en-US" dirty="0" smtClean="0"/>
          </a:p>
          <a:p>
            <a:r>
              <a:rPr lang="en-AU" altLang="en-US" dirty="0" err="1" smtClean="0"/>
              <a:t>Vấn</a:t>
            </a:r>
            <a:r>
              <a:rPr lang="en-AU" altLang="en-US" dirty="0" smtClean="0"/>
              <a:t> </a:t>
            </a:r>
            <a:r>
              <a:rPr lang="en-AU" altLang="en-US" dirty="0" err="1" smtClean="0"/>
              <a:t>đề</a:t>
            </a:r>
            <a:r>
              <a:rPr lang="en-AU" altLang="en-US" dirty="0" smtClean="0"/>
              <a:t> </a:t>
            </a:r>
            <a:r>
              <a:rPr lang="en-AU" altLang="en-US" dirty="0" err="1" smtClean="0"/>
              <a:t>nảy</a:t>
            </a:r>
            <a:r>
              <a:rPr lang="en-AU" altLang="en-US" dirty="0" smtClean="0"/>
              <a:t> sinh</a:t>
            </a:r>
          </a:p>
          <a:p>
            <a:r>
              <a:rPr lang="en-AU" altLang="en-US" dirty="0" err="1" smtClean="0"/>
              <a:t>Đơn</a:t>
            </a:r>
            <a:r>
              <a:rPr lang="en-AU" altLang="en-US" dirty="0" smtClean="0"/>
              <a:t> </a:t>
            </a:r>
            <a:r>
              <a:rPr lang="en-AU" altLang="en-US" dirty="0" err="1" smtClean="0"/>
              <a:t>mua</a:t>
            </a:r>
            <a:r>
              <a:rPr lang="en-AU" altLang="en-US" dirty="0" smtClean="0"/>
              <a:t> </a:t>
            </a:r>
            <a:r>
              <a:rPr lang="en-AU" altLang="en-US" dirty="0" err="1" smtClean="0"/>
              <a:t>hàng</a:t>
            </a:r>
            <a:endParaRPr lang="en-AU" altLang="en-US" dirty="0" smtClean="0"/>
          </a:p>
          <a:p>
            <a:r>
              <a:rPr lang="en-AU" altLang="en-US" dirty="0" smtClean="0"/>
              <a:t>Theo </a:t>
            </a:r>
            <a:r>
              <a:rPr lang="en-AU" altLang="en-US" dirty="0" err="1" smtClean="0"/>
              <a:t>dõi</a:t>
            </a:r>
            <a:r>
              <a:rPr lang="en-AU" altLang="en-US" dirty="0" smtClean="0"/>
              <a:t> </a:t>
            </a:r>
            <a:r>
              <a:rPr lang="en-AU" altLang="en-US" dirty="0" err="1" smtClean="0"/>
              <a:t>sử</a:t>
            </a:r>
            <a:r>
              <a:rPr lang="en-AU" altLang="en-US" dirty="0" smtClean="0"/>
              <a:t> </a:t>
            </a:r>
            <a:r>
              <a:rPr lang="en-AU" altLang="en-US" dirty="0" err="1" smtClean="0"/>
              <a:t>dụng</a:t>
            </a:r>
            <a:r>
              <a:rPr lang="en-AU" altLang="en-US" dirty="0" smtClean="0"/>
              <a:t> </a:t>
            </a:r>
            <a:r>
              <a:rPr lang="en-AU" altLang="en-US" dirty="0" err="1" smtClean="0"/>
              <a:t>lao</a:t>
            </a:r>
            <a:r>
              <a:rPr lang="en-AU" altLang="en-US" dirty="0" smtClean="0"/>
              <a:t> </a:t>
            </a:r>
            <a:r>
              <a:rPr lang="en-AU" altLang="en-US" dirty="0" err="1" smtClean="0"/>
              <a:t>động</a:t>
            </a:r>
            <a:endParaRPr lang="en-AU" altLang="en-US" dirty="0" smtClean="0"/>
          </a:p>
          <a:p>
            <a:r>
              <a:rPr lang="en-AU" altLang="en-US" dirty="0"/>
              <a:t>C</a:t>
            </a:r>
            <a:r>
              <a:rPr lang="en-AU" altLang="en-US" dirty="0" smtClean="0"/>
              <a:t>hi </a:t>
            </a:r>
            <a:r>
              <a:rPr lang="en-AU" altLang="en-US" dirty="0" err="1" smtClean="0"/>
              <a:t>phí</a:t>
            </a:r>
            <a:r>
              <a:rPr lang="en-AU" altLang="en-US" dirty="0" smtClean="0"/>
              <a:t> </a:t>
            </a:r>
            <a:r>
              <a:rPr lang="en-AU" altLang="en-US" dirty="0" err="1" smtClean="0"/>
              <a:t>sử</a:t>
            </a:r>
            <a:r>
              <a:rPr lang="en-AU" altLang="en-US" dirty="0" smtClean="0"/>
              <a:t> </a:t>
            </a:r>
            <a:r>
              <a:rPr lang="en-AU" altLang="en-US" dirty="0" err="1" smtClean="0"/>
              <a:t>dụng</a:t>
            </a:r>
            <a:r>
              <a:rPr lang="en-AU" altLang="en-US" dirty="0" smtClean="0"/>
              <a:t> </a:t>
            </a:r>
            <a:r>
              <a:rPr lang="en-AU" altLang="en-US" dirty="0" err="1" smtClean="0"/>
              <a:t>tài</a:t>
            </a:r>
            <a:r>
              <a:rPr lang="en-AU" altLang="en-US" dirty="0" smtClean="0"/>
              <a:t> </a:t>
            </a:r>
            <a:r>
              <a:rPr lang="en-AU" altLang="en-US" dirty="0" err="1" smtClean="0"/>
              <a:t>nguyên</a:t>
            </a:r>
            <a:r>
              <a:rPr lang="en-AU" altLang="en-US" dirty="0" smtClean="0"/>
              <a:t> </a:t>
            </a:r>
            <a:r>
              <a:rPr lang="en-AU" altLang="en-US" dirty="0" err="1" smtClean="0"/>
              <a:t>thực</a:t>
            </a:r>
            <a:r>
              <a:rPr lang="en-AU" altLang="en-US" dirty="0" smtClean="0"/>
              <a:t> </a:t>
            </a:r>
            <a:r>
              <a:rPr lang="en-AU" altLang="en-US" dirty="0" err="1" smtClean="0"/>
              <a:t>tế</a:t>
            </a:r>
            <a:endParaRPr lang="en-AU" altLang="en-US" dirty="0" smtClean="0"/>
          </a:p>
          <a:p>
            <a:r>
              <a:rPr lang="en-AU" altLang="en-US" dirty="0" err="1" smtClean="0"/>
              <a:t>Đồ</a:t>
            </a:r>
            <a:r>
              <a:rPr lang="en-AU" altLang="en-US" dirty="0" smtClean="0"/>
              <a:t> </a:t>
            </a:r>
            <a:r>
              <a:rPr lang="en-AU" altLang="en-US" dirty="0" err="1" smtClean="0"/>
              <a:t>hình</a:t>
            </a:r>
            <a:r>
              <a:rPr lang="en-AU" altLang="en-US" dirty="0" smtClean="0"/>
              <a:t> </a:t>
            </a:r>
            <a:r>
              <a:rPr lang="en-AU" altLang="en-US" dirty="0" err="1" smtClean="0"/>
              <a:t>tài</a:t>
            </a:r>
            <a:r>
              <a:rPr lang="en-AU" altLang="en-US" dirty="0" smtClean="0"/>
              <a:t> </a:t>
            </a:r>
            <a:r>
              <a:rPr lang="en-AU" altLang="en-US" dirty="0" err="1" smtClean="0"/>
              <a:t>nguyên</a:t>
            </a:r>
            <a:endParaRPr lang="en-AU" altLang="en-US" dirty="0" smtClean="0"/>
          </a:p>
        </p:txBody>
      </p:sp>
      <p:sp>
        <p:nvSpPr>
          <p:cNvPr id="6" name="Slide Number Placeholder 5"/>
          <p:cNvSpPr>
            <a:spLocks noGrp="1"/>
          </p:cNvSpPr>
          <p:nvPr>
            <p:ph type="sldNum" sz="quarter" idx="12"/>
          </p:nvPr>
        </p:nvSpPr>
        <p:spPr/>
        <p:txBody>
          <a:bodyPr/>
          <a:lstStyle/>
          <a:p>
            <a:pPr lvl="1"/>
            <a:fld id="{879450AE-7E3E-453E-9425-27C2975772B1}" type="slidenum">
              <a:rPr lang="en-US" altLang="en-US" smtClean="0"/>
              <a:pPr lvl="1"/>
              <a:t>22</a:t>
            </a:fld>
            <a:endParaRPr lang="en-US" altLang="en-US"/>
          </a:p>
        </p:txBody>
      </p:sp>
    </p:spTree>
    <p:extLst>
      <p:ext uri="{BB962C8B-B14F-4D97-AF65-F5344CB8AC3E}">
        <p14:creationId xmlns:p14="http://schemas.microsoft.com/office/powerpoint/2010/main" val="78863446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8434" name="Rectangle 2"/>
          <p:cNvSpPr>
            <a:spLocks noGrp="1" noChangeArrowheads="1"/>
          </p:cNvSpPr>
          <p:nvPr>
            <p:ph type="title"/>
          </p:nvPr>
        </p:nvSpPr>
        <p:spPr/>
        <p:txBody>
          <a:bodyPr>
            <a:normAutofit/>
          </a:bodyPr>
          <a:lstStyle/>
          <a:p>
            <a:r>
              <a:rPr lang="en-AU" altLang="en-US"/>
              <a:t>Một số ví dụ về báo cáo được dùng trong dự án bao gồm</a:t>
            </a:r>
          </a:p>
        </p:txBody>
      </p:sp>
      <p:sp>
        <p:nvSpPr>
          <p:cNvPr id="658435" name="Rectangle 3"/>
          <p:cNvSpPr>
            <a:spLocks noGrp="1" noChangeArrowheads="1"/>
          </p:cNvSpPr>
          <p:nvPr>
            <p:ph sz="half" idx="1"/>
          </p:nvPr>
        </p:nvSpPr>
        <p:spPr/>
        <p:txBody>
          <a:bodyPr>
            <a:normAutofit/>
          </a:bodyPr>
          <a:lstStyle/>
          <a:p>
            <a:r>
              <a:rPr lang="en-AU" altLang="en-US"/>
              <a:t>Biểu đồ mũi tên</a:t>
            </a:r>
          </a:p>
          <a:p>
            <a:r>
              <a:rPr lang="en-AU" altLang="en-US"/>
              <a:t>Sơ đồ thanh</a:t>
            </a:r>
          </a:p>
          <a:p>
            <a:r>
              <a:rPr lang="en-AU" altLang="en-US"/>
              <a:t>Biểu đồ việc trước</a:t>
            </a:r>
          </a:p>
          <a:p>
            <a:r>
              <a:rPr lang="en-AU" altLang="en-US"/>
              <a:t>Lịch biểu việc trước - sau</a:t>
            </a:r>
          </a:p>
          <a:p>
            <a:r>
              <a:rPr lang="en-AU" altLang="en-US"/>
              <a:t>Lịch biểu dự án</a:t>
            </a:r>
          </a:p>
          <a:p>
            <a:r>
              <a:rPr lang="en-AU" altLang="en-US"/>
              <a:t>Tóm tắt trạng thái dự án</a:t>
            </a:r>
          </a:p>
          <a:p>
            <a:r>
              <a:rPr lang="en-AU" altLang="en-US"/>
              <a:t>Chi phí tài nguyên</a:t>
            </a:r>
          </a:p>
          <a:p>
            <a:r>
              <a:rPr lang="en-AU" altLang="en-US"/>
              <a:t>Việc sử dụng tài nguyên đến ngày đó</a:t>
            </a:r>
          </a:p>
        </p:txBody>
      </p:sp>
      <p:sp>
        <p:nvSpPr>
          <p:cNvPr id="2" name="Content Placeholder 1"/>
          <p:cNvSpPr>
            <a:spLocks noGrp="1"/>
          </p:cNvSpPr>
          <p:nvPr>
            <p:ph sz="half" idx="2"/>
          </p:nvPr>
        </p:nvSpPr>
        <p:spPr/>
        <p:txBody>
          <a:bodyPr/>
          <a:lstStyle/>
          <a:p>
            <a:r>
              <a:rPr lang="en-US" altLang="en-US" dirty="0"/>
              <a:t>BC </a:t>
            </a:r>
            <a:r>
              <a:rPr lang="en-US" altLang="en-US" dirty="0" err="1"/>
              <a:t>hiện</a:t>
            </a:r>
            <a:r>
              <a:rPr lang="en-US" altLang="en-US" dirty="0"/>
              <a:t> </a:t>
            </a:r>
            <a:r>
              <a:rPr lang="en-US" altLang="en-US" dirty="0" err="1"/>
              <a:t>trạng</a:t>
            </a:r>
            <a:r>
              <a:rPr lang="en-US" altLang="en-US" dirty="0"/>
              <a:t> của </a:t>
            </a:r>
            <a:r>
              <a:rPr lang="en-US" altLang="en-US" dirty="0" err="1"/>
              <a:t>dự</a:t>
            </a:r>
            <a:r>
              <a:rPr lang="en-US" altLang="en-US" dirty="0"/>
              <a:t> </a:t>
            </a:r>
            <a:r>
              <a:rPr lang="en-US" altLang="en-US" dirty="0" smtClean="0"/>
              <a:t>án:</a:t>
            </a:r>
          </a:p>
          <a:p>
            <a:pPr lvl="1"/>
            <a:r>
              <a:rPr lang="en-US" altLang="en-US" dirty="0" err="1" smtClean="0"/>
              <a:t>Tóm</a:t>
            </a:r>
            <a:r>
              <a:rPr lang="en-US" altLang="en-US" dirty="0" smtClean="0"/>
              <a:t> </a:t>
            </a:r>
            <a:r>
              <a:rPr lang="en-US" altLang="en-US" dirty="0" err="1"/>
              <a:t>tắt</a:t>
            </a:r>
            <a:r>
              <a:rPr lang="en-US" altLang="en-US" dirty="0"/>
              <a:t> </a:t>
            </a:r>
            <a:r>
              <a:rPr lang="en-US" altLang="en-US" dirty="0" err="1"/>
              <a:t>thực</a:t>
            </a:r>
            <a:r>
              <a:rPr lang="en-US" altLang="en-US" dirty="0"/>
              <a:t> </a:t>
            </a:r>
            <a:r>
              <a:rPr lang="en-US" altLang="en-US" dirty="0" err="1"/>
              <a:t>trạng</a:t>
            </a:r>
            <a:endParaRPr lang="en-US" altLang="en-US" dirty="0"/>
          </a:p>
          <a:p>
            <a:pPr lvl="1"/>
            <a:r>
              <a:rPr lang="en-US" altLang="en-US" dirty="0"/>
              <a:t>Kế </a:t>
            </a:r>
            <a:r>
              <a:rPr lang="en-US" altLang="en-US" dirty="0" err="1"/>
              <a:t>hoạch</a:t>
            </a:r>
            <a:r>
              <a:rPr lang="en-US" altLang="en-US" dirty="0"/>
              <a:t> </a:t>
            </a:r>
            <a:r>
              <a:rPr lang="en-US" altLang="en-US" dirty="0" err="1"/>
              <a:t>quản</a:t>
            </a:r>
            <a:r>
              <a:rPr lang="en-US" altLang="en-US" dirty="0"/>
              <a:t> </a:t>
            </a:r>
            <a:r>
              <a:rPr lang="en-US" altLang="en-US" dirty="0" err="1"/>
              <a:t>lý</a:t>
            </a:r>
            <a:r>
              <a:rPr lang="en-US" altLang="en-US" dirty="0"/>
              <a:t> </a:t>
            </a:r>
            <a:r>
              <a:rPr lang="en-US" altLang="en-US" dirty="0" err="1"/>
              <a:t>cập</a:t>
            </a:r>
            <a:r>
              <a:rPr lang="en-US" altLang="en-US" dirty="0"/>
              <a:t> </a:t>
            </a:r>
            <a:r>
              <a:rPr lang="en-US" altLang="en-US" dirty="0" err="1"/>
              <a:t>nhật</a:t>
            </a:r>
            <a:endParaRPr lang="en-US" altLang="en-US" dirty="0"/>
          </a:p>
          <a:p>
            <a:pPr lvl="1"/>
            <a:r>
              <a:rPr lang="en-US" altLang="en-US" dirty="0"/>
              <a:t>Phân </a:t>
            </a:r>
            <a:r>
              <a:rPr lang="en-US" altLang="en-US" dirty="0" err="1"/>
              <a:t>tích</a:t>
            </a:r>
            <a:r>
              <a:rPr lang="en-US" altLang="en-US" dirty="0"/>
              <a:t> </a:t>
            </a:r>
            <a:r>
              <a:rPr lang="en-US" altLang="en-US" dirty="0" err="1"/>
              <a:t>dự</a:t>
            </a:r>
            <a:r>
              <a:rPr lang="en-US" altLang="en-US" dirty="0"/>
              <a:t> án</a:t>
            </a:r>
          </a:p>
          <a:p>
            <a:pPr lvl="1"/>
            <a:r>
              <a:rPr lang="en-US" altLang="en-US" dirty="0"/>
              <a:t>Các </a:t>
            </a:r>
            <a:r>
              <a:rPr lang="en-US" altLang="en-US" dirty="0" err="1"/>
              <a:t>vấn</a:t>
            </a:r>
            <a:r>
              <a:rPr lang="en-US" altLang="en-US" dirty="0"/>
              <a:t> đề </a:t>
            </a:r>
            <a:r>
              <a:rPr lang="en-US" altLang="en-US" dirty="0" err="1"/>
              <a:t>về</a:t>
            </a:r>
            <a:r>
              <a:rPr lang="en-US" altLang="en-US" dirty="0"/>
              <a:t> </a:t>
            </a:r>
            <a:r>
              <a:rPr lang="en-US" altLang="en-US" dirty="0" err="1"/>
              <a:t>hoạt</a:t>
            </a:r>
            <a:r>
              <a:rPr lang="en-US" altLang="en-US" dirty="0"/>
              <a:t> </a:t>
            </a:r>
            <a:r>
              <a:rPr lang="en-US" altLang="en-US" dirty="0" err="1"/>
              <a:t>động</a:t>
            </a:r>
            <a:r>
              <a:rPr lang="en-US" altLang="en-US" dirty="0"/>
              <a:t> </a:t>
            </a:r>
            <a:r>
              <a:rPr lang="en-US" altLang="en-US" dirty="0" err="1"/>
              <a:t>quản</a:t>
            </a:r>
            <a:r>
              <a:rPr lang="en-US" altLang="en-US" dirty="0"/>
              <a:t> </a:t>
            </a:r>
            <a:r>
              <a:rPr lang="en-US" altLang="en-US" dirty="0" err="1"/>
              <a:t>lý</a:t>
            </a:r>
            <a:endParaRPr lang="en-US" altLang="en-US" dirty="0"/>
          </a:p>
          <a:p>
            <a:pPr lvl="1"/>
            <a:r>
              <a:rPr lang="en-US" altLang="en-US" dirty="0"/>
              <a:t>Các </a:t>
            </a:r>
            <a:r>
              <a:rPr lang="en-US" altLang="en-US" dirty="0" err="1"/>
              <a:t>điểm</a:t>
            </a:r>
            <a:r>
              <a:rPr lang="en-US" altLang="en-US" dirty="0"/>
              <a:t> </a:t>
            </a:r>
            <a:r>
              <a:rPr lang="en-US" altLang="en-US" dirty="0" err="1"/>
              <a:t>lưu</a:t>
            </a:r>
            <a:r>
              <a:rPr lang="en-US" altLang="en-US" dirty="0"/>
              <a:t> ý </a:t>
            </a:r>
            <a:r>
              <a:rPr lang="en-US" altLang="en-US" dirty="0" err="1"/>
              <a:t>về</a:t>
            </a:r>
            <a:r>
              <a:rPr lang="en-US" altLang="en-US" dirty="0"/>
              <a:t> </a:t>
            </a:r>
            <a:r>
              <a:rPr lang="en-US" altLang="en-US" dirty="0" err="1"/>
              <a:t>quản</a:t>
            </a:r>
            <a:r>
              <a:rPr lang="en-US" altLang="en-US" dirty="0"/>
              <a:t> </a:t>
            </a:r>
            <a:r>
              <a:rPr lang="en-US" altLang="en-US" dirty="0" err="1"/>
              <a:t>lý</a:t>
            </a:r>
            <a:endParaRPr lang="en-US" altLang="en-US" dirty="0"/>
          </a:p>
          <a:p>
            <a:pPr lvl="1"/>
            <a:r>
              <a:rPr lang="en-US" altLang="en-US" dirty="0"/>
              <a:t>Các </a:t>
            </a:r>
            <a:r>
              <a:rPr lang="en-US" altLang="en-US" dirty="0" err="1"/>
              <a:t>mốc</a:t>
            </a:r>
            <a:r>
              <a:rPr lang="en-US" altLang="en-US" dirty="0"/>
              <a:t> hoàn thành trong </a:t>
            </a:r>
            <a:r>
              <a:rPr lang="en-US" altLang="en-US" dirty="0" err="1"/>
              <a:t>suốt</a:t>
            </a:r>
            <a:r>
              <a:rPr lang="en-US" altLang="en-US" dirty="0"/>
              <a:t> </a:t>
            </a:r>
            <a:r>
              <a:rPr lang="en-US" altLang="en-US" dirty="0" err="1"/>
              <a:t>giai</a:t>
            </a:r>
            <a:r>
              <a:rPr lang="en-US" altLang="en-US" dirty="0"/>
              <a:t> </a:t>
            </a:r>
            <a:r>
              <a:rPr lang="en-US" altLang="en-US" dirty="0" err="1"/>
              <a:t>đoạn</a:t>
            </a:r>
            <a:endParaRPr lang="en-US" altLang="en-US" dirty="0"/>
          </a:p>
          <a:p>
            <a:pPr lvl="1"/>
            <a:r>
              <a:rPr lang="en-US" altLang="en-US" dirty="0"/>
              <a:t>Các </a:t>
            </a:r>
            <a:r>
              <a:rPr lang="en-US" altLang="en-US" dirty="0" err="1"/>
              <a:t>mốc</a:t>
            </a:r>
            <a:r>
              <a:rPr lang="en-US" altLang="en-US" dirty="0"/>
              <a:t> </a:t>
            </a:r>
            <a:r>
              <a:rPr lang="en-US" altLang="en-US" dirty="0" err="1"/>
              <a:t>phải</a:t>
            </a:r>
            <a:r>
              <a:rPr lang="en-US" altLang="en-US" dirty="0"/>
              <a:t> hoàn thành </a:t>
            </a:r>
            <a:r>
              <a:rPr lang="en-US" altLang="en-US" dirty="0" err="1"/>
              <a:t>giai</a:t>
            </a:r>
            <a:r>
              <a:rPr lang="en-US" altLang="en-US" dirty="0"/>
              <a:t> </a:t>
            </a:r>
            <a:r>
              <a:rPr lang="en-US" altLang="en-US" dirty="0" err="1"/>
              <a:t>đoạn</a:t>
            </a:r>
            <a:r>
              <a:rPr lang="en-US" altLang="en-US" dirty="0"/>
              <a:t> </a:t>
            </a:r>
            <a:r>
              <a:rPr lang="en-US" altLang="en-US" dirty="0" err="1"/>
              <a:t>tới</a:t>
            </a:r>
            <a:endParaRPr lang="en-US" altLang="en-US" dirty="0"/>
          </a:p>
        </p:txBody>
      </p:sp>
      <p:sp>
        <p:nvSpPr>
          <p:cNvPr id="6" name="Slide Number Placeholder 5"/>
          <p:cNvSpPr>
            <a:spLocks noGrp="1"/>
          </p:cNvSpPr>
          <p:nvPr>
            <p:ph type="sldNum" sz="quarter" idx="12"/>
          </p:nvPr>
        </p:nvSpPr>
        <p:spPr/>
        <p:txBody>
          <a:bodyPr/>
          <a:lstStyle/>
          <a:p>
            <a:pPr lvl="1"/>
            <a:fld id="{38CB8AF7-5310-4918-B46E-9A9728DCA491}" type="slidenum">
              <a:rPr lang="en-US" altLang="en-US"/>
              <a:pPr lvl="1"/>
              <a:t>23</a:t>
            </a:fld>
            <a:endParaRPr lang="en-US" altLang="en-US">
              <a:latin typeface="Times New Roman" pitchFamily="18" charset="0"/>
            </a:endParaRPr>
          </a:p>
        </p:txBody>
      </p:sp>
    </p:spTree>
    <p:extLst>
      <p:ext uri="{BB962C8B-B14F-4D97-AF65-F5344CB8AC3E}">
        <p14:creationId xmlns:p14="http://schemas.microsoft.com/office/powerpoint/2010/main" val="170497364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9218" name="Rectangle 2"/>
          <p:cNvSpPr>
            <a:spLocks noGrp="1" noChangeArrowheads="1"/>
          </p:cNvSpPr>
          <p:nvPr>
            <p:ph type="title"/>
          </p:nvPr>
        </p:nvSpPr>
        <p:spPr/>
        <p:txBody>
          <a:bodyPr/>
          <a:lstStyle/>
          <a:p>
            <a:r>
              <a:rPr lang="en-AU" altLang="en-US" dirty="0" smtClean="0"/>
              <a:t>Note</a:t>
            </a:r>
            <a:br>
              <a:rPr lang="en-AU" altLang="en-US" dirty="0" smtClean="0"/>
            </a:br>
            <a:r>
              <a:rPr lang="en-AU" altLang="en-US" dirty="0" err="1" smtClean="0">
                <a:solidFill>
                  <a:srgbClr val="0070C0"/>
                </a:solidFill>
              </a:rPr>
              <a:t>Lưu</a:t>
            </a:r>
            <a:r>
              <a:rPr lang="en-AU" altLang="en-US" dirty="0" smtClean="0">
                <a:solidFill>
                  <a:srgbClr val="0070C0"/>
                </a:solidFill>
              </a:rPr>
              <a:t> </a:t>
            </a:r>
            <a:r>
              <a:rPr lang="en-AU" altLang="en-US" dirty="0">
                <a:solidFill>
                  <a:srgbClr val="0070C0"/>
                </a:solidFill>
              </a:rPr>
              <a:t>ý</a:t>
            </a:r>
          </a:p>
        </p:txBody>
      </p:sp>
      <p:sp>
        <p:nvSpPr>
          <p:cNvPr id="649219" name="Rectangle 3"/>
          <p:cNvSpPr>
            <a:spLocks noGrp="1" noChangeArrowheads="1"/>
          </p:cNvSpPr>
          <p:nvPr>
            <p:ph sz="half" idx="1"/>
          </p:nvPr>
        </p:nvSpPr>
        <p:spPr/>
        <p:txBody>
          <a:bodyPr>
            <a:normAutofit fontScale="85000" lnSpcReduction="20000"/>
          </a:bodyPr>
          <a:lstStyle/>
          <a:p>
            <a:r>
              <a:rPr lang="en-AU" altLang="en-US" dirty="0" err="1">
                <a:solidFill>
                  <a:srgbClr val="0070C0"/>
                </a:solidFill>
              </a:rPr>
              <a:t>Nên</a:t>
            </a:r>
            <a:r>
              <a:rPr lang="en-AU" altLang="en-US" dirty="0">
                <a:solidFill>
                  <a:srgbClr val="0070C0"/>
                </a:solidFill>
              </a:rPr>
              <a:t> </a:t>
            </a:r>
            <a:r>
              <a:rPr lang="en-AU" altLang="en-US" dirty="0" err="1">
                <a:solidFill>
                  <a:srgbClr val="0070C0"/>
                </a:solidFill>
              </a:rPr>
              <a:t>soạn</a:t>
            </a:r>
            <a:r>
              <a:rPr lang="en-AU" altLang="en-US" dirty="0">
                <a:solidFill>
                  <a:srgbClr val="0070C0"/>
                </a:solidFill>
              </a:rPr>
              <a:t> </a:t>
            </a:r>
            <a:r>
              <a:rPr lang="en-AU" altLang="en-US" dirty="0" err="1">
                <a:solidFill>
                  <a:srgbClr val="0070C0"/>
                </a:solidFill>
              </a:rPr>
              <a:t>biểu</a:t>
            </a:r>
            <a:r>
              <a:rPr lang="en-AU" altLang="en-US" dirty="0">
                <a:solidFill>
                  <a:srgbClr val="0070C0"/>
                </a:solidFill>
              </a:rPr>
              <a:t> </a:t>
            </a:r>
            <a:r>
              <a:rPr lang="en-AU" altLang="en-US" dirty="0" err="1">
                <a:solidFill>
                  <a:srgbClr val="0070C0"/>
                </a:solidFill>
              </a:rPr>
              <a:t>mẫu</a:t>
            </a:r>
            <a:r>
              <a:rPr lang="en-AU" altLang="en-US" dirty="0">
                <a:solidFill>
                  <a:srgbClr val="0070C0"/>
                </a:solidFill>
              </a:rPr>
              <a:t> </a:t>
            </a:r>
            <a:r>
              <a:rPr lang="en-AU" altLang="en-US" dirty="0" err="1">
                <a:solidFill>
                  <a:srgbClr val="0070C0"/>
                </a:solidFill>
              </a:rPr>
              <a:t>trên</a:t>
            </a:r>
            <a:r>
              <a:rPr lang="en-AU" altLang="en-US" dirty="0">
                <a:solidFill>
                  <a:srgbClr val="0070C0"/>
                </a:solidFill>
              </a:rPr>
              <a:t> </a:t>
            </a:r>
            <a:r>
              <a:rPr lang="en-AU" altLang="en-US" dirty="0" err="1">
                <a:solidFill>
                  <a:srgbClr val="0070C0"/>
                </a:solidFill>
              </a:rPr>
              <a:t>máy</a:t>
            </a:r>
            <a:r>
              <a:rPr lang="en-AU" altLang="en-US" dirty="0">
                <a:solidFill>
                  <a:srgbClr val="0070C0"/>
                </a:solidFill>
              </a:rPr>
              <a:t> </a:t>
            </a:r>
            <a:r>
              <a:rPr lang="en-AU" altLang="en-US" dirty="0" err="1">
                <a:solidFill>
                  <a:srgbClr val="0070C0"/>
                </a:solidFill>
              </a:rPr>
              <a:t>tính</a:t>
            </a:r>
            <a:r>
              <a:rPr lang="en-AU" altLang="en-US" dirty="0">
                <a:solidFill>
                  <a:srgbClr val="0070C0"/>
                </a:solidFill>
              </a:rPr>
              <a:t> (chia </a:t>
            </a:r>
            <a:r>
              <a:rPr lang="en-AU" altLang="en-US" dirty="0" err="1">
                <a:solidFill>
                  <a:srgbClr val="0070C0"/>
                </a:solidFill>
              </a:rPr>
              <a:t>xẻ</a:t>
            </a:r>
            <a:r>
              <a:rPr lang="en-AU" altLang="en-US" dirty="0">
                <a:solidFill>
                  <a:srgbClr val="0070C0"/>
                </a:solidFill>
              </a:rPr>
              <a:t> </a:t>
            </a:r>
            <a:r>
              <a:rPr lang="en-AU" altLang="en-US" dirty="0" err="1">
                <a:solidFill>
                  <a:srgbClr val="0070C0"/>
                </a:solidFill>
              </a:rPr>
              <a:t>và</a:t>
            </a:r>
            <a:r>
              <a:rPr lang="en-AU" altLang="en-US" dirty="0">
                <a:solidFill>
                  <a:srgbClr val="0070C0"/>
                </a:solidFill>
              </a:rPr>
              <a:t> </a:t>
            </a:r>
            <a:r>
              <a:rPr lang="en-AU" altLang="en-US" dirty="0" err="1">
                <a:solidFill>
                  <a:srgbClr val="0070C0"/>
                </a:solidFill>
              </a:rPr>
              <a:t>thông</a:t>
            </a:r>
            <a:r>
              <a:rPr lang="en-AU" altLang="en-US" dirty="0">
                <a:solidFill>
                  <a:srgbClr val="0070C0"/>
                </a:solidFill>
              </a:rPr>
              <a:t> </a:t>
            </a:r>
            <a:r>
              <a:rPr lang="en-AU" altLang="en-US" dirty="0" err="1">
                <a:solidFill>
                  <a:srgbClr val="0070C0"/>
                </a:solidFill>
              </a:rPr>
              <a:t>báo</a:t>
            </a:r>
            <a:r>
              <a:rPr lang="en-AU" altLang="en-US" dirty="0">
                <a:solidFill>
                  <a:srgbClr val="0070C0"/>
                </a:solidFill>
              </a:rPr>
              <a:t> </a:t>
            </a:r>
            <a:r>
              <a:rPr lang="en-AU" altLang="en-US" dirty="0" err="1">
                <a:solidFill>
                  <a:srgbClr val="0070C0"/>
                </a:solidFill>
              </a:rPr>
              <a:t>rộng</a:t>
            </a:r>
            <a:r>
              <a:rPr lang="en-AU" altLang="en-US" dirty="0">
                <a:solidFill>
                  <a:srgbClr val="0070C0"/>
                </a:solidFill>
              </a:rPr>
              <a:t> </a:t>
            </a:r>
            <a:r>
              <a:rPr lang="en-AU" altLang="en-US" dirty="0" err="1">
                <a:solidFill>
                  <a:srgbClr val="0070C0"/>
                </a:solidFill>
              </a:rPr>
              <a:t>rãi</a:t>
            </a:r>
            <a:r>
              <a:rPr lang="en-AU" altLang="en-US" dirty="0">
                <a:solidFill>
                  <a:srgbClr val="0070C0"/>
                </a:solidFill>
              </a:rPr>
              <a:t>)</a:t>
            </a:r>
          </a:p>
          <a:p>
            <a:r>
              <a:rPr lang="en-AU" altLang="en-US" dirty="0" err="1">
                <a:solidFill>
                  <a:srgbClr val="0070C0"/>
                </a:solidFill>
              </a:rPr>
              <a:t>Có</a:t>
            </a:r>
            <a:r>
              <a:rPr lang="en-AU" altLang="en-US" dirty="0">
                <a:solidFill>
                  <a:srgbClr val="0070C0"/>
                </a:solidFill>
              </a:rPr>
              <a:t> </a:t>
            </a:r>
            <a:r>
              <a:rPr lang="en-AU" altLang="en-US" dirty="0" err="1">
                <a:solidFill>
                  <a:srgbClr val="0070C0"/>
                </a:solidFill>
              </a:rPr>
              <a:t>hướng</a:t>
            </a:r>
            <a:r>
              <a:rPr lang="en-AU" altLang="en-US" dirty="0">
                <a:solidFill>
                  <a:srgbClr val="0070C0"/>
                </a:solidFill>
              </a:rPr>
              <a:t> </a:t>
            </a:r>
            <a:r>
              <a:rPr lang="en-AU" altLang="en-US" dirty="0" err="1">
                <a:solidFill>
                  <a:srgbClr val="0070C0"/>
                </a:solidFill>
              </a:rPr>
              <a:t>dẫn</a:t>
            </a:r>
            <a:r>
              <a:rPr lang="en-AU" altLang="en-US" dirty="0">
                <a:solidFill>
                  <a:srgbClr val="0070C0"/>
                </a:solidFill>
              </a:rPr>
              <a:t> </a:t>
            </a:r>
            <a:r>
              <a:rPr lang="en-AU" altLang="en-US" dirty="0" err="1">
                <a:solidFill>
                  <a:srgbClr val="0070C0"/>
                </a:solidFill>
              </a:rPr>
              <a:t>cách</a:t>
            </a:r>
            <a:r>
              <a:rPr lang="en-AU" altLang="en-US" dirty="0">
                <a:solidFill>
                  <a:srgbClr val="0070C0"/>
                </a:solidFill>
              </a:rPr>
              <a:t> </a:t>
            </a:r>
            <a:r>
              <a:rPr lang="en-AU" altLang="en-US" dirty="0" err="1">
                <a:solidFill>
                  <a:srgbClr val="0070C0"/>
                </a:solidFill>
              </a:rPr>
              <a:t>khai</a:t>
            </a:r>
            <a:r>
              <a:rPr lang="en-AU" altLang="en-US" dirty="0">
                <a:solidFill>
                  <a:srgbClr val="0070C0"/>
                </a:solidFill>
              </a:rPr>
              <a:t> (</a:t>
            </a:r>
            <a:r>
              <a:rPr lang="en-AU" altLang="en-US" dirty="0" err="1">
                <a:solidFill>
                  <a:srgbClr val="0070C0"/>
                </a:solidFill>
              </a:rPr>
              <a:t>ngắn</a:t>
            </a:r>
            <a:r>
              <a:rPr lang="en-AU" altLang="en-US" dirty="0">
                <a:solidFill>
                  <a:srgbClr val="0070C0"/>
                </a:solidFill>
              </a:rPr>
              <a:t> </a:t>
            </a:r>
            <a:r>
              <a:rPr lang="en-AU" altLang="en-US" dirty="0" err="1">
                <a:solidFill>
                  <a:srgbClr val="0070C0"/>
                </a:solidFill>
              </a:rPr>
              <a:t>gọn</a:t>
            </a:r>
            <a:r>
              <a:rPr lang="en-AU" altLang="en-US" dirty="0">
                <a:solidFill>
                  <a:srgbClr val="0070C0"/>
                </a:solidFill>
              </a:rPr>
              <a:t>, </a:t>
            </a:r>
            <a:r>
              <a:rPr lang="en-AU" altLang="en-US" dirty="0" err="1">
                <a:solidFill>
                  <a:srgbClr val="0070C0"/>
                </a:solidFill>
              </a:rPr>
              <a:t>rõ</a:t>
            </a:r>
            <a:r>
              <a:rPr lang="en-AU" altLang="en-US" dirty="0">
                <a:solidFill>
                  <a:srgbClr val="0070C0"/>
                </a:solidFill>
              </a:rPr>
              <a:t> </a:t>
            </a:r>
            <a:r>
              <a:rPr lang="en-AU" altLang="en-US" dirty="0" err="1">
                <a:solidFill>
                  <a:srgbClr val="0070C0"/>
                </a:solidFill>
              </a:rPr>
              <a:t>ràng</a:t>
            </a:r>
            <a:r>
              <a:rPr lang="en-AU" altLang="en-US" dirty="0">
                <a:solidFill>
                  <a:srgbClr val="0070C0"/>
                </a:solidFill>
              </a:rPr>
              <a:t>)</a:t>
            </a:r>
          </a:p>
          <a:p>
            <a:r>
              <a:rPr lang="en-AU" altLang="en-US" dirty="0" err="1">
                <a:solidFill>
                  <a:srgbClr val="0070C0"/>
                </a:solidFill>
              </a:rPr>
              <a:t>Thiết</a:t>
            </a:r>
            <a:r>
              <a:rPr lang="en-AU" altLang="en-US" dirty="0">
                <a:solidFill>
                  <a:srgbClr val="0070C0"/>
                </a:solidFill>
              </a:rPr>
              <a:t> </a:t>
            </a:r>
            <a:r>
              <a:rPr lang="en-AU" altLang="en-US" dirty="0" err="1">
                <a:solidFill>
                  <a:srgbClr val="0070C0"/>
                </a:solidFill>
              </a:rPr>
              <a:t>kế</a:t>
            </a:r>
            <a:r>
              <a:rPr lang="en-AU" altLang="en-US" dirty="0">
                <a:solidFill>
                  <a:srgbClr val="0070C0"/>
                </a:solidFill>
              </a:rPr>
              <a:t> </a:t>
            </a:r>
            <a:r>
              <a:rPr lang="en-AU" altLang="en-US" dirty="0" err="1">
                <a:solidFill>
                  <a:srgbClr val="0070C0"/>
                </a:solidFill>
              </a:rPr>
              <a:t>thoáng</a:t>
            </a:r>
            <a:r>
              <a:rPr lang="en-AU" altLang="en-US" dirty="0">
                <a:solidFill>
                  <a:srgbClr val="0070C0"/>
                </a:solidFill>
              </a:rPr>
              <a:t>, </a:t>
            </a:r>
            <a:r>
              <a:rPr lang="en-AU" altLang="en-US" dirty="0" err="1">
                <a:solidFill>
                  <a:srgbClr val="0070C0"/>
                </a:solidFill>
              </a:rPr>
              <a:t>nhiều</a:t>
            </a:r>
            <a:r>
              <a:rPr lang="en-AU" altLang="en-US" dirty="0">
                <a:solidFill>
                  <a:srgbClr val="0070C0"/>
                </a:solidFill>
              </a:rPr>
              <a:t> </a:t>
            </a:r>
            <a:r>
              <a:rPr lang="en-AU" altLang="en-US" dirty="0" err="1">
                <a:solidFill>
                  <a:srgbClr val="0070C0"/>
                </a:solidFill>
              </a:rPr>
              <a:t>chỗ</a:t>
            </a:r>
            <a:r>
              <a:rPr lang="en-AU" altLang="en-US" dirty="0">
                <a:solidFill>
                  <a:srgbClr val="0070C0"/>
                </a:solidFill>
              </a:rPr>
              <a:t> </a:t>
            </a:r>
            <a:r>
              <a:rPr lang="en-AU" altLang="en-US" dirty="0" err="1">
                <a:solidFill>
                  <a:srgbClr val="0070C0"/>
                </a:solidFill>
              </a:rPr>
              <a:t>trống</a:t>
            </a:r>
            <a:endParaRPr lang="en-AU" altLang="en-US" dirty="0">
              <a:solidFill>
                <a:srgbClr val="0070C0"/>
              </a:solidFill>
            </a:endParaRPr>
          </a:p>
          <a:p>
            <a:r>
              <a:rPr lang="en-AU" altLang="en-US" dirty="0" err="1">
                <a:solidFill>
                  <a:srgbClr val="0070C0"/>
                </a:solidFill>
              </a:rPr>
              <a:t>Chỉ</a:t>
            </a:r>
            <a:r>
              <a:rPr lang="en-AU" altLang="en-US" dirty="0">
                <a:solidFill>
                  <a:srgbClr val="0070C0"/>
                </a:solidFill>
              </a:rPr>
              <a:t> </a:t>
            </a:r>
            <a:r>
              <a:rPr lang="en-AU" altLang="en-US" dirty="0" err="1">
                <a:solidFill>
                  <a:srgbClr val="0070C0"/>
                </a:solidFill>
              </a:rPr>
              <a:t>yêu</a:t>
            </a:r>
            <a:r>
              <a:rPr lang="en-AU" altLang="en-US" dirty="0">
                <a:solidFill>
                  <a:srgbClr val="0070C0"/>
                </a:solidFill>
              </a:rPr>
              <a:t> </a:t>
            </a:r>
            <a:r>
              <a:rPr lang="en-AU" altLang="en-US" dirty="0" err="1">
                <a:solidFill>
                  <a:srgbClr val="0070C0"/>
                </a:solidFill>
              </a:rPr>
              <a:t>cầu</a:t>
            </a:r>
            <a:r>
              <a:rPr lang="en-AU" altLang="en-US" dirty="0">
                <a:solidFill>
                  <a:srgbClr val="0070C0"/>
                </a:solidFill>
              </a:rPr>
              <a:t> </a:t>
            </a:r>
            <a:r>
              <a:rPr lang="en-AU" altLang="en-US" dirty="0" err="1">
                <a:solidFill>
                  <a:srgbClr val="0070C0"/>
                </a:solidFill>
              </a:rPr>
              <a:t>viết</a:t>
            </a:r>
            <a:r>
              <a:rPr lang="en-AU" altLang="en-US" dirty="0">
                <a:solidFill>
                  <a:srgbClr val="0070C0"/>
                </a:solidFill>
              </a:rPr>
              <a:t> </a:t>
            </a:r>
            <a:r>
              <a:rPr lang="en-AU" altLang="en-US" dirty="0" err="1">
                <a:solidFill>
                  <a:srgbClr val="0070C0"/>
                </a:solidFill>
              </a:rPr>
              <a:t>đủ</a:t>
            </a:r>
            <a:r>
              <a:rPr lang="en-AU" altLang="en-US" dirty="0">
                <a:solidFill>
                  <a:srgbClr val="0070C0"/>
                </a:solidFill>
              </a:rPr>
              <a:t> </a:t>
            </a:r>
            <a:r>
              <a:rPr lang="en-AU" altLang="en-US" dirty="0" err="1">
                <a:solidFill>
                  <a:srgbClr val="0070C0"/>
                </a:solidFill>
              </a:rPr>
              <a:t>các</a:t>
            </a:r>
            <a:r>
              <a:rPr lang="en-AU" altLang="en-US" dirty="0">
                <a:solidFill>
                  <a:srgbClr val="0070C0"/>
                </a:solidFill>
              </a:rPr>
              <a:t> </a:t>
            </a:r>
            <a:r>
              <a:rPr lang="en-AU" altLang="en-US" dirty="0" err="1">
                <a:solidFill>
                  <a:srgbClr val="0070C0"/>
                </a:solidFill>
              </a:rPr>
              <a:t>thông</a:t>
            </a:r>
            <a:r>
              <a:rPr lang="en-AU" altLang="en-US" dirty="0">
                <a:solidFill>
                  <a:srgbClr val="0070C0"/>
                </a:solidFill>
              </a:rPr>
              <a:t> tin </a:t>
            </a:r>
            <a:r>
              <a:rPr lang="en-AU" altLang="en-US" dirty="0" err="1">
                <a:solidFill>
                  <a:srgbClr val="0070C0"/>
                </a:solidFill>
              </a:rPr>
              <a:t>cần</a:t>
            </a:r>
            <a:r>
              <a:rPr lang="en-AU" altLang="en-US" dirty="0">
                <a:solidFill>
                  <a:srgbClr val="0070C0"/>
                </a:solidFill>
              </a:rPr>
              <a:t> </a:t>
            </a:r>
            <a:r>
              <a:rPr lang="en-AU" altLang="en-US" dirty="0" err="1">
                <a:solidFill>
                  <a:srgbClr val="0070C0"/>
                </a:solidFill>
              </a:rPr>
              <a:t>thiết</a:t>
            </a:r>
            <a:r>
              <a:rPr lang="en-AU" altLang="en-US" dirty="0">
                <a:solidFill>
                  <a:srgbClr val="0070C0"/>
                </a:solidFill>
              </a:rPr>
              <a:t>, </a:t>
            </a:r>
            <a:r>
              <a:rPr lang="en-AU" altLang="en-US" dirty="0" err="1">
                <a:solidFill>
                  <a:srgbClr val="0070C0"/>
                </a:solidFill>
              </a:rPr>
              <a:t>tránh</a:t>
            </a:r>
            <a:r>
              <a:rPr lang="en-AU" altLang="en-US" dirty="0">
                <a:solidFill>
                  <a:srgbClr val="0070C0"/>
                </a:solidFill>
              </a:rPr>
              <a:t> </a:t>
            </a:r>
            <a:r>
              <a:rPr lang="en-AU" altLang="en-US" dirty="0" err="1">
                <a:solidFill>
                  <a:srgbClr val="0070C0"/>
                </a:solidFill>
              </a:rPr>
              <a:t>viết</a:t>
            </a:r>
            <a:r>
              <a:rPr lang="en-AU" altLang="en-US" dirty="0">
                <a:solidFill>
                  <a:srgbClr val="0070C0"/>
                </a:solidFill>
              </a:rPr>
              <a:t> </a:t>
            </a:r>
            <a:r>
              <a:rPr lang="en-AU" altLang="en-US" dirty="0" err="1">
                <a:solidFill>
                  <a:srgbClr val="0070C0"/>
                </a:solidFill>
              </a:rPr>
              <a:t>dài</a:t>
            </a:r>
            <a:r>
              <a:rPr lang="en-AU" altLang="en-US" dirty="0">
                <a:solidFill>
                  <a:srgbClr val="0070C0"/>
                </a:solidFill>
              </a:rPr>
              <a:t>, </a:t>
            </a:r>
            <a:r>
              <a:rPr lang="en-AU" altLang="en-US" dirty="0" err="1">
                <a:solidFill>
                  <a:srgbClr val="0070C0"/>
                </a:solidFill>
              </a:rPr>
              <a:t>thừa</a:t>
            </a:r>
            <a:endParaRPr lang="en-AU" altLang="en-US" dirty="0">
              <a:solidFill>
                <a:srgbClr val="0070C0"/>
              </a:solidFill>
            </a:endParaRPr>
          </a:p>
          <a:p>
            <a:r>
              <a:rPr lang="en-AU" altLang="en-US" dirty="0" err="1">
                <a:solidFill>
                  <a:srgbClr val="0070C0"/>
                </a:solidFill>
              </a:rPr>
              <a:t>Biểu</a:t>
            </a:r>
            <a:r>
              <a:rPr lang="en-AU" altLang="en-US" dirty="0">
                <a:solidFill>
                  <a:srgbClr val="0070C0"/>
                </a:solidFill>
              </a:rPr>
              <a:t> </a:t>
            </a:r>
            <a:r>
              <a:rPr lang="en-AU" altLang="en-US" dirty="0" err="1">
                <a:solidFill>
                  <a:srgbClr val="0070C0"/>
                </a:solidFill>
              </a:rPr>
              <a:t>mẫu</a:t>
            </a:r>
            <a:r>
              <a:rPr lang="en-AU" altLang="en-US" dirty="0">
                <a:solidFill>
                  <a:srgbClr val="0070C0"/>
                </a:solidFill>
              </a:rPr>
              <a:t> </a:t>
            </a:r>
            <a:r>
              <a:rPr lang="en-AU" altLang="en-US" dirty="0" err="1">
                <a:solidFill>
                  <a:srgbClr val="0070C0"/>
                </a:solidFill>
              </a:rPr>
              <a:t>nên</a:t>
            </a:r>
            <a:r>
              <a:rPr lang="en-AU" altLang="en-US" dirty="0">
                <a:solidFill>
                  <a:srgbClr val="0070C0"/>
                </a:solidFill>
              </a:rPr>
              <a:t> </a:t>
            </a:r>
            <a:r>
              <a:rPr lang="en-AU" altLang="en-US" dirty="0" err="1">
                <a:solidFill>
                  <a:srgbClr val="0070C0"/>
                </a:solidFill>
              </a:rPr>
              <a:t>thiết</a:t>
            </a:r>
            <a:r>
              <a:rPr lang="en-AU" altLang="en-US" dirty="0">
                <a:solidFill>
                  <a:srgbClr val="0070C0"/>
                </a:solidFill>
              </a:rPr>
              <a:t> </a:t>
            </a:r>
            <a:r>
              <a:rPr lang="en-AU" altLang="en-US" dirty="0" err="1">
                <a:solidFill>
                  <a:srgbClr val="0070C0"/>
                </a:solidFill>
              </a:rPr>
              <a:t>kế</a:t>
            </a:r>
            <a:r>
              <a:rPr lang="en-AU" altLang="en-US" dirty="0">
                <a:solidFill>
                  <a:srgbClr val="0070C0"/>
                </a:solidFill>
              </a:rPr>
              <a:t> </a:t>
            </a:r>
            <a:r>
              <a:rPr lang="en-AU" altLang="en-US" dirty="0" err="1">
                <a:solidFill>
                  <a:srgbClr val="0070C0"/>
                </a:solidFill>
              </a:rPr>
              <a:t>sao</a:t>
            </a:r>
            <a:r>
              <a:rPr lang="en-AU" altLang="en-US" dirty="0">
                <a:solidFill>
                  <a:srgbClr val="0070C0"/>
                </a:solidFill>
              </a:rPr>
              <a:t> </a:t>
            </a:r>
            <a:r>
              <a:rPr lang="en-AU" altLang="en-US" dirty="0" err="1">
                <a:solidFill>
                  <a:srgbClr val="0070C0"/>
                </a:solidFill>
              </a:rPr>
              <a:t>cho</a:t>
            </a:r>
            <a:r>
              <a:rPr lang="en-AU" altLang="en-US" dirty="0">
                <a:solidFill>
                  <a:srgbClr val="0070C0"/>
                </a:solidFill>
              </a:rPr>
              <a:t> </a:t>
            </a:r>
            <a:r>
              <a:rPr lang="en-AU" altLang="en-US" dirty="0" err="1">
                <a:solidFill>
                  <a:srgbClr val="0070C0"/>
                </a:solidFill>
              </a:rPr>
              <a:t>dễ</a:t>
            </a:r>
            <a:r>
              <a:rPr lang="en-AU" altLang="en-US" dirty="0">
                <a:solidFill>
                  <a:srgbClr val="0070C0"/>
                </a:solidFill>
              </a:rPr>
              <a:t> </a:t>
            </a:r>
            <a:r>
              <a:rPr lang="en-AU" altLang="en-US" dirty="0" err="1">
                <a:solidFill>
                  <a:srgbClr val="0070C0"/>
                </a:solidFill>
              </a:rPr>
              <a:t>khai</a:t>
            </a:r>
            <a:r>
              <a:rPr lang="en-AU" altLang="en-US" dirty="0">
                <a:solidFill>
                  <a:srgbClr val="0070C0"/>
                </a:solidFill>
              </a:rPr>
              <a:t>, </a:t>
            </a:r>
            <a:r>
              <a:rPr lang="en-AU" altLang="en-US" dirty="0" err="1">
                <a:solidFill>
                  <a:srgbClr val="0070C0"/>
                </a:solidFill>
              </a:rPr>
              <a:t>mất</a:t>
            </a:r>
            <a:r>
              <a:rPr lang="en-AU" altLang="en-US" dirty="0">
                <a:solidFill>
                  <a:srgbClr val="0070C0"/>
                </a:solidFill>
              </a:rPr>
              <a:t> </a:t>
            </a:r>
            <a:r>
              <a:rPr lang="en-AU" altLang="en-US" dirty="0" err="1">
                <a:solidFill>
                  <a:srgbClr val="0070C0"/>
                </a:solidFill>
              </a:rPr>
              <a:t>ít</a:t>
            </a:r>
            <a:r>
              <a:rPr lang="en-AU" altLang="en-US" dirty="0">
                <a:solidFill>
                  <a:srgbClr val="0070C0"/>
                </a:solidFill>
              </a:rPr>
              <a:t> </a:t>
            </a:r>
            <a:r>
              <a:rPr lang="en-AU" altLang="en-US" dirty="0" err="1">
                <a:solidFill>
                  <a:srgbClr val="0070C0"/>
                </a:solidFill>
              </a:rPr>
              <a:t>thời</a:t>
            </a:r>
            <a:r>
              <a:rPr lang="en-AU" altLang="en-US" dirty="0">
                <a:solidFill>
                  <a:srgbClr val="0070C0"/>
                </a:solidFill>
              </a:rPr>
              <a:t> </a:t>
            </a:r>
            <a:r>
              <a:rPr lang="en-AU" altLang="en-US" dirty="0" err="1">
                <a:solidFill>
                  <a:srgbClr val="0070C0"/>
                </a:solidFill>
              </a:rPr>
              <a:t>gian</a:t>
            </a:r>
            <a:r>
              <a:rPr lang="en-AU" altLang="en-US" dirty="0">
                <a:solidFill>
                  <a:srgbClr val="0070C0"/>
                </a:solidFill>
              </a:rPr>
              <a:t> </a:t>
            </a:r>
            <a:r>
              <a:rPr lang="en-AU" altLang="en-US" dirty="0" err="1">
                <a:solidFill>
                  <a:srgbClr val="0070C0"/>
                </a:solidFill>
              </a:rPr>
              <a:t>để</a:t>
            </a:r>
            <a:r>
              <a:rPr lang="en-AU" altLang="en-US" dirty="0">
                <a:solidFill>
                  <a:srgbClr val="0070C0"/>
                </a:solidFill>
              </a:rPr>
              <a:t> </a:t>
            </a:r>
            <a:r>
              <a:rPr lang="en-AU" altLang="en-US" dirty="0" err="1" smtClean="0">
                <a:solidFill>
                  <a:srgbClr val="0070C0"/>
                </a:solidFill>
              </a:rPr>
              <a:t>khai</a:t>
            </a:r>
            <a:endParaRPr lang="en-AU" altLang="en-US" dirty="0" smtClean="0">
              <a:solidFill>
                <a:srgbClr val="0070C0"/>
              </a:solidFill>
            </a:endParaRPr>
          </a:p>
          <a:p>
            <a:r>
              <a:rPr lang="en-AU" altLang="en-US" dirty="0" err="1">
                <a:solidFill>
                  <a:srgbClr val="0070C0"/>
                </a:solidFill>
              </a:rPr>
              <a:t>Biên</a:t>
            </a:r>
            <a:r>
              <a:rPr lang="en-AU" altLang="en-US" dirty="0">
                <a:solidFill>
                  <a:srgbClr val="0070C0"/>
                </a:solidFill>
              </a:rPr>
              <a:t> </a:t>
            </a:r>
            <a:r>
              <a:rPr lang="en-AU" altLang="en-US" dirty="0" err="1">
                <a:solidFill>
                  <a:srgbClr val="0070C0"/>
                </a:solidFill>
              </a:rPr>
              <a:t>bản</a:t>
            </a:r>
            <a:r>
              <a:rPr lang="en-AU" altLang="en-US" dirty="0">
                <a:solidFill>
                  <a:srgbClr val="0070C0"/>
                </a:solidFill>
              </a:rPr>
              <a:t> </a:t>
            </a:r>
            <a:r>
              <a:rPr lang="en-AU" altLang="en-US" dirty="0" err="1">
                <a:solidFill>
                  <a:srgbClr val="0070C0"/>
                </a:solidFill>
              </a:rPr>
              <a:t>cần</a:t>
            </a:r>
            <a:r>
              <a:rPr lang="en-AU" altLang="en-US" dirty="0">
                <a:solidFill>
                  <a:srgbClr val="0070C0"/>
                </a:solidFill>
              </a:rPr>
              <a:t> </a:t>
            </a:r>
            <a:r>
              <a:rPr lang="en-AU" altLang="en-US" dirty="0" err="1">
                <a:solidFill>
                  <a:srgbClr val="0070C0"/>
                </a:solidFill>
              </a:rPr>
              <a:t>cụ</a:t>
            </a:r>
            <a:r>
              <a:rPr lang="en-AU" altLang="en-US" dirty="0">
                <a:solidFill>
                  <a:srgbClr val="0070C0"/>
                </a:solidFill>
              </a:rPr>
              <a:t> </a:t>
            </a:r>
            <a:r>
              <a:rPr lang="en-AU" altLang="en-US" dirty="0" err="1">
                <a:solidFill>
                  <a:srgbClr val="0070C0"/>
                </a:solidFill>
              </a:rPr>
              <a:t>thể</a:t>
            </a:r>
            <a:r>
              <a:rPr lang="en-AU" altLang="en-US" dirty="0">
                <a:solidFill>
                  <a:srgbClr val="0070C0"/>
                </a:solidFill>
              </a:rPr>
              <a:t>, </a:t>
            </a:r>
            <a:r>
              <a:rPr lang="en-AU" altLang="en-US" dirty="0" err="1">
                <a:solidFill>
                  <a:srgbClr val="0070C0"/>
                </a:solidFill>
              </a:rPr>
              <a:t>rõ</a:t>
            </a:r>
            <a:r>
              <a:rPr lang="en-AU" altLang="en-US" dirty="0">
                <a:solidFill>
                  <a:srgbClr val="0070C0"/>
                </a:solidFill>
              </a:rPr>
              <a:t> </a:t>
            </a:r>
            <a:r>
              <a:rPr lang="en-AU" altLang="en-US" dirty="0" err="1">
                <a:solidFill>
                  <a:srgbClr val="0070C0"/>
                </a:solidFill>
              </a:rPr>
              <a:t>ràng</a:t>
            </a:r>
            <a:r>
              <a:rPr lang="en-AU" altLang="en-US" dirty="0">
                <a:solidFill>
                  <a:srgbClr val="0070C0"/>
                </a:solidFill>
              </a:rPr>
              <a:t>, </a:t>
            </a:r>
            <a:r>
              <a:rPr lang="en-AU" altLang="en-US" dirty="0" err="1">
                <a:solidFill>
                  <a:srgbClr val="0070C0"/>
                </a:solidFill>
              </a:rPr>
              <a:t>tránh</a:t>
            </a:r>
            <a:r>
              <a:rPr lang="en-AU" altLang="en-US" dirty="0">
                <a:solidFill>
                  <a:srgbClr val="0070C0"/>
                </a:solidFill>
              </a:rPr>
              <a:t> </a:t>
            </a:r>
            <a:r>
              <a:rPr lang="en-AU" altLang="en-US" dirty="0" err="1">
                <a:solidFill>
                  <a:srgbClr val="0070C0"/>
                </a:solidFill>
              </a:rPr>
              <a:t>sơ</a:t>
            </a:r>
            <a:r>
              <a:rPr lang="en-AU" altLang="en-US" dirty="0">
                <a:solidFill>
                  <a:srgbClr val="0070C0"/>
                </a:solidFill>
              </a:rPr>
              <a:t> </a:t>
            </a:r>
            <a:r>
              <a:rPr lang="en-AU" altLang="en-US" dirty="0" err="1">
                <a:solidFill>
                  <a:srgbClr val="0070C0"/>
                </a:solidFill>
              </a:rPr>
              <a:t>sài</a:t>
            </a:r>
            <a:endParaRPr lang="en-AU" altLang="en-US" dirty="0">
              <a:solidFill>
                <a:srgbClr val="0070C0"/>
              </a:solidFill>
            </a:endParaRPr>
          </a:p>
          <a:p>
            <a:r>
              <a:rPr lang="en-AU" altLang="en-US" dirty="0" err="1">
                <a:solidFill>
                  <a:srgbClr val="0070C0"/>
                </a:solidFill>
              </a:rPr>
              <a:t>Nói</a:t>
            </a:r>
            <a:r>
              <a:rPr lang="en-AU" altLang="en-US" dirty="0">
                <a:solidFill>
                  <a:srgbClr val="0070C0"/>
                </a:solidFill>
              </a:rPr>
              <a:t> </a:t>
            </a:r>
            <a:r>
              <a:rPr lang="en-AU" altLang="en-US" dirty="0" err="1">
                <a:solidFill>
                  <a:srgbClr val="0070C0"/>
                </a:solidFill>
              </a:rPr>
              <a:t>trực</a:t>
            </a:r>
            <a:r>
              <a:rPr lang="en-AU" altLang="en-US" dirty="0">
                <a:solidFill>
                  <a:srgbClr val="0070C0"/>
                </a:solidFill>
              </a:rPr>
              <a:t> </a:t>
            </a:r>
            <a:r>
              <a:rPr lang="en-AU" altLang="en-US" dirty="0" err="1">
                <a:solidFill>
                  <a:srgbClr val="0070C0"/>
                </a:solidFill>
              </a:rPr>
              <a:t>tiếp</a:t>
            </a:r>
            <a:r>
              <a:rPr lang="en-AU" altLang="en-US" dirty="0">
                <a:solidFill>
                  <a:srgbClr val="0070C0"/>
                </a:solidFill>
              </a:rPr>
              <a:t> </a:t>
            </a:r>
            <a:r>
              <a:rPr lang="en-AU" altLang="en-US" dirty="0" err="1">
                <a:solidFill>
                  <a:srgbClr val="0070C0"/>
                </a:solidFill>
              </a:rPr>
              <a:t>vấn</a:t>
            </a:r>
            <a:r>
              <a:rPr lang="en-AU" altLang="en-US" dirty="0">
                <a:solidFill>
                  <a:srgbClr val="0070C0"/>
                </a:solidFill>
              </a:rPr>
              <a:t> </a:t>
            </a:r>
            <a:r>
              <a:rPr lang="en-AU" altLang="en-US" dirty="0" err="1">
                <a:solidFill>
                  <a:srgbClr val="0070C0"/>
                </a:solidFill>
              </a:rPr>
              <a:t>đề</a:t>
            </a:r>
            <a:r>
              <a:rPr lang="en-AU" altLang="en-US" dirty="0">
                <a:solidFill>
                  <a:srgbClr val="0070C0"/>
                </a:solidFill>
              </a:rPr>
              <a:t>, </a:t>
            </a:r>
            <a:r>
              <a:rPr lang="en-AU" altLang="en-US" dirty="0" err="1">
                <a:solidFill>
                  <a:srgbClr val="0070C0"/>
                </a:solidFill>
              </a:rPr>
              <a:t>ngắn</a:t>
            </a:r>
            <a:r>
              <a:rPr lang="en-AU" altLang="en-US" dirty="0">
                <a:solidFill>
                  <a:srgbClr val="0070C0"/>
                </a:solidFill>
              </a:rPr>
              <a:t> </a:t>
            </a:r>
            <a:r>
              <a:rPr lang="en-AU" altLang="en-US" dirty="0" err="1">
                <a:solidFill>
                  <a:srgbClr val="0070C0"/>
                </a:solidFill>
              </a:rPr>
              <a:t>gọn</a:t>
            </a:r>
            <a:r>
              <a:rPr lang="en-AU" altLang="en-US" dirty="0">
                <a:solidFill>
                  <a:srgbClr val="0070C0"/>
                </a:solidFill>
              </a:rPr>
              <a:t> (1- 2 </a:t>
            </a:r>
            <a:r>
              <a:rPr lang="en-AU" altLang="en-US" dirty="0" err="1">
                <a:solidFill>
                  <a:srgbClr val="0070C0"/>
                </a:solidFill>
              </a:rPr>
              <a:t>trang</a:t>
            </a:r>
            <a:r>
              <a:rPr lang="en-AU" altLang="en-US" dirty="0">
                <a:solidFill>
                  <a:srgbClr val="0070C0"/>
                </a:solidFill>
              </a:rPr>
              <a:t>)</a:t>
            </a:r>
          </a:p>
          <a:p>
            <a:r>
              <a:rPr lang="en-AU" altLang="en-US" dirty="0" err="1">
                <a:solidFill>
                  <a:srgbClr val="0070C0"/>
                </a:solidFill>
              </a:rPr>
              <a:t>Cấu</a:t>
            </a:r>
            <a:r>
              <a:rPr lang="en-AU" altLang="en-US" dirty="0">
                <a:solidFill>
                  <a:srgbClr val="0070C0"/>
                </a:solidFill>
              </a:rPr>
              <a:t> </a:t>
            </a:r>
            <a:r>
              <a:rPr lang="en-AU" altLang="en-US" dirty="0" err="1">
                <a:solidFill>
                  <a:srgbClr val="0070C0"/>
                </a:solidFill>
              </a:rPr>
              <a:t>trúc</a:t>
            </a:r>
            <a:r>
              <a:rPr lang="en-AU" altLang="en-US" dirty="0">
                <a:solidFill>
                  <a:srgbClr val="0070C0"/>
                </a:solidFill>
              </a:rPr>
              <a:t> logic, </a:t>
            </a:r>
            <a:r>
              <a:rPr lang="en-AU" altLang="en-US" dirty="0" err="1">
                <a:solidFill>
                  <a:srgbClr val="0070C0"/>
                </a:solidFill>
              </a:rPr>
              <a:t>hợp</a:t>
            </a:r>
            <a:r>
              <a:rPr lang="en-AU" altLang="en-US" dirty="0">
                <a:solidFill>
                  <a:srgbClr val="0070C0"/>
                </a:solidFill>
              </a:rPr>
              <a:t> </a:t>
            </a:r>
            <a:r>
              <a:rPr lang="en-AU" altLang="en-US" dirty="0" err="1">
                <a:solidFill>
                  <a:srgbClr val="0070C0"/>
                </a:solidFill>
              </a:rPr>
              <a:t>lý</a:t>
            </a:r>
            <a:endParaRPr lang="en-AU" altLang="en-US" dirty="0">
              <a:solidFill>
                <a:srgbClr val="0070C0"/>
              </a:solidFill>
            </a:endParaRPr>
          </a:p>
          <a:p>
            <a:r>
              <a:rPr lang="en-AU" altLang="en-US" dirty="0" err="1">
                <a:solidFill>
                  <a:srgbClr val="0070C0"/>
                </a:solidFill>
              </a:rPr>
              <a:t>Nên</a:t>
            </a:r>
            <a:r>
              <a:rPr lang="en-AU" altLang="en-US" dirty="0">
                <a:solidFill>
                  <a:srgbClr val="0070C0"/>
                </a:solidFill>
              </a:rPr>
              <a:t> </a:t>
            </a:r>
            <a:r>
              <a:rPr lang="en-AU" altLang="en-US" dirty="0" err="1">
                <a:solidFill>
                  <a:srgbClr val="0070C0"/>
                </a:solidFill>
              </a:rPr>
              <a:t>tập</a:t>
            </a:r>
            <a:r>
              <a:rPr lang="en-AU" altLang="en-US" dirty="0">
                <a:solidFill>
                  <a:srgbClr val="0070C0"/>
                </a:solidFill>
              </a:rPr>
              <a:t> </a:t>
            </a:r>
            <a:r>
              <a:rPr lang="en-AU" altLang="en-US" dirty="0" err="1">
                <a:solidFill>
                  <a:srgbClr val="0070C0"/>
                </a:solidFill>
              </a:rPr>
              <a:t>trung</a:t>
            </a:r>
            <a:r>
              <a:rPr lang="en-AU" altLang="en-US" dirty="0">
                <a:solidFill>
                  <a:srgbClr val="0070C0"/>
                </a:solidFill>
              </a:rPr>
              <a:t> </a:t>
            </a:r>
            <a:r>
              <a:rPr lang="en-AU" altLang="en-US" dirty="0" err="1">
                <a:solidFill>
                  <a:srgbClr val="0070C0"/>
                </a:solidFill>
              </a:rPr>
              <a:t>vào</a:t>
            </a:r>
            <a:r>
              <a:rPr lang="en-AU" altLang="en-US" dirty="0">
                <a:solidFill>
                  <a:srgbClr val="0070C0"/>
                </a:solidFill>
              </a:rPr>
              <a:t> </a:t>
            </a:r>
            <a:r>
              <a:rPr lang="en-AU" altLang="en-US" dirty="0" err="1">
                <a:solidFill>
                  <a:srgbClr val="0070C0"/>
                </a:solidFill>
              </a:rPr>
              <a:t>những</a:t>
            </a:r>
            <a:r>
              <a:rPr lang="en-AU" altLang="en-US" dirty="0">
                <a:solidFill>
                  <a:srgbClr val="0070C0"/>
                </a:solidFill>
              </a:rPr>
              <a:t> </a:t>
            </a:r>
            <a:r>
              <a:rPr lang="en-AU" altLang="en-US" dirty="0" err="1">
                <a:solidFill>
                  <a:srgbClr val="0070C0"/>
                </a:solidFill>
              </a:rPr>
              <a:t>điểm</a:t>
            </a:r>
            <a:r>
              <a:rPr lang="en-AU" altLang="en-US" dirty="0">
                <a:solidFill>
                  <a:srgbClr val="0070C0"/>
                </a:solidFill>
              </a:rPr>
              <a:t> </a:t>
            </a:r>
            <a:r>
              <a:rPr lang="en-AU" altLang="en-US" dirty="0" err="1">
                <a:solidFill>
                  <a:srgbClr val="0070C0"/>
                </a:solidFill>
              </a:rPr>
              <a:t>đã</a:t>
            </a:r>
            <a:r>
              <a:rPr lang="en-AU" altLang="en-US" dirty="0">
                <a:solidFill>
                  <a:srgbClr val="0070C0"/>
                </a:solidFill>
              </a:rPr>
              <a:t> </a:t>
            </a:r>
            <a:r>
              <a:rPr lang="en-AU" altLang="en-US" dirty="0" err="1">
                <a:solidFill>
                  <a:srgbClr val="0070C0"/>
                </a:solidFill>
              </a:rPr>
              <a:t>thỏa</a:t>
            </a:r>
            <a:r>
              <a:rPr lang="en-AU" altLang="en-US" dirty="0">
                <a:solidFill>
                  <a:srgbClr val="0070C0"/>
                </a:solidFill>
              </a:rPr>
              <a:t> </a:t>
            </a:r>
            <a:r>
              <a:rPr lang="en-AU" altLang="en-US" dirty="0" err="1">
                <a:solidFill>
                  <a:srgbClr val="0070C0"/>
                </a:solidFill>
              </a:rPr>
              <a:t>thuận</a:t>
            </a:r>
            <a:r>
              <a:rPr lang="en-AU" altLang="en-US" dirty="0">
                <a:solidFill>
                  <a:srgbClr val="0070C0"/>
                </a:solidFill>
              </a:rPr>
              <a:t>, </a:t>
            </a:r>
            <a:r>
              <a:rPr lang="en-AU" altLang="en-US" dirty="0" err="1">
                <a:solidFill>
                  <a:srgbClr val="0070C0"/>
                </a:solidFill>
              </a:rPr>
              <a:t>thống</a:t>
            </a:r>
            <a:r>
              <a:rPr lang="en-AU" altLang="en-US" dirty="0">
                <a:solidFill>
                  <a:srgbClr val="0070C0"/>
                </a:solidFill>
              </a:rPr>
              <a:t> </a:t>
            </a:r>
            <a:r>
              <a:rPr lang="en-AU" altLang="en-US" dirty="0" err="1">
                <a:solidFill>
                  <a:srgbClr val="0070C0"/>
                </a:solidFill>
              </a:rPr>
              <a:t>nhất</a:t>
            </a:r>
            <a:endParaRPr lang="en-AU" altLang="en-US" dirty="0">
              <a:solidFill>
                <a:srgbClr val="0070C0"/>
              </a:solidFill>
            </a:endParaRPr>
          </a:p>
        </p:txBody>
      </p:sp>
      <p:sp>
        <p:nvSpPr>
          <p:cNvPr id="2" name="Content Placeholder 1"/>
          <p:cNvSpPr>
            <a:spLocks noGrp="1"/>
          </p:cNvSpPr>
          <p:nvPr>
            <p:ph sz="half" idx="2"/>
          </p:nvPr>
        </p:nvSpPr>
        <p:spPr/>
        <p:txBody>
          <a:bodyPr>
            <a:normAutofit fontScale="85000" lnSpcReduction="20000"/>
          </a:bodyPr>
          <a:lstStyle/>
          <a:p>
            <a:r>
              <a:rPr lang="en-US" dirty="0"/>
              <a:t>Should form on a computer (sharing and public announcement)</a:t>
            </a:r>
          </a:p>
          <a:p>
            <a:r>
              <a:rPr lang="en-US" dirty="0"/>
              <a:t>There are instructions on how to declare (briefly and clearly)</a:t>
            </a:r>
          </a:p>
          <a:p>
            <a:r>
              <a:rPr lang="en-US" dirty="0"/>
              <a:t>Airy design, many vacancies</a:t>
            </a:r>
          </a:p>
          <a:p>
            <a:r>
              <a:rPr lang="en-US" dirty="0"/>
              <a:t>Only ask to write all the necessary information, avoid writing long, redundant</a:t>
            </a:r>
          </a:p>
          <a:p>
            <a:r>
              <a:rPr lang="en-US" dirty="0"/>
              <a:t>The form should be designed so that it is easy to declare, and takes less time to declare</a:t>
            </a:r>
          </a:p>
          <a:p>
            <a:r>
              <a:rPr lang="en-US" dirty="0"/>
              <a:t>Minutes should be specific, clear and avoid sketchy</a:t>
            </a:r>
          </a:p>
          <a:p>
            <a:r>
              <a:rPr lang="en-US" dirty="0"/>
              <a:t>Directly and directly speaking issues (1-2 pages)</a:t>
            </a:r>
          </a:p>
          <a:p>
            <a:r>
              <a:rPr lang="en-US" dirty="0"/>
              <a:t>Logical, logical structure</a:t>
            </a:r>
          </a:p>
          <a:p>
            <a:r>
              <a:rPr lang="en-US" dirty="0"/>
              <a:t>Should focus on the agreed, agreed points</a:t>
            </a:r>
          </a:p>
        </p:txBody>
      </p:sp>
      <p:sp>
        <p:nvSpPr>
          <p:cNvPr id="6" name="Slide Number Placeholder 5"/>
          <p:cNvSpPr>
            <a:spLocks noGrp="1"/>
          </p:cNvSpPr>
          <p:nvPr>
            <p:ph type="sldNum" sz="quarter" idx="12"/>
          </p:nvPr>
        </p:nvSpPr>
        <p:spPr/>
        <p:txBody>
          <a:bodyPr/>
          <a:lstStyle/>
          <a:p>
            <a:pPr lvl="1"/>
            <a:fld id="{CE3F5493-83AD-4524-8BE9-05413111D449}" type="slidenum">
              <a:rPr lang="en-US" altLang="en-US"/>
              <a:pPr lvl="1"/>
              <a:t>24</a:t>
            </a:fld>
            <a:endParaRPr lang="en-US" altLang="en-US">
              <a:latin typeface="Times New Roman" pitchFamily="18" charset="0"/>
            </a:endParaRPr>
          </a:p>
        </p:txBody>
      </p:sp>
    </p:spTree>
    <p:extLst>
      <p:ext uri="{BB962C8B-B14F-4D97-AF65-F5344CB8AC3E}">
        <p14:creationId xmlns:p14="http://schemas.microsoft.com/office/powerpoint/2010/main" val="319085374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17651" y="124027"/>
            <a:ext cx="10614206" cy="1200329"/>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r>
              <a:rPr lang="en-US" sz="2400" b="1" u="sng">
                <a:ln/>
                <a:solidFill>
                  <a:schemeClr val="bg2">
                    <a:lumMod val="50000"/>
                  </a:schemeClr>
                </a:solidFill>
                <a:latin typeface="Times New Roman" panose="02020603050405020304" pitchFamily="18" charset="0"/>
                <a:cs typeface="Times New Roman" panose="02020603050405020304" pitchFamily="18" charset="0"/>
              </a:rPr>
              <a:t>Guidelines for Collecting and Evaluating Project Performance (1 of 2):</a:t>
            </a:r>
          </a:p>
          <a:p>
            <a:r>
              <a:rPr lang="en-US" sz="2400" b="1" i="1" u="sng">
                <a:ln/>
                <a:solidFill>
                  <a:srgbClr val="0070C0"/>
                </a:solidFill>
                <a:latin typeface="Times New Roman" panose="02020603050405020304" pitchFamily="18" charset="0"/>
                <a:cs typeface="Times New Roman" panose="02020603050405020304" pitchFamily="18" charset="0"/>
              </a:rPr>
              <a:t>Hướng dẫn cho thu thập và đánh giá hiệu quả dự án (1/2)</a:t>
            </a:r>
          </a:p>
          <a:p>
            <a:endParaRPr lang="en-US" sz="2400" b="1" u="sng" dirty="0">
              <a:ln/>
              <a:solidFill>
                <a:schemeClr val="bg2">
                  <a:lumMod val="50000"/>
                </a:schemeClr>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521351" y="1845349"/>
            <a:ext cx="5469538" cy="3539430"/>
          </a:xfrm>
          <a:prstGeom prst="rect">
            <a:avLst/>
          </a:prstGeom>
          <a:noFill/>
        </p:spPr>
        <p:txBody>
          <a:bodyPr wrap="square" rtlCol="0">
            <a:spAutoFit/>
          </a:bodyPr>
          <a:lstStyle/>
          <a:p>
            <a:pPr marL="285750" indent="-285750" algn="just">
              <a:buFont typeface="Wingdings" panose="05000000000000000000" pitchFamily="2" charset="2"/>
              <a:buChar char="§"/>
            </a:pPr>
            <a:r>
              <a:rPr lang="en-US" sz="1600">
                <a:latin typeface="Times New Roman" panose="02020603050405020304" pitchFamily="18" charset="0"/>
                <a:cs typeface="Times New Roman" panose="02020603050405020304" pitchFamily="18" charset="0"/>
              </a:rPr>
              <a:t>Focus analysis on one cycle back and three cycles forward</a:t>
            </a:r>
          </a:p>
          <a:p>
            <a:pPr marL="742950" lvl="1" indent="-285750" algn="just">
              <a:buFont typeface="Arial" panose="020B0604020202020204" pitchFamily="34" charset="0"/>
              <a:buChar char="•"/>
            </a:pPr>
            <a:r>
              <a:rPr lang="en-US" sz="1600">
                <a:latin typeface="Times New Roman" panose="02020603050405020304" pitchFamily="18" charset="0"/>
                <a:cs typeface="Times New Roman" panose="02020603050405020304" pitchFamily="18" charset="0"/>
              </a:rPr>
              <a:t>Example: one week back, three weeks forward</a:t>
            </a:r>
          </a:p>
          <a:p>
            <a:pPr marL="285750" indent="-285750" algn="just">
              <a:buFont typeface="Wingdings" panose="05000000000000000000" pitchFamily="2" charset="2"/>
              <a:buChar char="§"/>
            </a:pPr>
            <a:r>
              <a:rPr lang="en-US" sz="1600">
                <a:latin typeface="Times New Roman" panose="02020603050405020304" pitchFamily="18" charset="0"/>
                <a:cs typeface="Times New Roman" panose="02020603050405020304" pitchFamily="18" charset="0"/>
              </a:rPr>
              <a:t>Identify work completed</a:t>
            </a:r>
          </a:p>
          <a:p>
            <a:pPr marL="742950" lvl="1" indent="-285750" algn="just">
              <a:buFont typeface="Arial" panose="020B0604020202020204" pitchFamily="34" charset="0"/>
              <a:buChar char="•"/>
            </a:pPr>
            <a:r>
              <a:rPr lang="en-US" sz="1600">
                <a:latin typeface="Times New Roman" panose="02020603050405020304" pitchFamily="18" charset="0"/>
                <a:cs typeface="Times New Roman" panose="02020603050405020304" pitchFamily="18" charset="0"/>
              </a:rPr>
              <a:t>Support people doing a good job (reward good performance)</a:t>
            </a:r>
          </a:p>
          <a:p>
            <a:pPr marL="285750" indent="-285750" algn="just">
              <a:buFont typeface="Wingdings" panose="05000000000000000000" pitchFamily="2" charset="2"/>
              <a:buChar char="§"/>
            </a:pPr>
            <a:r>
              <a:rPr lang="en-US" sz="1600">
                <a:latin typeface="Times New Roman" panose="02020603050405020304" pitchFamily="18" charset="0"/>
                <a:cs typeface="Times New Roman" panose="02020603050405020304" pitchFamily="18" charset="0"/>
              </a:rPr>
              <a:t>Evaluate work that is late starting or completing</a:t>
            </a:r>
          </a:p>
          <a:p>
            <a:pPr marL="742950" lvl="1" indent="-285750" algn="just">
              <a:buFont typeface="Arial" panose="020B0604020202020204" pitchFamily="34" charset="0"/>
              <a:buChar char="•"/>
            </a:pPr>
            <a:r>
              <a:rPr lang="en-US" sz="1600">
                <a:latin typeface="Times New Roman" panose="02020603050405020304" pitchFamily="18" charset="0"/>
                <a:cs typeface="Times New Roman" panose="02020603050405020304" pitchFamily="18" charset="0"/>
              </a:rPr>
              <a:t>What is the effect on schedule and budget?</a:t>
            </a:r>
          </a:p>
          <a:p>
            <a:pPr marL="742950" lvl="1" indent="-285750" algn="just">
              <a:buFont typeface="Arial" panose="020B0604020202020204" pitchFamily="34" charset="0"/>
              <a:buChar char="•"/>
            </a:pPr>
            <a:r>
              <a:rPr lang="en-US" sz="1600">
                <a:latin typeface="Times New Roman" panose="02020603050405020304" pitchFamily="18" charset="0"/>
                <a:cs typeface="Times New Roman" panose="02020603050405020304" pitchFamily="18" charset="0"/>
              </a:rPr>
              <a:t>What actions can you identify to mitigate these impacts?</a:t>
            </a:r>
          </a:p>
          <a:p>
            <a:pPr marL="742950" lvl="1" indent="-285750" algn="just">
              <a:buFont typeface="Arial" panose="020B0604020202020204" pitchFamily="34" charset="0"/>
              <a:buChar char="•"/>
            </a:pPr>
            <a:r>
              <a:rPr lang="en-US" sz="1600">
                <a:latin typeface="Times New Roman" panose="02020603050405020304" pitchFamily="18" charset="0"/>
                <a:cs typeface="Times New Roman" panose="02020603050405020304" pitchFamily="18" charset="0"/>
              </a:rPr>
              <a:t>Who should be responsible for any actions?</a:t>
            </a:r>
          </a:p>
          <a:p>
            <a:pPr marL="285750" indent="-285750" algn="just">
              <a:buFont typeface="Wingdings" panose="05000000000000000000" pitchFamily="2" charset="2"/>
              <a:buChar char="§"/>
            </a:pPr>
            <a:r>
              <a:rPr lang="en-US" sz="1600">
                <a:latin typeface="Times New Roman" panose="02020603050405020304" pitchFamily="18" charset="0"/>
                <a:cs typeface="Times New Roman" panose="02020603050405020304" pitchFamily="18" charset="0"/>
              </a:rPr>
              <a:t>Evaluate work that is starting</a:t>
            </a:r>
          </a:p>
          <a:p>
            <a:pPr marL="742950" lvl="1" indent="-285750" algn="just">
              <a:buFont typeface="Arial" panose="020B0604020202020204" pitchFamily="34" charset="0"/>
              <a:buChar char="•"/>
            </a:pPr>
            <a:r>
              <a:rPr lang="en-US" sz="1600">
                <a:latin typeface="Times New Roman" panose="02020603050405020304" pitchFamily="18" charset="0"/>
                <a:cs typeface="Times New Roman" panose="02020603050405020304" pitchFamily="18" charset="0"/>
              </a:rPr>
              <a:t>Ensure that owners know and agree that their work can start on time</a:t>
            </a:r>
          </a:p>
          <a:p>
            <a:pPr marL="742950" lvl="1" indent="-285750" algn="just">
              <a:buFont typeface="Arial" panose="020B0604020202020204" pitchFamily="34" charset="0"/>
              <a:buChar char="•"/>
            </a:pPr>
            <a:r>
              <a:rPr lang="en-US" sz="1600">
                <a:latin typeface="Times New Roman" panose="02020603050405020304" pitchFamily="18" charset="0"/>
                <a:cs typeface="Times New Roman" panose="02020603050405020304" pitchFamily="18" charset="0"/>
              </a:rPr>
              <a:t>Apply risk analysis techniques</a:t>
            </a:r>
          </a:p>
        </p:txBody>
      </p:sp>
      <p:sp>
        <p:nvSpPr>
          <p:cNvPr id="2" name="Rectangle 1">
            <a:extLst>
              <a:ext uri="{FF2B5EF4-FFF2-40B4-BE49-F238E27FC236}">
                <a16:creationId xmlns="" xmlns:a16="http://schemas.microsoft.com/office/drawing/2014/main" id="{5A522E36-9B6F-49F9-914E-47AEFA7805F8}"/>
              </a:ext>
            </a:extLst>
          </p:cNvPr>
          <p:cNvSpPr/>
          <p:nvPr/>
        </p:nvSpPr>
        <p:spPr>
          <a:xfrm>
            <a:off x="5990889" y="1845349"/>
            <a:ext cx="5812090" cy="3539430"/>
          </a:xfrm>
          <a:prstGeom prst="rect">
            <a:avLst/>
          </a:prstGeom>
        </p:spPr>
        <p:txBody>
          <a:bodyPr wrap="square">
            <a:spAutoFit/>
          </a:bodyPr>
          <a:lstStyle/>
          <a:p>
            <a:pPr marL="285750" indent="-285750" algn="just">
              <a:buFont typeface="Wingdings" panose="05000000000000000000" pitchFamily="2" charset="2"/>
              <a:buChar char="§"/>
            </a:pPr>
            <a:r>
              <a:rPr lang="en-US" sz="1600" i="1" dirty="0" err="1">
                <a:solidFill>
                  <a:srgbClr val="0070C0"/>
                </a:solidFill>
                <a:latin typeface="Times New Roman" panose="02020603050405020304" pitchFamily="18" charset="0"/>
                <a:cs typeface="Times New Roman" panose="02020603050405020304" pitchFamily="18" charset="0"/>
              </a:rPr>
              <a:t>Phân</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tích</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tập</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trung</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vào</a:t>
            </a:r>
            <a:r>
              <a:rPr lang="en-US" sz="1600" i="1" dirty="0">
                <a:solidFill>
                  <a:srgbClr val="0070C0"/>
                </a:solidFill>
                <a:latin typeface="Times New Roman" panose="02020603050405020304" pitchFamily="18" charset="0"/>
                <a:cs typeface="Times New Roman" panose="02020603050405020304" pitchFamily="18" charset="0"/>
              </a:rPr>
              <a:t> 1 </a:t>
            </a:r>
            <a:r>
              <a:rPr lang="en-US" sz="1600" i="1" dirty="0" err="1">
                <a:solidFill>
                  <a:srgbClr val="0070C0"/>
                </a:solidFill>
                <a:latin typeface="Times New Roman" panose="02020603050405020304" pitchFamily="18" charset="0"/>
                <a:cs typeface="Times New Roman" panose="02020603050405020304" pitchFamily="18" charset="0"/>
              </a:rPr>
              <a:t>chu</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kỳ</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sau</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và</a:t>
            </a:r>
            <a:r>
              <a:rPr lang="en-US" sz="1600" i="1" dirty="0">
                <a:solidFill>
                  <a:srgbClr val="0070C0"/>
                </a:solidFill>
                <a:latin typeface="Times New Roman" panose="02020603050405020304" pitchFamily="18" charset="0"/>
                <a:cs typeface="Times New Roman" panose="02020603050405020304" pitchFamily="18" charset="0"/>
              </a:rPr>
              <a:t> 3 </a:t>
            </a:r>
            <a:r>
              <a:rPr lang="en-US" sz="1600" i="1" dirty="0" err="1">
                <a:solidFill>
                  <a:srgbClr val="0070C0"/>
                </a:solidFill>
                <a:latin typeface="Times New Roman" panose="02020603050405020304" pitchFamily="18" charset="0"/>
                <a:cs typeface="Times New Roman" panose="02020603050405020304" pitchFamily="18" charset="0"/>
              </a:rPr>
              <a:t>chu</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kỳ</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tr</a:t>
            </a:r>
            <a:r>
              <a:rPr lang="vi-VN" sz="1600" i="1" dirty="0">
                <a:solidFill>
                  <a:srgbClr val="0070C0"/>
                </a:solidFill>
                <a:latin typeface="Times New Roman" panose="02020603050405020304" pitchFamily="18" charset="0"/>
                <a:cs typeface="Times New Roman" panose="02020603050405020304" pitchFamily="18" charset="0"/>
              </a:rPr>
              <a:t>ư</a:t>
            </a:r>
            <a:r>
              <a:rPr lang="en-US" sz="1600" i="1" dirty="0" err="1">
                <a:solidFill>
                  <a:srgbClr val="0070C0"/>
                </a:solidFill>
                <a:latin typeface="Times New Roman" panose="02020603050405020304" pitchFamily="18" charset="0"/>
                <a:cs typeface="Times New Roman" panose="02020603050405020304" pitchFamily="18" charset="0"/>
              </a:rPr>
              <a:t>ớc</a:t>
            </a:r>
            <a:endParaRPr lang="en-US" sz="1600" i="1" dirty="0">
              <a:solidFill>
                <a:srgbClr val="0070C0"/>
              </a:solidFill>
              <a:latin typeface="Times New Roman" panose="02020603050405020304" pitchFamily="18" charset="0"/>
              <a:cs typeface="Times New Roman" panose="02020603050405020304" pitchFamily="18" charset="0"/>
            </a:endParaRPr>
          </a:p>
          <a:p>
            <a:pPr marL="742950" lvl="1" indent="-285750" algn="just">
              <a:buFont typeface="Arial" panose="020B0604020202020204" pitchFamily="34" charset="0"/>
              <a:buChar char="•"/>
            </a:pPr>
            <a:r>
              <a:rPr lang="en-US" sz="1600" i="1" dirty="0" err="1">
                <a:solidFill>
                  <a:srgbClr val="0070C0"/>
                </a:solidFill>
                <a:latin typeface="Times New Roman" panose="02020603050405020304" pitchFamily="18" charset="0"/>
                <a:cs typeface="Times New Roman" panose="02020603050405020304" pitchFamily="18" charset="0"/>
              </a:rPr>
              <a:t>Ví</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dụ</a:t>
            </a:r>
            <a:r>
              <a:rPr lang="en-US" sz="1600" i="1" dirty="0">
                <a:solidFill>
                  <a:srgbClr val="0070C0"/>
                </a:solidFill>
                <a:latin typeface="Times New Roman" panose="02020603050405020304" pitchFamily="18" charset="0"/>
                <a:cs typeface="Times New Roman" panose="02020603050405020304" pitchFamily="18" charset="0"/>
              </a:rPr>
              <a:t>: 1 </a:t>
            </a:r>
            <a:r>
              <a:rPr lang="en-US" sz="1600" i="1" dirty="0" err="1">
                <a:solidFill>
                  <a:srgbClr val="0070C0"/>
                </a:solidFill>
                <a:latin typeface="Times New Roman" panose="02020603050405020304" pitchFamily="18" charset="0"/>
                <a:cs typeface="Times New Roman" panose="02020603050405020304" pitchFamily="18" charset="0"/>
              </a:rPr>
              <a:t>tuần</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sau</a:t>
            </a:r>
            <a:r>
              <a:rPr lang="en-US" sz="1600" i="1" dirty="0">
                <a:solidFill>
                  <a:srgbClr val="0070C0"/>
                </a:solidFill>
                <a:latin typeface="Times New Roman" panose="02020603050405020304" pitchFamily="18" charset="0"/>
                <a:cs typeface="Times New Roman" panose="02020603050405020304" pitchFamily="18" charset="0"/>
              </a:rPr>
              <a:t>, 3 </a:t>
            </a:r>
            <a:r>
              <a:rPr lang="en-US" sz="1600" i="1" dirty="0" err="1">
                <a:solidFill>
                  <a:srgbClr val="0070C0"/>
                </a:solidFill>
                <a:latin typeface="Times New Roman" panose="02020603050405020304" pitchFamily="18" charset="0"/>
                <a:cs typeface="Times New Roman" panose="02020603050405020304" pitchFamily="18" charset="0"/>
              </a:rPr>
              <a:t>tuần</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tr</a:t>
            </a:r>
            <a:r>
              <a:rPr lang="vi-VN" sz="1600" i="1" dirty="0">
                <a:solidFill>
                  <a:srgbClr val="0070C0"/>
                </a:solidFill>
                <a:latin typeface="Times New Roman" panose="02020603050405020304" pitchFamily="18" charset="0"/>
                <a:cs typeface="Times New Roman" panose="02020603050405020304" pitchFamily="18" charset="0"/>
              </a:rPr>
              <a:t>ư</a:t>
            </a:r>
            <a:r>
              <a:rPr lang="en-US" sz="1600" i="1" dirty="0" err="1">
                <a:solidFill>
                  <a:srgbClr val="0070C0"/>
                </a:solidFill>
                <a:latin typeface="Times New Roman" panose="02020603050405020304" pitchFamily="18" charset="0"/>
                <a:cs typeface="Times New Roman" panose="02020603050405020304" pitchFamily="18" charset="0"/>
              </a:rPr>
              <a:t>ớc</a:t>
            </a:r>
            <a:endParaRPr lang="en-US" sz="1600" i="1" dirty="0">
              <a:solidFill>
                <a:srgbClr val="0070C0"/>
              </a:solidFill>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
            </a:pPr>
            <a:r>
              <a:rPr lang="en-US" sz="1600" i="1" dirty="0" err="1">
                <a:solidFill>
                  <a:srgbClr val="0070C0"/>
                </a:solidFill>
                <a:latin typeface="Times New Roman" panose="02020603050405020304" pitchFamily="18" charset="0"/>
                <a:cs typeface="Times New Roman" panose="02020603050405020304" pitchFamily="18" charset="0"/>
              </a:rPr>
              <a:t>Xác</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định</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công</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việc</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hoàn</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thành</a:t>
            </a:r>
            <a:endParaRPr lang="en-US" sz="1600" i="1" dirty="0">
              <a:solidFill>
                <a:srgbClr val="0070C0"/>
              </a:solidFill>
              <a:latin typeface="Times New Roman" panose="02020603050405020304" pitchFamily="18" charset="0"/>
              <a:cs typeface="Times New Roman" panose="02020603050405020304" pitchFamily="18" charset="0"/>
            </a:endParaRPr>
          </a:p>
          <a:p>
            <a:pPr marL="742950" lvl="1" indent="-285750" algn="just">
              <a:buFont typeface="Arial" panose="020B0604020202020204" pitchFamily="34" charset="0"/>
              <a:buChar char="•"/>
            </a:pPr>
            <a:r>
              <a:rPr lang="en-US" sz="1600" i="1" dirty="0" err="1">
                <a:solidFill>
                  <a:srgbClr val="0070C0"/>
                </a:solidFill>
                <a:latin typeface="Times New Roman" panose="02020603050405020304" pitchFamily="18" charset="0"/>
                <a:cs typeface="Times New Roman" panose="02020603050405020304" pitchFamily="18" charset="0"/>
              </a:rPr>
              <a:t>Hỗ</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trợ</a:t>
            </a:r>
            <a:r>
              <a:rPr lang="en-US" sz="1600" i="1" dirty="0">
                <a:solidFill>
                  <a:srgbClr val="0070C0"/>
                </a:solidFill>
                <a:latin typeface="Times New Roman" panose="02020603050405020304" pitchFamily="18" charset="0"/>
                <a:cs typeface="Times New Roman" panose="02020603050405020304" pitchFamily="18" charset="0"/>
              </a:rPr>
              <a:t> ng</a:t>
            </a:r>
            <a:r>
              <a:rPr lang="vi-VN" sz="1600" i="1" dirty="0">
                <a:solidFill>
                  <a:srgbClr val="0070C0"/>
                </a:solidFill>
                <a:latin typeface="Times New Roman" panose="02020603050405020304" pitchFamily="18" charset="0"/>
                <a:cs typeface="Times New Roman" panose="02020603050405020304" pitchFamily="18" charset="0"/>
              </a:rPr>
              <a:t>ư</a:t>
            </a:r>
            <a:r>
              <a:rPr lang="en-US" sz="1600" i="1" dirty="0" err="1">
                <a:solidFill>
                  <a:srgbClr val="0070C0"/>
                </a:solidFill>
                <a:latin typeface="Times New Roman" panose="02020603050405020304" pitchFamily="18" charset="0"/>
                <a:cs typeface="Times New Roman" panose="02020603050405020304" pitchFamily="18" charset="0"/>
              </a:rPr>
              <a:t>ời</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làm</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tốt</a:t>
            </a:r>
            <a:r>
              <a:rPr lang="en-US" sz="1600" i="1" dirty="0">
                <a:solidFill>
                  <a:srgbClr val="0070C0"/>
                </a:solidFill>
                <a:latin typeface="Times New Roman" panose="02020603050405020304" pitchFamily="18" charset="0"/>
                <a:cs typeface="Times New Roman" panose="02020603050405020304" pitchFamily="18" charset="0"/>
              </a:rPr>
              <a:t> h</a:t>
            </a:r>
            <a:r>
              <a:rPr lang="vi-VN" sz="1600" i="1" dirty="0">
                <a:solidFill>
                  <a:srgbClr val="0070C0"/>
                </a:solidFill>
                <a:latin typeface="Times New Roman" panose="02020603050405020304" pitchFamily="18" charset="0"/>
                <a:cs typeface="Times New Roman" panose="02020603050405020304" pitchFamily="18" charset="0"/>
              </a:rPr>
              <a:t>ơ</a:t>
            </a:r>
            <a:r>
              <a:rPr lang="en-US" sz="1600" i="1" dirty="0">
                <a:solidFill>
                  <a:srgbClr val="0070C0"/>
                </a:solidFill>
                <a:latin typeface="Times New Roman" panose="02020603050405020304" pitchFamily="18" charset="0"/>
                <a:cs typeface="Times New Roman" panose="02020603050405020304" pitchFamily="18" charset="0"/>
              </a:rPr>
              <a:t>n (</a:t>
            </a:r>
            <a:r>
              <a:rPr lang="en-US" sz="1600" i="1" dirty="0" err="1">
                <a:solidFill>
                  <a:srgbClr val="0070C0"/>
                </a:solidFill>
                <a:latin typeface="Times New Roman" panose="02020603050405020304" pitchFamily="18" charset="0"/>
                <a:cs typeface="Times New Roman" panose="02020603050405020304" pitchFamily="18" charset="0"/>
              </a:rPr>
              <a:t>phần</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th</a:t>
            </a:r>
            <a:r>
              <a:rPr lang="vi-VN" sz="1600" i="1" dirty="0">
                <a:solidFill>
                  <a:srgbClr val="0070C0"/>
                </a:solidFill>
                <a:latin typeface="Times New Roman" panose="02020603050405020304" pitchFamily="18" charset="0"/>
                <a:cs typeface="Times New Roman" panose="02020603050405020304" pitchFamily="18" charset="0"/>
              </a:rPr>
              <a:t>ư</a:t>
            </a:r>
            <a:r>
              <a:rPr lang="en-US" sz="1600" i="1" dirty="0" err="1">
                <a:solidFill>
                  <a:srgbClr val="0070C0"/>
                </a:solidFill>
                <a:latin typeface="Times New Roman" panose="02020603050405020304" pitchFamily="18" charset="0"/>
                <a:cs typeface="Times New Roman" panose="02020603050405020304" pitchFamily="18" charset="0"/>
              </a:rPr>
              <a:t>ởng</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khi</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làm</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có</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hiệu</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quả</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cao</a:t>
            </a:r>
            <a:r>
              <a:rPr lang="en-US" sz="1600" i="1" dirty="0">
                <a:solidFill>
                  <a:srgbClr val="0070C0"/>
                </a:solidFill>
                <a:latin typeface="Times New Roman" panose="02020603050405020304" pitchFamily="18" charset="0"/>
                <a:cs typeface="Times New Roman" panose="02020603050405020304" pitchFamily="18" charset="0"/>
              </a:rPr>
              <a:t>)</a:t>
            </a:r>
          </a:p>
          <a:p>
            <a:pPr marL="285750" indent="-285750" algn="just">
              <a:buFont typeface="Wingdings" panose="05000000000000000000" pitchFamily="2" charset="2"/>
              <a:buChar char="§"/>
            </a:pPr>
            <a:r>
              <a:rPr lang="en-US" sz="1600" i="1" dirty="0" err="1">
                <a:solidFill>
                  <a:srgbClr val="0070C0"/>
                </a:solidFill>
                <a:latin typeface="Times New Roman" panose="02020603050405020304" pitchFamily="18" charset="0"/>
                <a:cs typeface="Times New Roman" panose="02020603050405020304" pitchFamily="18" charset="0"/>
              </a:rPr>
              <a:t>Đánh</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giá</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công</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việc</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là</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đang</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bắt</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đầu</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muộn</a:t>
            </a:r>
            <a:r>
              <a:rPr lang="en-US" sz="1600" i="1" dirty="0">
                <a:solidFill>
                  <a:srgbClr val="0070C0"/>
                </a:solidFill>
                <a:latin typeface="Times New Roman" panose="02020603050405020304" pitchFamily="18" charset="0"/>
                <a:cs typeface="Times New Roman" panose="02020603050405020304" pitchFamily="18" charset="0"/>
              </a:rPr>
              <a:t> hay </a:t>
            </a:r>
            <a:r>
              <a:rPr lang="en-US" sz="1600" i="1" dirty="0" err="1">
                <a:solidFill>
                  <a:srgbClr val="0070C0"/>
                </a:solidFill>
                <a:latin typeface="Times New Roman" panose="02020603050405020304" pitchFamily="18" charset="0"/>
                <a:cs typeface="Times New Roman" panose="02020603050405020304" pitchFamily="18" charset="0"/>
              </a:rPr>
              <a:t>đang</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hoàn</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thành</a:t>
            </a:r>
            <a:endParaRPr lang="en-US" sz="1600" i="1" dirty="0">
              <a:solidFill>
                <a:srgbClr val="0070C0"/>
              </a:solidFill>
              <a:latin typeface="Times New Roman" panose="02020603050405020304" pitchFamily="18" charset="0"/>
              <a:cs typeface="Times New Roman" panose="02020603050405020304" pitchFamily="18" charset="0"/>
            </a:endParaRPr>
          </a:p>
          <a:p>
            <a:pPr marL="742950" lvl="1" indent="-285750" algn="just">
              <a:buFont typeface="Arial" panose="020B0604020202020204" pitchFamily="34" charset="0"/>
              <a:buChar char="•"/>
            </a:pPr>
            <a:r>
              <a:rPr lang="en-US" sz="1600" i="1" dirty="0" err="1">
                <a:solidFill>
                  <a:srgbClr val="0070C0"/>
                </a:solidFill>
                <a:latin typeface="Times New Roman" panose="02020603050405020304" pitchFamily="18" charset="0"/>
                <a:cs typeface="Times New Roman" panose="02020603050405020304" pitchFamily="18" charset="0"/>
              </a:rPr>
              <a:t>Tác</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động</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của</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lịch</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trình</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và</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ngân</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sách</a:t>
            </a:r>
            <a:r>
              <a:rPr lang="en-US" sz="1600" i="1" dirty="0">
                <a:solidFill>
                  <a:srgbClr val="0070C0"/>
                </a:solidFill>
                <a:latin typeface="Times New Roman" panose="02020603050405020304" pitchFamily="18" charset="0"/>
                <a:cs typeface="Times New Roman" panose="02020603050405020304" pitchFamily="18" charset="0"/>
              </a:rPr>
              <a:t>?</a:t>
            </a:r>
          </a:p>
          <a:p>
            <a:pPr marL="742950" lvl="1" indent="-285750" algn="just">
              <a:buFont typeface="Arial" panose="020B0604020202020204" pitchFamily="34" charset="0"/>
              <a:buChar char="•"/>
            </a:pPr>
            <a:r>
              <a:rPr lang="en-US" sz="1600" i="1" dirty="0" err="1">
                <a:solidFill>
                  <a:srgbClr val="0070C0"/>
                </a:solidFill>
                <a:latin typeface="Times New Roman" panose="02020603050405020304" pitchFamily="18" charset="0"/>
                <a:cs typeface="Times New Roman" panose="02020603050405020304" pitchFamily="18" charset="0"/>
              </a:rPr>
              <a:t>Hành</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động</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bạn</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có</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thể</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xác</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định</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để</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giảm</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nhẹ</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ảnh</a:t>
            </a:r>
            <a:r>
              <a:rPr lang="en-US" sz="1600" i="1" dirty="0">
                <a:solidFill>
                  <a:srgbClr val="0070C0"/>
                </a:solidFill>
                <a:latin typeface="Times New Roman" panose="02020603050405020304" pitchFamily="18" charset="0"/>
                <a:cs typeface="Times New Roman" panose="02020603050405020304" pitchFamily="18" charset="0"/>
              </a:rPr>
              <a:t> h</a:t>
            </a:r>
            <a:r>
              <a:rPr lang="vi-VN" sz="1600" i="1" dirty="0">
                <a:solidFill>
                  <a:srgbClr val="0070C0"/>
                </a:solidFill>
                <a:latin typeface="Times New Roman" panose="02020603050405020304" pitchFamily="18" charset="0"/>
                <a:cs typeface="Times New Roman" panose="02020603050405020304" pitchFamily="18" charset="0"/>
              </a:rPr>
              <a:t>ư</a:t>
            </a:r>
            <a:r>
              <a:rPr lang="en-US" sz="1600" i="1" dirty="0" err="1">
                <a:solidFill>
                  <a:srgbClr val="0070C0"/>
                </a:solidFill>
                <a:latin typeface="Times New Roman" panose="02020603050405020304" pitchFamily="18" charset="0"/>
                <a:cs typeface="Times New Roman" panose="02020603050405020304" pitchFamily="18" charset="0"/>
              </a:rPr>
              <a:t>ởng</a:t>
            </a:r>
            <a:r>
              <a:rPr lang="en-US" sz="1600" i="1" dirty="0">
                <a:solidFill>
                  <a:srgbClr val="0070C0"/>
                </a:solidFill>
                <a:latin typeface="Times New Roman" panose="02020603050405020304" pitchFamily="18" charset="0"/>
                <a:cs typeface="Times New Roman" panose="02020603050405020304" pitchFamily="18" charset="0"/>
              </a:rPr>
              <a:t>?</a:t>
            </a:r>
          </a:p>
          <a:p>
            <a:pPr marL="742950" lvl="1" indent="-285750" algn="just">
              <a:buFont typeface="Arial" panose="020B0604020202020204" pitchFamily="34" charset="0"/>
              <a:buChar char="•"/>
            </a:pPr>
            <a:endParaRPr lang="en-US" sz="1600" i="1" dirty="0">
              <a:solidFill>
                <a:srgbClr val="0070C0"/>
              </a:solidFill>
              <a:latin typeface="Times New Roman" panose="02020603050405020304" pitchFamily="18" charset="0"/>
              <a:cs typeface="Times New Roman" panose="02020603050405020304" pitchFamily="18" charset="0"/>
            </a:endParaRPr>
          </a:p>
          <a:p>
            <a:pPr marL="742950" lvl="1" indent="-285750" algn="just">
              <a:buFont typeface="Arial" panose="020B0604020202020204" pitchFamily="34" charset="0"/>
              <a:buChar char="•"/>
            </a:pPr>
            <a:r>
              <a:rPr lang="en-US" sz="1600" i="1" dirty="0">
                <a:solidFill>
                  <a:srgbClr val="0070C0"/>
                </a:solidFill>
                <a:latin typeface="Times New Roman" panose="02020603050405020304" pitchFamily="18" charset="0"/>
                <a:cs typeface="Times New Roman" panose="02020603050405020304" pitchFamily="18" charset="0"/>
              </a:rPr>
              <a:t>Ai </a:t>
            </a:r>
            <a:r>
              <a:rPr lang="en-US" sz="1600" i="1" dirty="0" err="1">
                <a:solidFill>
                  <a:srgbClr val="0070C0"/>
                </a:solidFill>
                <a:latin typeface="Times New Roman" panose="02020603050405020304" pitchFamily="18" charset="0"/>
                <a:cs typeface="Times New Roman" panose="02020603050405020304" pitchFamily="18" charset="0"/>
              </a:rPr>
              <a:t>nên</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có</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trách</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nhiệm</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với</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bất</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kỳ</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hành</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động</a:t>
            </a:r>
            <a:r>
              <a:rPr lang="en-US" sz="1600" i="1" dirty="0">
                <a:solidFill>
                  <a:srgbClr val="0070C0"/>
                </a:solidFill>
                <a:latin typeface="Times New Roman" panose="02020603050405020304" pitchFamily="18" charset="0"/>
                <a:cs typeface="Times New Roman" panose="02020603050405020304" pitchFamily="18" charset="0"/>
              </a:rPr>
              <a:t>?</a:t>
            </a:r>
          </a:p>
          <a:p>
            <a:pPr marL="285750" indent="-285750" algn="just">
              <a:buFont typeface="Wingdings" panose="05000000000000000000" pitchFamily="2" charset="2"/>
              <a:buChar char="§"/>
            </a:pPr>
            <a:r>
              <a:rPr lang="en-US" sz="1600" i="1" dirty="0" err="1">
                <a:solidFill>
                  <a:srgbClr val="0070C0"/>
                </a:solidFill>
                <a:latin typeface="Times New Roman" panose="02020603050405020304" pitchFamily="18" charset="0"/>
                <a:cs typeface="Times New Roman" panose="02020603050405020304" pitchFamily="18" charset="0"/>
              </a:rPr>
              <a:t>Đánh</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giá</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công</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việc</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đang</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bắt</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đầu</a:t>
            </a:r>
            <a:endParaRPr lang="en-US" sz="1600" i="1" dirty="0">
              <a:solidFill>
                <a:srgbClr val="0070C0"/>
              </a:solidFill>
              <a:latin typeface="Times New Roman" panose="02020603050405020304" pitchFamily="18" charset="0"/>
              <a:cs typeface="Times New Roman" panose="02020603050405020304" pitchFamily="18" charset="0"/>
            </a:endParaRPr>
          </a:p>
          <a:p>
            <a:pPr marL="742950" lvl="1" indent="-285750" algn="just">
              <a:buFont typeface="Arial" panose="020B0604020202020204" pitchFamily="34" charset="0"/>
              <a:buChar char="•"/>
            </a:pPr>
            <a:r>
              <a:rPr lang="en-US" sz="1600" i="1" dirty="0" err="1">
                <a:solidFill>
                  <a:srgbClr val="0070C0"/>
                </a:solidFill>
                <a:latin typeface="Times New Roman" panose="02020603050405020304" pitchFamily="18" charset="0"/>
                <a:cs typeface="Times New Roman" panose="02020603050405020304" pitchFamily="18" charset="0"/>
              </a:rPr>
              <a:t>Chắc</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chắn</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rằng</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mọi</a:t>
            </a:r>
            <a:r>
              <a:rPr lang="en-US" sz="1600" i="1" dirty="0">
                <a:solidFill>
                  <a:srgbClr val="0070C0"/>
                </a:solidFill>
                <a:latin typeface="Times New Roman" panose="02020603050405020304" pitchFamily="18" charset="0"/>
                <a:cs typeface="Times New Roman" panose="02020603050405020304" pitchFamily="18" charset="0"/>
              </a:rPr>
              <a:t> ng</a:t>
            </a:r>
            <a:r>
              <a:rPr lang="vi-VN" sz="1600" i="1" dirty="0">
                <a:solidFill>
                  <a:srgbClr val="0070C0"/>
                </a:solidFill>
                <a:latin typeface="Times New Roman" panose="02020603050405020304" pitchFamily="18" charset="0"/>
                <a:cs typeface="Times New Roman" panose="02020603050405020304" pitchFamily="18" charset="0"/>
              </a:rPr>
              <a:t>ư</a:t>
            </a:r>
            <a:r>
              <a:rPr lang="en-US" sz="1600" i="1" dirty="0" err="1">
                <a:solidFill>
                  <a:srgbClr val="0070C0"/>
                </a:solidFill>
                <a:latin typeface="Times New Roman" panose="02020603050405020304" pitchFamily="18" charset="0"/>
                <a:cs typeface="Times New Roman" panose="02020603050405020304" pitchFamily="18" charset="0"/>
              </a:rPr>
              <a:t>ời</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biết</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và</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đồng</a:t>
            </a:r>
            <a:r>
              <a:rPr lang="en-US" sz="1600" i="1" dirty="0">
                <a:solidFill>
                  <a:srgbClr val="0070C0"/>
                </a:solidFill>
                <a:latin typeface="Times New Roman" panose="02020603050405020304" pitchFamily="18" charset="0"/>
                <a:cs typeface="Times New Roman" panose="02020603050405020304" pitchFamily="18" charset="0"/>
              </a:rPr>
              <a:t> ý </a:t>
            </a:r>
            <a:r>
              <a:rPr lang="en-US" sz="1600" i="1" dirty="0" err="1">
                <a:solidFill>
                  <a:srgbClr val="0070C0"/>
                </a:solidFill>
                <a:latin typeface="Times New Roman" panose="02020603050405020304" pitchFamily="18" charset="0"/>
                <a:cs typeface="Times New Roman" panose="02020603050405020304" pitchFamily="18" charset="0"/>
              </a:rPr>
              <a:t>rằng</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công</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việc</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của</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họ</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có</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thể</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bắt</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đầu</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đúng</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giờ</a:t>
            </a:r>
            <a:endParaRPr lang="en-US" sz="1600" i="1" dirty="0">
              <a:solidFill>
                <a:srgbClr val="0070C0"/>
              </a:solidFill>
              <a:latin typeface="Times New Roman" panose="02020603050405020304" pitchFamily="18" charset="0"/>
              <a:cs typeface="Times New Roman" panose="02020603050405020304" pitchFamily="18" charset="0"/>
            </a:endParaRPr>
          </a:p>
          <a:p>
            <a:pPr marL="742950" lvl="1" indent="-285750" algn="just">
              <a:buFont typeface="Arial" panose="020B0604020202020204" pitchFamily="34" charset="0"/>
              <a:buChar char="•"/>
            </a:pPr>
            <a:r>
              <a:rPr lang="en-US" sz="1600" i="1" dirty="0" err="1">
                <a:solidFill>
                  <a:srgbClr val="0070C0"/>
                </a:solidFill>
                <a:latin typeface="Times New Roman" panose="02020603050405020304" pitchFamily="18" charset="0"/>
                <a:cs typeface="Times New Roman" panose="02020603050405020304" pitchFamily="18" charset="0"/>
              </a:rPr>
              <a:t>Áp</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dụng</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các</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kỹ</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thuật</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phân</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tích</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rủi</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ro</a:t>
            </a:r>
            <a:endParaRPr lang="en-US" sz="1600" i="1" dirty="0">
              <a:solidFill>
                <a:srgbClr val="0070C0"/>
              </a:solidFill>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 xmlns:a16="http://schemas.microsoft.com/office/drawing/2014/main" id="{5515A81C-AA2D-46E5-BCE2-FA656F502BF1}"/>
              </a:ext>
            </a:extLst>
          </p:cNvPr>
          <p:cNvSpPr/>
          <p:nvPr/>
        </p:nvSpPr>
        <p:spPr>
          <a:xfrm>
            <a:off x="521351" y="1018544"/>
            <a:ext cx="10719317" cy="646331"/>
          </a:xfrm>
          <a:prstGeom prst="rect">
            <a:avLst/>
          </a:prstGeom>
        </p:spPr>
        <p:txBody>
          <a:bodyPr wrap="square">
            <a:spAutoFit/>
          </a:bodyPr>
          <a:lstStyle/>
          <a:p>
            <a:pPr algn="just"/>
            <a:r>
              <a:rPr lang="en-US" b="1">
                <a:latin typeface="Times New Roman" panose="02020603050405020304" pitchFamily="18" charset="0"/>
                <a:cs typeface="Times New Roman" panose="02020603050405020304" pitchFamily="18" charset="0"/>
              </a:rPr>
              <a:t>Analyze progress in the areas of time, budget, technical performance, and objectives</a:t>
            </a:r>
          </a:p>
          <a:p>
            <a:pPr algn="just"/>
            <a:r>
              <a:rPr lang="en-US" b="1" i="1">
                <a:solidFill>
                  <a:srgbClr val="0070C0"/>
                </a:solidFill>
                <a:latin typeface="Times New Roman" panose="02020603050405020304" pitchFamily="18" charset="0"/>
                <a:cs typeface="Times New Roman" panose="02020603050405020304" pitchFamily="18" charset="0"/>
              </a:rPr>
              <a:t>Phân tích quy trình trong lĩnh vực thời gian, ngân sách, hiệu suất kỹ thuật và đối t</a:t>
            </a:r>
            <a:r>
              <a:rPr lang="vi-VN" b="1" i="1">
                <a:solidFill>
                  <a:srgbClr val="0070C0"/>
                </a:solidFill>
                <a:latin typeface="Times New Roman" panose="02020603050405020304" pitchFamily="18" charset="0"/>
                <a:cs typeface="Times New Roman" panose="02020603050405020304" pitchFamily="18" charset="0"/>
              </a:rPr>
              <a:t>ư</a:t>
            </a:r>
            <a:r>
              <a:rPr lang="en-US" b="1" i="1">
                <a:solidFill>
                  <a:srgbClr val="0070C0"/>
                </a:solidFill>
                <a:latin typeface="Times New Roman" panose="02020603050405020304" pitchFamily="18" charset="0"/>
                <a:cs typeface="Times New Roman" panose="02020603050405020304" pitchFamily="18" charset="0"/>
              </a:rPr>
              <a:t>ợng</a:t>
            </a:r>
          </a:p>
        </p:txBody>
      </p:sp>
    </p:spTree>
    <p:extLst>
      <p:ext uri="{BB962C8B-B14F-4D97-AF65-F5344CB8AC3E}">
        <p14:creationId xmlns:p14="http://schemas.microsoft.com/office/powerpoint/2010/main" val="387949353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17651" y="245929"/>
            <a:ext cx="10614206" cy="1200329"/>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r>
              <a:rPr lang="en-US" sz="2400" b="1" u="sng">
                <a:ln/>
                <a:solidFill>
                  <a:schemeClr val="bg2">
                    <a:lumMod val="50000"/>
                  </a:schemeClr>
                </a:solidFill>
                <a:latin typeface="Times New Roman" panose="02020603050405020304" pitchFamily="18" charset="0"/>
                <a:cs typeface="Times New Roman" panose="02020603050405020304" pitchFamily="18" charset="0"/>
              </a:rPr>
              <a:t>Guidelines for Collecting and Evaluating Project Performance (2 of 2):</a:t>
            </a:r>
          </a:p>
          <a:p>
            <a:r>
              <a:rPr lang="en-US" sz="2400" b="1" i="1" u="sng">
                <a:ln/>
                <a:solidFill>
                  <a:srgbClr val="0070C0"/>
                </a:solidFill>
                <a:latin typeface="Times New Roman" panose="02020603050405020304" pitchFamily="18" charset="0"/>
                <a:cs typeface="Times New Roman" panose="02020603050405020304" pitchFamily="18" charset="0"/>
              </a:rPr>
              <a:t>Hướng dẫn cho thu thập và đánh giá hiệu quả dự án (2/2)</a:t>
            </a:r>
          </a:p>
          <a:p>
            <a:endParaRPr lang="en-US" sz="2400" b="1" u="sng" dirty="0">
              <a:ln/>
              <a:solidFill>
                <a:schemeClr val="bg2">
                  <a:lumMod val="50000"/>
                </a:schemeClr>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661738" y="2135132"/>
            <a:ext cx="5149516" cy="2862322"/>
          </a:xfrm>
          <a:prstGeom prst="rect">
            <a:avLst/>
          </a:prstGeom>
          <a:noFill/>
        </p:spPr>
        <p:txBody>
          <a:bodyPr wrap="square" rtlCol="0">
            <a:spAutoFit/>
          </a:bodyPr>
          <a:lstStyle/>
          <a:p>
            <a:pPr marL="285750" indent="-285750" algn="just">
              <a:buFont typeface="Wingdings" panose="05000000000000000000" pitchFamily="2" charset="2"/>
              <a:buChar char="§"/>
            </a:pPr>
            <a:r>
              <a:rPr lang="en-US">
                <a:latin typeface="Times New Roman" panose="02020603050405020304" pitchFamily="18" charset="0"/>
                <a:cs typeface="Times New Roman" panose="02020603050405020304" pitchFamily="18" charset="0"/>
              </a:rPr>
              <a:t>Evaluate work due for completion</a:t>
            </a:r>
          </a:p>
          <a:p>
            <a:pPr marL="742950" lvl="1" indent="-285750" algn="just">
              <a:buFont typeface="Arial" panose="020B0604020202020204" pitchFamily="34" charset="0"/>
              <a:buChar char="•"/>
            </a:pPr>
            <a:r>
              <a:rPr lang="en-US">
                <a:latin typeface="Times New Roman" panose="02020603050405020304" pitchFamily="18" charset="0"/>
                <a:cs typeface="Times New Roman" panose="02020603050405020304" pitchFamily="18" charset="0"/>
              </a:rPr>
              <a:t>Check with owners to ensure that work is on target</a:t>
            </a:r>
          </a:p>
          <a:p>
            <a:pPr marL="742950" lvl="1" indent="-285750" algn="just">
              <a:buFont typeface="Arial" panose="020B0604020202020204" pitchFamily="34" charset="0"/>
              <a:buChar char="•"/>
            </a:pPr>
            <a:r>
              <a:rPr lang="en-US">
                <a:latin typeface="Times New Roman" panose="02020603050405020304" pitchFamily="18" charset="0"/>
                <a:cs typeface="Times New Roman" panose="02020603050405020304" pitchFamily="18" charset="0"/>
              </a:rPr>
              <a:t>Evaluate trends and other data that supports the owners’ opinions</a:t>
            </a:r>
          </a:p>
          <a:p>
            <a:pPr marL="285750" indent="-285750" algn="just">
              <a:buFont typeface="Wingdings" panose="05000000000000000000" pitchFamily="2" charset="2"/>
              <a:buChar char="§"/>
            </a:pPr>
            <a:r>
              <a:rPr lang="en-US">
                <a:latin typeface="Times New Roman" panose="02020603050405020304" pitchFamily="18" charset="0"/>
                <a:cs typeface="Times New Roman" panose="02020603050405020304" pitchFamily="18" charset="0"/>
              </a:rPr>
              <a:t>Provide updated estimates for task completion</a:t>
            </a:r>
          </a:p>
          <a:p>
            <a:pPr marL="285750" indent="-285750" algn="just">
              <a:buFont typeface="Wingdings" panose="05000000000000000000" pitchFamily="2" charset="2"/>
              <a:buChar char="§"/>
            </a:pPr>
            <a:r>
              <a:rPr lang="en-US">
                <a:latin typeface="Times New Roman" panose="02020603050405020304" pitchFamily="18" charset="0"/>
                <a:cs typeface="Times New Roman" panose="02020603050405020304" pitchFamily="18" charset="0"/>
              </a:rPr>
              <a:t>Conduct project reviews</a:t>
            </a:r>
          </a:p>
          <a:p>
            <a:pPr marL="285750" indent="-285750" algn="just">
              <a:buFont typeface="Wingdings" panose="05000000000000000000" pitchFamily="2" charset="2"/>
              <a:buChar char="§"/>
            </a:pPr>
            <a:r>
              <a:rPr lang="en-US">
                <a:latin typeface="Times New Roman" panose="02020603050405020304" pitchFamily="18" charset="0"/>
                <a:cs typeface="Times New Roman" panose="02020603050405020304" pitchFamily="18" charset="0"/>
              </a:rPr>
              <a:t>Communicate status regularly</a:t>
            </a:r>
          </a:p>
          <a:p>
            <a:pPr marL="285750" indent="-285750" algn="just">
              <a:buFont typeface="Wingdings" panose="05000000000000000000" pitchFamily="2" charset="2"/>
              <a:buChar char="§"/>
            </a:pPr>
            <a:r>
              <a:rPr lang="en-US">
                <a:latin typeface="Times New Roman" panose="02020603050405020304" pitchFamily="18" charset="0"/>
                <a:cs typeface="Times New Roman" panose="02020603050405020304" pitchFamily="18" charset="0"/>
              </a:rPr>
              <a:t>Track issue and problem resolution</a:t>
            </a:r>
          </a:p>
          <a:p>
            <a:pPr marL="742950" lvl="1" indent="-285750" algn="just">
              <a:buFont typeface="Wingdings" panose="05000000000000000000" pitchFamily="2" charset="2"/>
              <a:buChar char="q"/>
            </a:pPr>
            <a:endParaRPr lang="en-US">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 xmlns:a16="http://schemas.microsoft.com/office/drawing/2014/main" id="{FC316E97-903E-4813-B3E0-116021B97199}"/>
              </a:ext>
            </a:extLst>
          </p:cNvPr>
          <p:cNvSpPr/>
          <p:nvPr/>
        </p:nvSpPr>
        <p:spPr>
          <a:xfrm>
            <a:off x="1260143" y="1214216"/>
            <a:ext cx="10719317" cy="646331"/>
          </a:xfrm>
          <a:prstGeom prst="rect">
            <a:avLst/>
          </a:prstGeom>
        </p:spPr>
        <p:txBody>
          <a:bodyPr wrap="square">
            <a:spAutoFit/>
          </a:bodyPr>
          <a:lstStyle/>
          <a:p>
            <a:pPr algn="just"/>
            <a:r>
              <a:rPr lang="en-US" b="1">
                <a:latin typeface="Times New Roman" panose="02020603050405020304" pitchFamily="18" charset="0"/>
                <a:cs typeface="Times New Roman" panose="02020603050405020304" pitchFamily="18" charset="0"/>
              </a:rPr>
              <a:t>Analyze progress in the areas of time, budget, technical performance, and objectives</a:t>
            </a:r>
          </a:p>
          <a:p>
            <a:pPr algn="just"/>
            <a:r>
              <a:rPr lang="en-US" b="1" i="1">
                <a:solidFill>
                  <a:srgbClr val="0070C0"/>
                </a:solidFill>
                <a:latin typeface="Times New Roman" panose="02020603050405020304" pitchFamily="18" charset="0"/>
                <a:cs typeface="Times New Roman" panose="02020603050405020304" pitchFamily="18" charset="0"/>
              </a:rPr>
              <a:t>Phân tích quy trình trong lĩnh vực thời gian, ngân sách, hiệu suất kỹ thuật và đối t</a:t>
            </a:r>
            <a:r>
              <a:rPr lang="vi-VN" b="1" i="1">
                <a:solidFill>
                  <a:srgbClr val="0070C0"/>
                </a:solidFill>
                <a:latin typeface="Times New Roman" panose="02020603050405020304" pitchFamily="18" charset="0"/>
                <a:cs typeface="Times New Roman" panose="02020603050405020304" pitchFamily="18" charset="0"/>
              </a:rPr>
              <a:t>ư</a:t>
            </a:r>
            <a:r>
              <a:rPr lang="en-US" b="1" i="1">
                <a:solidFill>
                  <a:srgbClr val="0070C0"/>
                </a:solidFill>
                <a:latin typeface="Times New Roman" panose="02020603050405020304" pitchFamily="18" charset="0"/>
                <a:cs typeface="Times New Roman" panose="02020603050405020304" pitchFamily="18" charset="0"/>
              </a:rPr>
              <a:t>ợng</a:t>
            </a:r>
          </a:p>
        </p:txBody>
      </p:sp>
      <p:sp>
        <p:nvSpPr>
          <p:cNvPr id="7" name="TextBox 6">
            <a:extLst>
              <a:ext uri="{FF2B5EF4-FFF2-40B4-BE49-F238E27FC236}">
                <a16:creationId xmlns="" xmlns:a16="http://schemas.microsoft.com/office/drawing/2014/main" id="{C04D31DD-50EB-4C8C-8B83-4CCCF1FC858F}"/>
              </a:ext>
            </a:extLst>
          </p:cNvPr>
          <p:cNvSpPr txBox="1"/>
          <p:nvPr/>
        </p:nvSpPr>
        <p:spPr>
          <a:xfrm>
            <a:off x="6380748" y="2135132"/>
            <a:ext cx="5149513" cy="2862322"/>
          </a:xfrm>
          <a:prstGeom prst="rect">
            <a:avLst/>
          </a:prstGeom>
          <a:noFill/>
        </p:spPr>
        <p:txBody>
          <a:bodyPr wrap="square" rtlCol="0">
            <a:spAutoFit/>
          </a:bodyPr>
          <a:lstStyle/>
          <a:p>
            <a:pPr marL="285750" indent="-285750" algn="just">
              <a:buFont typeface="Wingdings" panose="05000000000000000000" pitchFamily="2" charset="2"/>
              <a:buChar char="§"/>
            </a:pPr>
            <a:r>
              <a:rPr lang="en-US" i="1">
                <a:solidFill>
                  <a:srgbClr val="0070C0"/>
                </a:solidFill>
                <a:latin typeface="Times New Roman" panose="02020603050405020304" pitchFamily="18" charset="0"/>
                <a:cs typeface="Times New Roman" panose="02020603050405020304" pitchFamily="18" charset="0"/>
              </a:rPr>
              <a:t>Đánh giá công việc cho sự hoàn thành</a:t>
            </a:r>
          </a:p>
          <a:p>
            <a:pPr marL="742950" lvl="1" indent="-285750" algn="just">
              <a:buFont typeface="Arial" panose="020B0604020202020204" pitchFamily="34" charset="0"/>
              <a:buChar char="•"/>
            </a:pPr>
            <a:r>
              <a:rPr lang="en-US" i="1">
                <a:solidFill>
                  <a:srgbClr val="0070C0"/>
                </a:solidFill>
                <a:latin typeface="Times New Roman" panose="02020603050405020304" pitchFamily="18" charset="0"/>
                <a:cs typeface="Times New Roman" panose="02020603050405020304" pitchFamily="18" charset="0"/>
              </a:rPr>
              <a:t>Kiểm tra với thành viên để chắc rằng công việc đang làm đúng </a:t>
            </a:r>
          </a:p>
          <a:p>
            <a:pPr marL="742950" lvl="1" indent="-285750" algn="just">
              <a:buFont typeface="Arial" panose="020B0604020202020204" pitchFamily="34" charset="0"/>
              <a:buChar char="•"/>
            </a:pPr>
            <a:r>
              <a:rPr lang="en-US" i="1">
                <a:solidFill>
                  <a:srgbClr val="0070C0"/>
                </a:solidFill>
                <a:latin typeface="Times New Roman" panose="02020603050405020304" pitchFamily="18" charset="0"/>
                <a:cs typeface="Times New Roman" panose="02020603050405020304" pitchFamily="18" charset="0"/>
              </a:rPr>
              <a:t>Đánh giá xu h</a:t>
            </a:r>
            <a:r>
              <a:rPr lang="vi-VN" i="1">
                <a:solidFill>
                  <a:srgbClr val="0070C0"/>
                </a:solidFill>
                <a:latin typeface="Times New Roman" panose="02020603050405020304" pitchFamily="18" charset="0"/>
                <a:cs typeface="Times New Roman" panose="02020603050405020304" pitchFamily="18" charset="0"/>
              </a:rPr>
              <a:t>ư</a:t>
            </a:r>
            <a:r>
              <a:rPr lang="en-US" i="1">
                <a:solidFill>
                  <a:srgbClr val="0070C0"/>
                </a:solidFill>
                <a:latin typeface="Times New Roman" panose="02020603050405020304" pitchFamily="18" charset="0"/>
                <a:cs typeface="Times New Roman" panose="02020603050405020304" pitchFamily="18" charset="0"/>
              </a:rPr>
              <a:t>ớng và dữ liệu khác có thể hỗ trợ cho quan điểm mỗi ng</a:t>
            </a:r>
            <a:r>
              <a:rPr lang="vi-VN" i="1">
                <a:solidFill>
                  <a:srgbClr val="0070C0"/>
                </a:solidFill>
                <a:latin typeface="Times New Roman" panose="02020603050405020304" pitchFamily="18" charset="0"/>
                <a:cs typeface="Times New Roman" panose="02020603050405020304" pitchFamily="18" charset="0"/>
              </a:rPr>
              <a:t>ư</a:t>
            </a:r>
            <a:r>
              <a:rPr lang="en-US" i="1">
                <a:solidFill>
                  <a:srgbClr val="0070C0"/>
                </a:solidFill>
                <a:latin typeface="Times New Roman" panose="02020603050405020304" pitchFamily="18" charset="0"/>
                <a:cs typeface="Times New Roman" panose="02020603050405020304" pitchFamily="18" charset="0"/>
              </a:rPr>
              <a:t>ời</a:t>
            </a:r>
          </a:p>
          <a:p>
            <a:pPr marL="285750" indent="-285750" algn="just">
              <a:buFont typeface="Wingdings" panose="05000000000000000000" pitchFamily="2" charset="2"/>
              <a:buChar char="§"/>
            </a:pPr>
            <a:r>
              <a:rPr lang="en-US" i="1">
                <a:solidFill>
                  <a:srgbClr val="0070C0"/>
                </a:solidFill>
                <a:latin typeface="Times New Roman" panose="02020603050405020304" pitchFamily="18" charset="0"/>
                <a:cs typeface="Times New Roman" panose="02020603050405020304" pitchFamily="18" charset="0"/>
              </a:rPr>
              <a:t>Cập nhật ước l</a:t>
            </a:r>
            <a:r>
              <a:rPr lang="vi-VN" i="1">
                <a:solidFill>
                  <a:srgbClr val="0070C0"/>
                </a:solidFill>
                <a:latin typeface="Times New Roman" panose="02020603050405020304" pitchFamily="18" charset="0"/>
                <a:cs typeface="Times New Roman" panose="02020603050405020304" pitchFamily="18" charset="0"/>
              </a:rPr>
              <a:t>ư</a:t>
            </a:r>
            <a:r>
              <a:rPr lang="en-US" i="1">
                <a:solidFill>
                  <a:srgbClr val="0070C0"/>
                </a:solidFill>
                <a:latin typeface="Times New Roman" panose="02020603050405020304" pitchFamily="18" charset="0"/>
                <a:cs typeface="Times New Roman" panose="02020603050405020304" pitchFamily="18" charset="0"/>
              </a:rPr>
              <a:t>ợng cho việc hoàn thành nhiệm vụ</a:t>
            </a:r>
          </a:p>
          <a:p>
            <a:pPr marL="285750" indent="-285750" algn="just">
              <a:buFont typeface="Wingdings" panose="05000000000000000000" pitchFamily="2" charset="2"/>
              <a:buChar char="§"/>
            </a:pPr>
            <a:r>
              <a:rPr lang="en-US" i="1">
                <a:solidFill>
                  <a:srgbClr val="0070C0"/>
                </a:solidFill>
                <a:latin typeface="Times New Roman" panose="02020603050405020304" pitchFamily="18" charset="0"/>
                <a:cs typeface="Times New Roman" panose="02020603050405020304" pitchFamily="18" charset="0"/>
              </a:rPr>
              <a:t>Tiến hành kiểm tra lại dự án</a:t>
            </a:r>
          </a:p>
          <a:p>
            <a:pPr marL="285750" indent="-285750" algn="just">
              <a:buFont typeface="Wingdings" panose="05000000000000000000" pitchFamily="2" charset="2"/>
              <a:buChar char="§"/>
            </a:pPr>
            <a:r>
              <a:rPr lang="en-US" i="1">
                <a:solidFill>
                  <a:srgbClr val="0070C0"/>
                </a:solidFill>
                <a:latin typeface="Times New Roman" panose="02020603050405020304" pitchFamily="18" charset="0"/>
                <a:cs typeface="Times New Roman" panose="02020603050405020304" pitchFamily="18" charset="0"/>
              </a:rPr>
              <a:t>Phổ biến trạng thái th</a:t>
            </a:r>
            <a:r>
              <a:rPr lang="vi-VN" i="1">
                <a:solidFill>
                  <a:srgbClr val="0070C0"/>
                </a:solidFill>
                <a:latin typeface="Times New Roman" panose="02020603050405020304" pitchFamily="18" charset="0"/>
                <a:cs typeface="Times New Roman" panose="02020603050405020304" pitchFamily="18" charset="0"/>
              </a:rPr>
              <a:t>ư</a:t>
            </a:r>
            <a:r>
              <a:rPr lang="en-US" i="1">
                <a:solidFill>
                  <a:srgbClr val="0070C0"/>
                </a:solidFill>
                <a:latin typeface="Times New Roman" panose="02020603050405020304" pitchFamily="18" charset="0"/>
                <a:cs typeface="Times New Roman" panose="02020603050405020304" pitchFamily="18" charset="0"/>
              </a:rPr>
              <a:t>ờng xuyên</a:t>
            </a:r>
          </a:p>
          <a:p>
            <a:pPr marL="285750" indent="-285750" algn="just">
              <a:buFont typeface="Wingdings" panose="05000000000000000000" pitchFamily="2" charset="2"/>
              <a:buChar char="§"/>
            </a:pPr>
            <a:r>
              <a:rPr lang="en-US" i="1">
                <a:solidFill>
                  <a:srgbClr val="0070C0"/>
                </a:solidFill>
                <a:latin typeface="Times New Roman" panose="02020603050405020304" pitchFamily="18" charset="0"/>
                <a:cs typeface="Times New Roman" panose="02020603050405020304" pitchFamily="18" charset="0"/>
              </a:rPr>
              <a:t>Giải quyết các lỗi và vấn đề theo dõi</a:t>
            </a:r>
          </a:p>
          <a:p>
            <a:pPr marL="742950" lvl="1" indent="-285750" algn="just">
              <a:buFont typeface="Wingdings" panose="05000000000000000000" pitchFamily="2" charset="2"/>
              <a:buChar char="q"/>
            </a:pPr>
            <a:endParaRPr lang="en-US" i="1">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7372799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41714" y="209835"/>
            <a:ext cx="10614206" cy="1200329"/>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r>
              <a:rPr lang="en-US" sz="2400" b="1" u="sng">
                <a:ln/>
                <a:solidFill>
                  <a:schemeClr val="bg2">
                    <a:lumMod val="50000"/>
                  </a:schemeClr>
                </a:solidFill>
                <a:latin typeface="Times New Roman" panose="02020603050405020304" pitchFamily="18" charset="0"/>
                <a:cs typeface="Times New Roman" panose="02020603050405020304" pitchFamily="18" charset="0"/>
              </a:rPr>
              <a:t>Tracking and Executing the Risk Management Plan (1 of 2):</a:t>
            </a:r>
          </a:p>
          <a:p>
            <a:r>
              <a:rPr lang="en-US" sz="2400" b="1" i="1" u="sng">
                <a:ln/>
                <a:solidFill>
                  <a:srgbClr val="0070C0"/>
                </a:solidFill>
                <a:latin typeface="Times New Roman" panose="02020603050405020304" pitchFamily="18" charset="0"/>
                <a:cs typeface="Times New Roman" panose="02020603050405020304" pitchFamily="18" charset="0"/>
              </a:rPr>
              <a:t>Theo dõi và thực hiện kế hoạch quản lý rủi ro</a:t>
            </a:r>
          </a:p>
          <a:p>
            <a:endParaRPr lang="en-US" sz="2400" b="1" u="sng" dirty="0">
              <a:ln/>
              <a:solidFill>
                <a:schemeClr val="bg2">
                  <a:lumMod val="50000"/>
                </a:schemeClr>
              </a:solidFill>
              <a:latin typeface="Times New Roman" panose="02020603050405020304" pitchFamily="18" charset="0"/>
              <a:cs typeface="Times New Roman" panose="02020603050405020304" pitchFamily="18" charset="0"/>
            </a:endParaRPr>
          </a:p>
        </p:txBody>
      </p:sp>
      <p:sp>
        <p:nvSpPr>
          <p:cNvPr id="7" name="TextBox 6"/>
          <p:cNvSpPr txBox="1"/>
          <p:nvPr/>
        </p:nvSpPr>
        <p:spPr>
          <a:xfrm>
            <a:off x="341714" y="1123122"/>
            <a:ext cx="5308488" cy="5078313"/>
          </a:xfrm>
          <a:prstGeom prst="rect">
            <a:avLst/>
          </a:prstGeom>
          <a:noFill/>
        </p:spPr>
        <p:txBody>
          <a:bodyPr wrap="square" rtlCol="0">
            <a:spAutoFit/>
          </a:bodyPr>
          <a:lstStyle/>
          <a:p>
            <a:pPr algn="just"/>
            <a:r>
              <a:rPr lang="en-US" b="1">
                <a:latin typeface="Times New Roman" panose="02020603050405020304" pitchFamily="18" charset="0"/>
                <a:cs typeface="Times New Roman" panose="02020603050405020304" pitchFamily="18" charset="0"/>
              </a:rPr>
              <a:t>The project manager and the team must:</a:t>
            </a:r>
          </a:p>
          <a:p>
            <a:pPr marL="742950" lvl="1" indent="-285750" algn="just">
              <a:buFont typeface="Wingdings" panose="05000000000000000000" pitchFamily="2" charset="2"/>
              <a:buChar char="§"/>
            </a:pPr>
            <a:r>
              <a:rPr lang="en-US">
                <a:latin typeface="Times New Roman" panose="02020603050405020304" pitchFamily="18" charset="0"/>
                <a:cs typeface="Times New Roman" panose="02020603050405020304" pitchFamily="18" charset="0"/>
              </a:rPr>
              <a:t>Implement and track the risk management plan</a:t>
            </a:r>
          </a:p>
          <a:p>
            <a:pPr marL="742950" lvl="1" indent="-285750" algn="just">
              <a:buFont typeface="Wingdings" panose="05000000000000000000" pitchFamily="2" charset="2"/>
              <a:buChar char="§"/>
            </a:pPr>
            <a:r>
              <a:rPr lang="en-US">
                <a:latin typeface="Times New Roman" panose="02020603050405020304" pitchFamily="18" charset="0"/>
                <a:cs typeface="Times New Roman" panose="02020603050405020304" pitchFamily="18" charset="0"/>
              </a:rPr>
              <a:t>Communicate the risk management plan status to the team members and other stakeholders; be sure the plan is made clear to the sponsor and to the reviewers during project reviews</a:t>
            </a:r>
          </a:p>
          <a:p>
            <a:pPr marL="742950" lvl="1" indent="-285750" algn="just">
              <a:buFont typeface="Wingdings" panose="05000000000000000000" pitchFamily="2" charset="2"/>
              <a:buChar char="§"/>
            </a:pPr>
            <a:r>
              <a:rPr lang="en-US">
                <a:latin typeface="Times New Roman" panose="02020603050405020304" pitchFamily="18" charset="0"/>
                <a:cs typeface="Times New Roman" panose="02020603050405020304" pitchFamily="18" charset="0"/>
              </a:rPr>
              <a:t>Review the risk triggers; Have any of the risks occurred?</a:t>
            </a:r>
          </a:p>
          <a:p>
            <a:pPr marL="742950" lvl="1" indent="-285750" algn="just">
              <a:buFont typeface="Wingdings" panose="05000000000000000000" pitchFamily="2" charset="2"/>
              <a:buChar char="§"/>
            </a:pPr>
            <a:r>
              <a:rPr lang="en-US">
                <a:latin typeface="Times New Roman" panose="02020603050405020304" pitchFamily="18" charset="0"/>
                <a:cs typeface="Times New Roman" panose="02020603050405020304" pitchFamily="18" charset="0"/>
              </a:rPr>
              <a:t>Reassess risk sources on a regular basis; are there new risks resulting from changes in the sponsor’s technology, project, organization, or resources? If so, update the plan with the new risks</a:t>
            </a:r>
          </a:p>
          <a:p>
            <a:pPr marL="742950" lvl="1" indent="-285750" algn="just">
              <a:buFont typeface="Wingdings" panose="05000000000000000000" pitchFamily="2" charset="2"/>
              <a:buChar char="§"/>
            </a:pPr>
            <a:r>
              <a:rPr lang="en-US">
                <a:latin typeface="Times New Roman" panose="02020603050405020304" pitchFamily="18" charset="0"/>
                <a:cs typeface="Times New Roman" panose="02020603050405020304" pitchFamily="18" charset="0"/>
              </a:rPr>
              <a:t>Evaluate the defined risks to see if they are still possible, whether they have the same severity, and whether the tolerance is the same; Does the plan need to be updated? Does additional action need to be taken? </a:t>
            </a:r>
          </a:p>
        </p:txBody>
      </p:sp>
      <p:sp>
        <p:nvSpPr>
          <p:cNvPr id="4" name="TextBox 3">
            <a:extLst>
              <a:ext uri="{FF2B5EF4-FFF2-40B4-BE49-F238E27FC236}">
                <a16:creationId xmlns="" xmlns:a16="http://schemas.microsoft.com/office/drawing/2014/main" id="{9BDA9DB2-F083-4E9F-89B1-F42A60CC07EB}"/>
              </a:ext>
            </a:extLst>
          </p:cNvPr>
          <p:cNvSpPr txBox="1"/>
          <p:nvPr/>
        </p:nvSpPr>
        <p:spPr>
          <a:xfrm>
            <a:off x="6096000" y="1123122"/>
            <a:ext cx="5308489" cy="4801314"/>
          </a:xfrm>
          <a:prstGeom prst="rect">
            <a:avLst/>
          </a:prstGeom>
          <a:noFill/>
        </p:spPr>
        <p:txBody>
          <a:bodyPr wrap="square" rtlCol="0">
            <a:spAutoFit/>
          </a:bodyPr>
          <a:lstStyle/>
          <a:p>
            <a:pPr algn="just"/>
            <a:r>
              <a:rPr lang="en-US" b="1" i="1">
                <a:solidFill>
                  <a:srgbClr val="0070C0"/>
                </a:solidFill>
                <a:latin typeface="Times New Roman" panose="02020603050405020304" pitchFamily="18" charset="0"/>
                <a:cs typeface="Times New Roman" panose="02020603050405020304" pitchFamily="18" charset="0"/>
              </a:rPr>
              <a:t>Ng</a:t>
            </a:r>
            <a:r>
              <a:rPr lang="vi-VN" b="1" i="1">
                <a:solidFill>
                  <a:srgbClr val="0070C0"/>
                </a:solidFill>
                <a:latin typeface="Times New Roman" panose="02020603050405020304" pitchFamily="18" charset="0"/>
                <a:cs typeface="Times New Roman" panose="02020603050405020304" pitchFamily="18" charset="0"/>
              </a:rPr>
              <a:t>ư</a:t>
            </a:r>
            <a:r>
              <a:rPr lang="en-US" b="1" i="1">
                <a:solidFill>
                  <a:srgbClr val="0070C0"/>
                </a:solidFill>
                <a:latin typeface="Times New Roman" panose="02020603050405020304" pitchFamily="18" charset="0"/>
                <a:cs typeface="Times New Roman" panose="02020603050405020304" pitchFamily="18" charset="0"/>
              </a:rPr>
              <a:t>ời quản lý dự án và nhóm phải:</a:t>
            </a:r>
          </a:p>
          <a:p>
            <a:pPr marL="742950" lvl="1" indent="-285750" algn="just">
              <a:buFont typeface="Wingdings" panose="05000000000000000000" pitchFamily="2" charset="2"/>
              <a:buChar char="§"/>
            </a:pPr>
            <a:r>
              <a:rPr lang="en-US" i="1">
                <a:solidFill>
                  <a:srgbClr val="0070C0"/>
                </a:solidFill>
                <a:latin typeface="Times New Roman" panose="02020603050405020304" pitchFamily="18" charset="0"/>
                <a:cs typeface="Times New Roman" panose="02020603050405020304" pitchFamily="18" charset="0"/>
              </a:rPr>
              <a:t>Thực hiện đầy đủ và theo dõi kế hoạch quản lý rủi ro</a:t>
            </a:r>
          </a:p>
          <a:p>
            <a:pPr marL="742950" lvl="1" indent="-285750" algn="just">
              <a:buFont typeface="Wingdings" panose="05000000000000000000" pitchFamily="2" charset="2"/>
              <a:buChar char="§"/>
            </a:pPr>
            <a:r>
              <a:rPr lang="en-US" i="1">
                <a:solidFill>
                  <a:srgbClr val="0070C0"/>
                </a:solidFill>
                <a:latin typeface="Times New Roman" panose="02020603050405020304" pitchFamily="18" charset="0"/>
                <a:cs typeface="Times New Roman" panose="02020603050405020304" pitchFamily="18" charset="0"/>
              </a:rPr>
              <a:t>Phổ biến kế hoạch quản lý rủi ro cho các thành viên trong nhóm và nhà cung cấp khác; chắc chắn rằng nhà bảo trợ trợ và nhà phê bình phải hiểu rõ dự án trong suốt quá trình trình bày dự án.</a:t>
            </a:r>
          </a:p>
          <a:p>
            <a:pPr marL="742950" lvl="1" indent="-285750" algn="just">
              <a:buFont typeface="Wingdings" panose="05000000000000000000" pitchFamily="2" charset="2"/>
              <a:buChar char="§"/>
            </a:pPr>
            <a:r>
              <a:rPr lang="en-US" i="1">
                <a:solidFill>
                  <a:srgbClr val="0070C0"/>
                </a:solidFill>
                <a:latin typeface="Times New Roman" panose="02020603050405020304" pitchFamily="18" charset="0"/>
                <a:cs typeface="Times New Roman" panose="02020603050405020304" pitchFamily="18" charset="0"/>
              </a:rPr>
              <a:t>Xem lại nguồn gốc của rủi ro, rủi ro xảy ra thì có gì không?</a:t>
            </a:r>
          </a:p>
          <a:p>
            <a:pPr marL="742950" lvl="1" indent="-285750" algn="just">
              <a:buFont typeface="Wingdings" panose="05000000000000000000" pitchFamily="2" charset="2"/>
              <a:buChar char="§"/>
            </a:pPr>
            <a:r>
              <a:rPr lang="en-US" i="1">
                <a:solidFill>
                  <a:srgbClr val="0070C0"/>
                </a:solidFill>
                <a:latin typeface="Times New Roman" panose="02020603050405020304" pitchFamily="18" charset="0"/>
                <a:cs typeface="Times New Roman" panose="02020603050405020304" pitchFamily="18" charset="0"/>
              </a:rPr>
              <a:t>Định lại nguồn gốc của rủi ro trong nền tảng bình thường, có rủi ro mới là kết quả của những sự thay đổi </a:t>
            </a:r>
          </a:p>
          <a:p>
            <a:pPr marL="742950" lvl="1" indent="-285750" algn="just">
              <a:buFont typeface="Wingdings" panose="05000000000000000000" pitchFamily="2" charset="2"/>
              <a:buChar char="§"/>
            </a:pPr>
            <a:r>
              <a:rPr lang="en-US" i="1">
                <a:solidFill>
                  <a:srgbClr val="0070C0"/>
                </a:solidFill>
                <a:latin typeface="Times New Roman" panose="02020603050405020304" pitchFamily="18" charset="0"/>
                <a:cs typeface="Times New Roman" panose="02020603050405020304" pitchFamily="18" charset="0"/>
              </a:rPr>
              <a:t>Đánh giá các rủi ro đã đ</a:t>
            </a:r>
            <a:r>
              <a:rPr lang="vi-VN" i="1">
                <a:solidFill>
                  <a:srgbClr val="0070C0"/>
                </a:solidFill>
                <a:latin typeface="Times New Roman" panose="02020603050405020304" pitchFamily="18" charset="0"/>
                <a:cs typeface="Times New Roman" panose="02020603050405020304" pitchFamily="18" charset="0"/>
              </a:rPr>
              <a:t>ư</a:t>
            </a:r>
            <a:r>
              <a:rPr lang="en-US" i="1">
                <a:solidFill>
                  <a:srgbClr val="0070C0"/>
                </a:solidFill>
                <a:latin typeface="Times New Roman" panose="02020603050405020304" pitchFamily="18" charset="0"/>
                <a:cs typeface="Times New Roman" panose="02020603050405020304" pitchFamily="18" charset="0"/>
              </a:rPr>
              <a:t>ợc xác định, cho dù chúng có cùng độ trầm trọng, và cho dù chúng có cung dung sai; Kế hoạch có cần phải chỉnh sửa? Có cần làm bất kỳ hành động nào?</a:t>
            </a:r>
          </a:p>
        </p:txBody>
      </p:sp>
    </p:spTree>
    <p:extLst>
      <p:ext uri="{BB962C8B-B14F-4D97-AF65-F5344CB8AC3E}">
        <p14:creationId xmlns:p14="http://schemas.microsoft.com/office/powerpoint/2010/main" val="111976524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17650" y="149677"/>
            <a:ext cx="10614206" cy="1569660"/>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r>
              <a:rPr lang="en-US" sz="2400" b="1" u="sng">
                <a:ln/>
                <a:solidFill>
                  <a:schemeClr val="bg2">
                    <a:lumMod val="50000"/>
                  </a:schemeClr>
                </a:solidFill>
                <a:latin typeface="Times New Roman" panose="02020603050405020304" pitchFamily="18" charset="0"/>
                <a:cs typeface="Times New Roman" panose="02020603050405020304" pitchFamily="18" charset="0"/>
              </a:rPr>
              <a:t>Tracking and Executing the Risk Management Plan (2 of 2):</a:t>
            </a:r>
          </a:p>
          <a:p>
            <a:r>
              <a:rPr lang="en-US" sz="2400" b="1" i="1" u="sng">
                <a:ln/>
                <a:solidFill>
                  <a:srgbClr val="0070C0"/>
                </a:solidFill>
                <a:latin typeface="Times New Roman" panose="02020603050405020304" pitchFamily="18" charset="0"/>
                <a:cs typeface="Times New Roman" panose="02020603050405020304" pitchFamily="18" charset="0"/>
              </a:rPr>
              <a:t>Theo dõi và thực hiện kế hoạch quản lý rủi ro</a:t>
            </a:r>
          </a:p>
          <a:p>
            <a:endParaRPr lang="en-US" sz="2400" b="1" u="sng">
              <a:ln/>
              <a:solidFill>
                <a:schemeClr val="bg2">
                  <a:lumMod val="50000"/>
                </a:schemeClr>
              </a:solidFill>
              <a:latin typeface="Times New Roman" panose="02020603050405020304" pitchFamily="18" charset="0"/>
              <a:cs typeface="Times New Roman" panose="02020603050405020304" pitchFamily="18" charset="0"/>
            </a:endParaRPr>
          </a:p>
          <a:p>
            <a:endParaRPr lang="en-US" sz="2400" b="1" u="sng" dirty="0">
              <a:ln/>
              <a:solidFill>
                <a:schemeClr val="bg2">
                  <a:lumMod val="50000"/>
                </a:schemeClr>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595944" y="961475"/>
            <a:ext cx="5659082" cy="4539704"/>
          </a:xfrm>
          <a:prstGeom prst="rect">
            <a:avLst/>
          </a:prstGeom>
          <a:noFill/>
        </p:spPr>
        <p:txBody>
          <a:bodyPr wrap="square" rtlCol="0">
            <a:spAutoFit/>
          </a:bodyPr>
          <a:lstStyle/>
          <a:p>
            <a:pPr marL="285750" indent="-285750" algn="just">
              <a:buFont typeface="Wingdings" panose="05000000000000000000" pitchFamily="2" charset="2"/>
              <a:buChar char="§"/>
            </a:pPr>
            <a:r>
              <a:rPr lang="en-US" sz="1700">
                <a:latin typeface="Times New Roman" panose="02020603050405020304" pitchFamily="18" charset="0"/>
                <a:cs typeface="Times New Roman" panose="02020603050405020304" pitchFamily="18" charset="0"/>
              </a:rPr>
              <a:t>Review the risk contingency reserve and ask whether the plans are still appropriate; Is any action required based on observed trends? Are backup strategies appropriate?</a:t>
            </a:r>
          </a:p>
          <a:p>
            <a:pPr marL="285750" indent="-285750" algn="just">
              <a:buFont typeface="Wingdings" panose="05000000000000000000" pitchFamily="2" charset="2"/>
              <a:buChar char="§"/>
            </a:pPr>
            <a:r>
              <a:rPr lang="en-US" sz="1700">
                <a:latin typeface="Times New Roman" panose="02020603050405020304" pitchFamily="18" charset="0"/>
                <a:cs typeface="Times New Roman" panose="02020603050405020304" pitchFamily="18" charset="0"/>
              </a:rPr>
              <a:t>Review risk response strategies to determine if they are still appropriate and to determine whether backup strategies should be used or if additional actions are required to implement the strategies; Does the plan need to be updated?</a:t>
            </a:r>
          </a:p>
          <a:p>
            <a:pPr marL="285750" indent="-285750" algn="just">
              <a:buFont typeface="Wingdings" panose="05000000000000000000" pitchFamily="2" charset="2"/>
              <a:buChar char="§"/>
            </a:pPr>
            <a:r>
              <a:rPr lang="en-US" sz="1700">
                <a:latin typeface="Times New Roman" panose="02020603050405020304" pitchFamily="18" charset="0"/>
                <a:cs typeface="Times New Roman" panose="02020603050405020304" pitchFamily="18" charset="0"/>
              </a:rPr>
              <a:t>As time passes, you might need to consider that some risks, previously considered non-issues, might become issues, while others, previously deemed significant, might become insignificant; Do you need to update the plan?</a:t>
            </a:r>
          </a:p>
          <a:p>
            <a:pPr marL="285750" indent="-285750" algn="just">
              <a:buFont typeface="Wingdings" panose="05000000000000000000" pitchFamily="2" charset="2"/>
              <a:buChar char="§"/>
            </a:pPr>
            <a:r>
              <a:rPr lang="en-US" sz="1700">
                <a:latin typeface="Times New Roman" panose="02020603050405020304" pitchFamily="18" charset="0"/>
                <a:cs typeface="Times New Roman" panose="02020603050405020304" pitchFamily="18" charset="0"/>
              </a:rPr>
              <a:t>If a risk event occurs, you might need to make appropriate changes to the work breakdown structure (WBS) and the schedule</a:t>
            </a:r>
          </a:p>
          <a:p>
            <a:pPr marL="285750" indent="-285750" algn="just">
              <a:buFont typeface="Wingdings" panose="05000000000000000000" pitchFamily="2" charset="2"/>
              <a:buChar char="§"/>
            </a:pPr>
            <a:r>
              <a:rPr lang="en-US" sz="1700">
                <a:latin typeface="Times New Roman" panose="02020603050405020304" pitchFamily="18" charset="0"/>
                <a:cs typeface="Times New Roman" panose="02020603050405020304" pitchFamily="18" charset="0"/>
              </a:rPr>
              <a:t>Maintain current, accurate, and complete documentation, which can also serve as a record of lessons learned and actions taken, and as a means of communication</a:t>
            </a:r>
          </a:p>
        </p:txBody>
      </p:sp>
      <p:sp>
        <p:nvSpPr>
          <p:cNvPr id="4" name="TextBox 3">
            <a:extLst>
              <a:ext uri="{FF2B5EF4-FFF2-40B4-BE49-F238E27FC236}">
                <a16:creationId xmlns="" xmlns:a16="http://schemas.microsoft.com/office/drawing/2014/main" id="{4C670ADD-4D0B-4F38-880E-D4CAAFE04C6C}"/>
              </a:ext>
            </a:extLst>
          </p:cNvPr>
          <p:cNvSpPr txBox="1"/>
          <p:nvPr/>
        </p:nvSpPr>
        <p:spPr>
          <a:xfrm>
            <a:off x="6374293" y="961475"/>
            <a:ext cx="5500057" cy="4539704"/>
          </a:xfrm>
          <a:prstGeom prst="rect">
            <a:avLst/>
          </a:prstGeom>
          <a:noFill/>
        </p:spPr>
        <p:txBody>
          <a:bodyPr wrap="square" rtlCol="0">
            <a:spAutoFit/>
          </a:bodyPr>
          <a:lstStyle/>
          <a:p>
            <a:pPr marL="285750" indent="-285750" algn="just">
              <a:buFont typeface="Wingdings" panose="05000000000000000000" pitchFamily="2" charset="2"/>
              <a:buChar char="§"/>
            </a:pPr>
            <a:r>
              <a:rPr lang="en-US" sz="1700" i="1">
                <a:solidFill>
                  <a:srgbClr val="0070C0"/>
                </a:solidFill>
                <a:latin typeface="Times New Roman" panose="02020603050405020304" pitchFamily="18" charset="0"/>
                <a:cs typeface="Times New Roman" panose="02020603050405020304" pitchFamily="18" charset="0"/>
              </a:rPr>
              <a:t>Kiểm tra lại rủi ro dự trữ có thể xảy ra bất ngờ và hỏi cho dù kế hoạch vẫn đang tiến triển tốt; Có bất kỳ hành động nào yêu cầu dựa vào với xu h</a:t>
            </a:r>
            <a:r>
              <a:rPr lang="vi-VN" sz="1700" i="1">
                <a:solidFill>
                  <a:srgbClr val="0070C0"/>
                </a:solidFill>
                <a:latin typeface="Times New Roman" panose="02020603050405020304" pitchFamily="18" charset="0"/>
                <a:cs typeface="Times New Roman" panose="02020603050405020304" pitchFamily="18" charset="0"/>
              </a:rPr>
              <a:t>ư</a:t>
            </a:r>
            <a:r>
              <a:rPr lang="en-US" sz="1700" i="1">
                <a:solidFill>
                  <a:srgbClr val="0070C0"/>
                </a:solidFill>
                <a:latin typeface="Times New Roman" panose="02020603050405020304" pitchFamily="18" charset="0"/>
                <a:cs typeface="Times New Roman" panose="02020603050405020304" pitchFamily="18" charset="0"/>
              </a:rPr>
              <a:t>ớng? Có bản dự phòng vẫn hoạt động tốt?</a:t>
            </a:r>
          </a:p>
          <a:p>
            <a:pPr marL="285750" indent="-285750" algn="just">
              <a:buFont typeface="Wingdings" panose="05000000000000000000" pitchFamily="2" charset="2"/>
              <a:buChar char="§"/>
            </a:pPr>
            <a:r>
              <a:rPr lang="en-US" sz="1700" i="1">
                <a:solidFill>
                  <a:srgbClr val="0070C0"/>
                </a:solidFill>
                <a:latin typeface="Times New Roman" panose="02020603050405020304" pitchFamily="18" charset="0"/>
                <a:cs typeface="Times New Roman" panose="02020603050405020304" pitchFamily="18" charset="0"/>
              </a:rPr>
              <a:t>Xem lại chiến l</a:t>
            </a:r>
            <a:r>
              <a:rPr lang="vi-VN" sz="1700" i="1">
                <a:solidFill>
                  <a:srgbClr val="0070C0"/>
                </a:solidFill>
                <a:latin typeface="Times New Roman" panose="02020603050405020304" pitchFamily="18" charset="0"/>
                <a:cs typeface="Times New Roman" panose="02020603050405020304" pitchFamily="18" charset="0"/>
              </a:rPr>
              <a:t>ư</a:t>
            </a:r>
            <a:r>
              <a:rPr lang="en-US" sz="1700" i="1">
                <a:solidFill>
                  <a:srgbClr val="0070C0"/>
                </a:solidFill>
                <a:latin typeface="Times New Roman" panose="02020603050405020304" pitchFamily="18" charset="0"/>
                <a:cs typeface="Times New Roman" panose="02020603050405020304" pitchFamily="18" charset="0"/>
              </a:rPr>
              <a:t>ợc phản hổi rủi ro để xác định nếu chúng vẫn còn và xác định cho dù bản dự phòng nên đ</a:t>
            </a:r>
            <a:r>
              <a:rPr lang="vi-VN" sz="1700" i="1">
                <a:solidFill>
                  <a:srgbClr val="0070C0"/>
                </a:solidFill>
                <a:latin typeface="Times New Roman" panose="02020603050405020304" pitchFamily="18" charset="0"/>
                <a:cs typeface="Times New Roman" panose="02020603050405020304" pitchFamily="18" charset="0"/>
              </a:rPr>
              <a:t>ư</a:t>
            </a:r>
            <a:r>
              <a:rPr lang="en-US" sz="1700" i="1">
                <a:solidFill>
                  <a:srgbClr val="0070C0"/>
                </a:solidFill>
                <a:latin typeface="Times New Roman" panose="02020603050405020304" pitchFamily="18" charset="0"/>
                <a:cs typeface="Times New Roman" panose="02020603050405020304" pitchFamily="18" charset="0"/>
              </a:rPr>
              <a:t>ợc sử dụng hoặc nếu các hành động thêm vào là yêu cầu đẻ thực hiện chiến l</a:t>
            </a:r>
            <a:r>
              <a:rPr lang="vi-VN" sz="1700" i="1">
                <a:solidFill>
                  <a:srgbClr val="0070C0"/>
                </a:solidFill>
                <a:latin typeface="Times New Roman" panose="02020603050405020304" pitchFamily="18" charset="0"/>
                <a:cs typeface="Times New Roman" panose="02020603050405020304" pitchFamily="18" charset="0"/>
              </a:rPr>
              <a:t>ư</a:t>
            </a:r>
            <a:r>
              <a:rPr lang="en-US" sz="1700" i="1">
                <a:solidFill>
                  <a:srgbClr val="0070C0"/>
                </a:solidFill>
                <a:latin typeface="Times New Roman" panose="02020603050405020304" pitchFamily="18" charset="0"/>
                <a:cs typeface="Times New Roman" panose="02020603050405020304" pitchFamily="18" charset="0"/>
              </a:rPr>
              <a:t>ợc; Kế hoạch có cần cập nhật?</a:t>
            </a:r>
          </a:p>
          <a:p>
            <a:pPr marL="285750" indent="-285750" algn="just">
              <a:buFont typeface="Wingdings" panose="05000000000000000000" pitchFamily="2" charset="2"/>
              <a:buChar char="§"/>
            </a:pPr>
            <a:r>
              <a:rPr lang="en-US" sz="1700" i="1">
                <a:solidFill>
                  <a:srgbClr val="0070C0"/>
                </a:solidFill>
                <a:latin typeface="Times New Roman" panose="02020603050405020304" pitchFamily="18" charset="0"/>
                <a:cs typeface="Times New Roman" panose="02020603050405020304" pitchFamily="18" charset="0"/>
              </a:rPr>
              <a:t>Bạn có thể cần cân nhắc về một vài rủi ro, tr</a:t>
            </a:r>
            <a:r>
              <a:rPr lang="vi-VN" sz="1700" i="1">
                <a:solidFill>
                  <a:srgbClr val="0070C0"/>
                </a:solidFill>
                <a:latin typeface="Times New Roman" panose="02020603050405020304" pitchFamily="18" charset="0"/>
                <a:cs typeface="Times New Roman" panose="02020603050405020304" pitchFamily="18" charset="0"/>
              </a:rPr>
              <a:t>ư</a:t>
            </a:r>
            <a:r>
              <a:rPr lang="en-US" sz="1700" i="1">
                <a:solidFill>
                  <a:srgbClr val="0070C0"/>
                </a:solidFill>
                <a:latin typeface="Times New Roman" panose="02020603050405020304" pitchFamily="18" charset="0"/>
                <a:cs typeface="Times New Roman" panose="02020603050405020304" pitchFamily="18" charset="0"/>
              </a:rPr>
              <a:t>ớc tiên nghĩ đến không có lỗi, có thể trở thành lỗi, trong khi đó, tr</a:t>
            </a:r>
            <a:r>
              <a:rPr lang="vi-VN" sz="1700" i="1">
                <a:solidFill>
                  <a:srgbClr val="0070C0"/>
                </a:solidFill>
                <a:latin typeface="Times New Roman" panose="02020603050405020304" pitchFamily="18" charset="0"/>
                <a:cs typeface="Times New Roman" panose="02020603050405020304" pitchFamily="18" charset="0"/>
              </a:rPr>
              <a:t>ư</a:t>
            </a:r>
            <a:r>
              <a:rPr lang="en-US" sz="1700" i="1">
                <a:solidFill>
                  <a:srgbClr val="0070C0"/>
                </a:solidFill>
                <a:latin typeface="Times New Roman" panose="02020603050405020304" pitchFamily="18" charset="0"/>
                <a:cs typeface="Times New Roman" panose="02020603050405020304" pitchFamily="18" charset="0"/>
              </a:rPr>
              <a:t>ớc đó t</a:t>
            </a:r>
            <a:r>
              <a:rPr lang="vi-VN" sz="1700" i="1">
                <a:solidFill>
                  <a:srgbClr val="0070C0"/>
                </a:solidFill>
                <a:latin typeface="Times New Roman" panose="02020603050405020304" pitchFamily="18" charset="0"/>
                <a:cs typeface="Times New Roman" panose="02020603050405020304" pitchFamily="18" charset="0"/>
              </a:rPr>
              <a:t>ư</a:t>
            </a:r>
            <a:r>
              <a:rPr lang="en-US" sz="1700" i="1">
                <a:solidFill>
                  <a:srgbClr val="0070C0"/>
                </a:solidFill>
                <a:latin typeface="Times New Roman" panose="02020603050405020304" pitchFamily="18" charset="0"/>
                <a:cs typeface="Times New Roman" panose="02020603050405020304" pitchFamily="18" charset="0"/>
              </a:rPr>
              <a:t>ởng rằng đã đ</a:t>
            </a:r>
            <a:r>
              <a:rPr lang="vi-VN" sz="1700" i="1">
                <a:solidFill>
                  <a:srgbClr val="0070C0"/>
                </a:solidFill>
                <a:latin typeface="Times New Roman" panose="02020603050405020304" pitchFamily="18" charset="0"/>
                <a:cs typeface="Times New Roman" panose="02020603050405020304" pitchFamily="18" charset="0"/>
              </a:rPr>
              <a:t>ư</a:t>
            </a:r>
            <a:r>
              <a:rPr lang="en-US" sz="1700" i="1">
                <a:solidFill>
                  <a:srgbClr val="0070C0"/>
                </a:solidFill>
                <a:latin typeface="Times New Roman" panose="02020603050405020304" pitchFamily="18" charset="0"/>
                <a:cs typeface="Times New Roman" panose="02020603050405020304" pitchFamily="18" charset="0"/>
              </a:rPr>
              <a:t>ợc đánh dấu, có thể trở thành mất dấu. Bạn có cần cập nhật lại kế hoạch?</a:t>
            </a:r>
          </a:p>
          <a:p>
            <a:pPr marL="285750" indent="-285750" algn="just">
              <a:buFont typeface="Wingdings" panose="05000000000000000000" pitchFamily="2" charset="2"/>
              <a:buChar char="§"/>
            </a:pPr>
            <a:r>
              <a:rPr lang="en-US" sz="1700" i="1">
                <a:solidFill>
                  <a:srgbClr val="0070C0"/>
                </a:solidFill>
                <a:latin typeface="Times New Roman" panose="02020603050405020304" pitchFamily="18" charset="0"/>
                <a:cs typeface="Times New Roman" panose="02020603050405020304" pitchFamily="18" charset="0"/>
              </a:rPr>
              <a:t>Nếu một sự kiện rủi ro xảy ra, bạn có thể cần thay đổi thích hợp WBS và kế hoạch.</a:t>
            </a:r>
          </a:p>
          <a:p>
            <a:pPr marL="285750" indent="-285750" algn="just">
              <a:buFont typeface="Wingdings" panose="05000000000000000000" pitchFamily="2" charset="2"/>
              <a:buChar char="§"/>
            </a:pPr>
            <a:r>
              <a:rPr lang="en-US" sz="1700" i="1">
                <a:solidFill>
                  <a:srgbClr val="0070C0"/>
                </a:solidFill>
                <a:latin typeface="Times New Roman" panose="02020603050405020304" pitchFamily="18" charset="0"/>
                <a:cs typeface="Times New Roman" panose="02020603050405020304" pitchFamily="18" charset="0"/>
              </a:rPr>
              <a:t>Bảo trì hiện đại, đúng cách, và hoàn thành các tài liệu, thứ mà có thể phục cụ nh</a:t>
            </a:r>
            <a:r>
              <a:rPr lang="vi-VN" sz="1700" i="1">
                <a:solidFill>
                  <a:srgbClr val="0070C0"/>
                </a:solidFill>
                <a:latin typeface="Times New Roman" panose="02020603050405020304" pitchFamily="18" charset="0"/>
                <a:cs typeface="Times New Roman" panose="02020603050405020304" pitchFamily="18" charset="0"/>
              </a:rPr>
              <a:t>ư</a:t>
            </a:r>
            <a:r>
              <a:rPr lang="en-US" sz="1700" i="1">
                <a:solidFill>
                  <a:srgbClr val="0070C0"/>
                </a:solidFill>
                <a:latin typeface="Times New Roman" panose="02020603050405020304" pitchFamily="18" charset="0"/>
                <a:cs typeface="Times New Roman" panose="02020603050405020304" pitchFamily="18" charset="0"/>
              </a:rPr>
              <a:t> một bản ghi chép lại các bài học và hành động.</a:t>
            </a:r>
          </a:p>
        </p:txBody>
      </p:sp>
    </p:spTree>
    <p:extLst>
      <p:ext uri="{BB962C8B-B14F-4D97-AF65-F5344CB8AC3E}">
        <p14:creationId xmlns:p14="http://schemas.microsoft.com/office/powerpoint/2010/main" val="210159437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733067" y="5409229"/>
            <a:ext cx="8477214" cy="369332"/>
          </a:xfrm>
          <a:prstGeom prst="rect">
            <a:avLst/>
          </a:prstGeom>
          <a:noFill/>
        </p:spPr>
        <p:txBody>
          <a:bodyPr wrap="square" rtlCol="0">
            <a:spAutoFit/>
          </a:bodyPr>
          <a:lstStyle/>
          <a:p>
            <a:pPr algn="ctr"/>
            <a:r>
              <a:rPr lang="en-US" b="1">
                <a:latin typeface="Times New Roman" panose="02020603050405020304" pitchFamily="18" charset="0"/>
                <a:cs typeface="Times New Roman" panose="02020603050405020304" pitchFamily="18" charset="0"/>
              </a:rPr>
              <a:t>No standard metrics apple to all projects </a:t>
            </a:r>
          </a:p>
        </p:txBody>
      </p:sp>
      <p:sp>
        <p:nvSpPr>
          <p:cNvPr id="5" name="TextBox 4"/>
          <p:cNvSpPr txBox="1"/>
          <p:nvPr/>
        </p:nvSpPr>
        <p:spPr>
          <a:xfrm>
            <a:off x="281557" y="89770"/>
            <a:ext cx="10614206" cy="1200329"/>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r>
              <a:rPr lang="en-US" sz="2400" b="1" u="sng">
                <a:ln/>
                <a:solidFill>
                  <a:schemeClr val="bg2">
                    <a:lumMod val="50000"/>
                  </a:schemeClr>
                </a:solidFill>
                <a:latin typeface="Times New Roman" panose="02020603050405020304" pitchFamily="18" charset="0"/>
                <a:cs typeface="Times New Roman" panose="02020603050405020304" pitchFamily="18" charset="0"/>
              </a:rPr>
              <a:t>Evaluate: Compare Actual and Planned Performance Using Metrics</a:t>
            </a:r>
          </a:p>
          <a:p>
            <a:r>
              <a:rPr lang="en-US" sz="2400" b="1" i="1" u="sng">
                <a:ln/>
                <a:solidFill>
                  <a:srgbClr val="0070C0"/>
                </a:solidFill>
                <a:latin typeface="Times New Roman" panose="02020603050405020304" pitchFamily="18" charset="0"/>
                <a:cs typeface="Times New Roman" panose="02020603050405020304" pitchFamily="18" charset="0"/>
              </a:rPr>
              <a:t>Đánh giá: So sánh hiệu suất thực tế và kế hoạch sử dụng tiêu chuẩn đo l</a:t>
            </a:r>
            <a:r>
              <a:rPr lang="vi-VN" sz="2400" b="1" i="1" u="sng">
                <a:ln/>
                <a:solidFill>
                  <a:srgbClr val="0070C0"/>
                </a:solidFill>
                <a:latin typeface="Times New Roman" panose="02020603050405020304" pitchFamily="18" charset="0"/>
                <a:cs typeface="Times New Roman" panose="02020603050405020304" pitchFamily="18" charset="0"/>
              </a:rPr>
              <a:t>ư</a:t>
            </a:r>
            <a:r>
              <a:rPr lang="en-US" sz="2400" b="1" i="1" u="sng">
                <a:ln/>
                <a:solidFill>
                  <a:srgbClr val="0070C0"/>
                </a:solidFill>
                <a:latin typeface="Times New Roman" panose="02020603050405020304" pitchFamily="18" charset="0"/>
                <a:cs typeface="Times New Roman" panose="02020603050405020304" pitchFamily="18" charset="0"/>
              </a:rPr>
              <a:t>ờng</a:t>
            </a:r>
          </a:p>
          <a:p>
            <a:endParaRPr lang="en-US" sz="2400" b="1" u="sng" dirty="0">
              <a:ln/>
              <a:solidFill>
                <a:schemeClr val="bg2">
                  <a:lumMod val="50000"/>
                </a:schemeClr>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420207" y="1597583"/>
            <a:ext cx="5427140" cy="3970318"/>
          </a:xfrm>
          <a:prstGeom prst="rect">
            <a:avLst/>
          </a:prstGeom>
          <a:noFill/>
        </p:spPr>
        <p:txBody>
          <a:bodyPr wrap="square" rtlCol="0">
            <a:spAutoFit/>
          </a:bodyPr>
          <a:lstStyle/>
          <a:p>
            <a:pPr marL="285750" indent="-285750" algn="just">
              <a:buFont typeface="Wingdings" panose="05000000000000000000" pitchFamily="2" charset="2"/>
              <a:buChar char="§"/>
            </a:pPr>
            <a:r>
              <a:rPr lang="en-US" b="1">
                <a:latin typeface="Times New Roman" panose="02020603050405020304" pitchFamily="18" charset="0"/>
                <a:cs typeface="Times New Roman" panose="02020603050405020304" pitchFamily="18" charset="0"/>
              </a:rPr>
              <a:t>What is a metric?</a:t>
            </a:r>
          </a:p>
          <a:p>
            <a:pPr marL="742950" lvl="1" indent="-285750" algn="just">
              <a:buFont typeface="Arial" panose="020B0604020202020204" pitchFamily="34" charset="0"/>
              <a:buChar char="•"/>
            </a:pPr>
            <a:r>
              <a:rPr lang="en-US">
                <a:latin typeface="Times New Roman" panose="02020603050405020304" pitchFamily="18" charset="0"/>
                <a:cs typeface="Times New Roman" panose="02020603050405020304" pitchFamily="18" charset="0"/>
              </a:rPr>
              <a:t>It is planned</a:t>
            </a:r>
          </a:p>
          <a:p>
            <a:pPr marL="742950" lvl="1" indent="-285750" algn="just">
              <a:buFont typeface="Arial" panose="020B0604020202020204" pitchFamily="34" charset="0"/>
              <a:buChar char="•"/>
            </a:pPr>
            <a:r>
              <a:rPr lang="en-US">
                <a:latin typeface="Times New Roman" panose="02020603050405020304" pitchFamily="18" charset="0"/>
                <a:cs typeface="Times New Roman" panose="02020603050405020304" pitchFamily="18" charset="0"/>
              </a:rPr>
              <a:t>It spans the life of the project</a:t>
            </a:r>
          </a:p>
          <a:p>
            <a:pPr marL="742950" lvl="1" indent="-285750" algn="just">
              <a:buFont typeface="Arial" panose="020B0604020202020204" pitchFamily="34" charset="0"/>
              <a:buChar char="•"/>
            </a:pPr>
            <a:r>
              <a:rPr lang="en-US">
                <a:latin typeface="Times New Roman" panose="02020603050405020304" pitchFamily="18" charset="0"/>
                <a:cs typeface="Times New Roman" panose="02020603050405020304" pitchFamily="18" charset="0"/>
              </a:rPr>
              <a:t>It is trackable</a:t>
            </a:r>
          </a:p>
          <a:p>
            <a:pPr marL="742950" lvl="1" indent="-285750" algn="just">
              <a:buFont typeface="Arial" panose="020B0604020202020204" pitchFamily="34" charset="0"/>
              <a:buChar char="•"/>
            </a:pPr>
            <a:r>
              <a:rPr lang="en-US">
                <a:latin typeface="Times New Roman" panose="02020603050405020304" pitchFamily="18" charset="0"/>
                <a:cs typeface="Times New Roman" panose="02020603050405020304" pitchFamily="18" charset="0"/>
              </a:rPr>
              <a:t>It generates variance</a:t>
            </a:r>
          </a:p>
          <a:p>
            <a:pPr marL="742950" lvl="1" indent="-285750" algn="just">
              <a:buFont typeface="Arial" panose="020B0604020202020204" pitchFamily="34" charset="0"/>
              <a:buChar char="•"/>
            </a:pPr>
            <a:r>
              <a:rPr lang="en-US">
                <a:latin typeface="Times New Roman" panose="02020603050405020304" pitchFamily="18" charset="0"/>
                <a:cs typeface="Times New Roman" panose="02020603050405020304" pitchFamily="18" charset="0"/>
              </a:rPr>
              <a:t>It is understood by the client/project sponsor</a:t>
            </a:r>
          </a:p>
          <a:p>
            <a:pPr marL="742950" lvl="1" indent="-285750" algn="just">
              <a:buFont typeface="Wingdings" panose="05000000000000000000" pitchFamily="2" charset="2"/>
              <a:buChar char="q"/>
            </a:pPr>
            <a:endParaRPr lang="en-US">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
            </a:pPr>
            <a:r>
              <a:rPr lang="en-US" b="1">
                <a:latin typeface="Times New Roman" panose="02020603050405020304" pitchFamily="18" charset="0"/>
                <a:cs typeface="Times New Roman" panose="02020603050405020304" pitchFamily="18" charset="0"/>
              </a:rPr>
              <a:t>The project manager must:</a:t>
            </a:r>
          </a:p>
          <a:p>
            <a:pPr marL="742950" lvl="1" indent="-285750" algn="just">
              <a:buFont typeface="Arial" panose="020B0604020202020204" pitchFamily="34" charset="0"/>
              <a:buChar char="•"/>
            </a:pPr>
            <a:r>
              <a:rPr lang="en-US">
                <a:latin typeface="Times New Roman" panose="02020603050405020304" pitchFamily="18" charset="0"/>
                <a:cs typeface="Times New Roman" panose="02020603050405020304" pitchFamily="18" charset="0"/>
              </a:rPr>
              <a:t>Choose metrics appropriate to the specific project</a:t>
            </a:r>
          </a:p>
          <a:p>
            <a:pPr marL="742950" lvl="1" indent="-285750" algn="just">
              <a:buFont typeface="Arial" panose="020B0604020202020204" pitchFamily="34" charset="0"/>
              <a:buChar char="•"/>
            </a:pPr>
            <a:r>
              <a:rPr lang="en-US">
                <a:latin typeface="Times New Roman" panose="02020603050405020304" pitchFamily="18" charset="0"/>
                <a:cs typeface="Times New Roman" panose="02020603050405020304" pitchFamily="18" charset="0"/>
              </a:rPr>
              <a:t>Determine the preferred metrics of the client/project sponsor</a:t>
            </a:r>
          </a:p>
          <a:p>
            <a:pPr marL="742950" lvl="1" indent="-285750" algn="just">
              <a:buFont typeface="Arial" panose="020B0604020202020204" pitchFamily="34" charset="0"/>
              <a:buChar char="•"/>
            </a:pPr>
            <a:r>
              <a:rPr lang="en-US">
                <a:latin typeface="Times New Roman" panose="02020603050405020304" pitchFamily="18" charset="0"/>
                <a:cs typeface="Times New Roman" panose="02020603050405020304" pitchFamily="18" charset="0"/>
              </a:rPr>
              <a:t>Determine the preferred metrics of the internal organization</a:t>
            </a:r>
          </a:p>
        </p:txBody>
      </p:sp>
      <p:sp>
        <p:nvSpPr>
          <p:cNvPr id="2" name="Rectangle 1">
            <a:extLst>
              <a:ext uri="{FF2B5EF4-FFF2-40B4-BE49-F238E27FC236}">
                <a16:creationId xmlns="" xmlns:a16="http://schemas.microsoft.com/office/drawing/2014/main" id="{7A7211E2-7D48-47BD-B1E3-1AECA2476683}"/>
              </a:ext>
            </a:extLst>
          </p:cNvPr>
          <p:cNvSpPr/>
          <p:nvPr/>
        </p:nvSpPr>
        <p:spPr>
          <a:xfrm>
            <a:off x="870284" y="951252"/>
            <a:ext cx="11462084" cy="646331"/>
          </a:xfrm>
          <a:prstGeom prst="rect">
            <a:avLst/>
          </a:prstGeom>
        </p:spPr>
        <p:txBody>
          <a:bodyPr wrap="square">
            <a:spAutoFit/>
          </a:bodyPr>
          <a:lstStyle/>
          <a:p>
            <a:pPr algn="just"/>
            <a:r>
              <a:rPr lang="en-US" b="1">
                <a:latin typeface="Times New Roman" panose="02020603050405020304" pitchFamily="18" charset="0"/>
                <a:cs typeface="Times New Roman" panose="02020603050405020304" pitchFamily="18" charset="0"/>
              </a:rPr>
              <a:t>Metrics allow a project manager to monitor, communicate, and track progress and trends</a:t>
            </a:r>
          </a:p>
          <a:p>
            <a:pPr algn="just"/>
            <a:r>
              <a:rPr lang="en-US" b="1" i="1">
                <a:solidFill>
                  <a:srgbClr val="0070C0"/>
                </a:solidFill>
                <a:latin typeface="Times New Roman" panose="02020603050405020304" pitchFamily="18" charset="0"/>
                <a:cs typeface="Times New Roman" panose="02020603050405020304" pitchFamily="18" charset="0"/>
              </a:rPr>
              <a:t>Tiêu chuẩn đo l</a:t>
            </a:r>
            <a:r>
              <a:rPr lang="vi-VN" b="1" i="1">
                <a:solidFill>
                  <a:srgbClr val="0070C0"/>
                </a:solidFill>
                <a:latin typeface="Times New Roman" panose="02020603050405020304" pitchFamily="18" charset="0"/>
                <a:cs typeface="Times New Roman" panose="02020603050405020304" pitchFamily="18" charset="0"/>
              </a:rPr>
              <a:t>ư</a:t>
            </a:r>
            <a:r>
              <a:rPr lang="en-US" b="1" i="1">
                <a:solidFill>
                  <a:srgbClr val="0070C0"/>
                </a:solidFill>
                <a:latin typeface="Times New Roman" panose="02020603050405020304" pitchFamily="18" charset="0"/>
                <a:cs typeface="Times New Roman" panose="02020603050405020304" pitchFamily="18" charset="0"/>
              </a:rPr>
              <a:t>ờng cho phép ng</a:t>
            </a:r>
            <a:r>
              <a:rPr lang="vi-VN" b="1" i="1">
                <a:solidFill>
                  <a:srgbClr val="0070C0"/>
                </a:solidFill>
                <a:latin typeface="Times New Roman" panose="02020603050405020304" pitchFamily="18" charset="0"/>
                <a:cs typeface="Times New Roman" panose="02020603050405020304" pitchFamily="18" charset="0"/>
              </a:rPr>
              <a:t>ư</a:t>
            </a:r>
            <a:r>
              <a:rPr lang="en-US" b="1" i="1">
                <a:solidFill>
                  <a:srgbClr val="0070C0"/>
                </a:solidFill>
                <a:latin typeface="Times New Roman" panose="02020603050405020304" pitchFamily="18" charset="0"/>
                <a:cs typeface="Times New Roman" panose="02020603050405020304" pitchFamily="18" charset="0"/>
              </a:rPr>
              <a:t>ời quản lý dự án giám sát, phổ biến và theo dõi quy trình và xu h</a:t>
            </a:r>
            <a:r>
              <a:rPr lang="vi-VN" b="1" i="1">
                <a:solidFill>
                  <a:srgbClr val="0070C0"/>
                </a:solidFill>
                <a:latin typeface="Times New Roman" panose="02020603050405020304" pitchFamily="18" charset="0"/>
                <a:cs typeface="Times New Roman" panose="02020603050405020304" pitchFamily="18" charset="0"/>
              </a:rPr>
              <a:t>ư</a:t>
            </a:r>
            <a:r>
              <a:rPr lang="en-US" b="1" i="1">
                <a:solidFill>
                  <a:srgbClr val="0070C0"/>
                </a:solidFill>
                <a:latin typeface="Times New Roman" panose="02020603050405020304" pitchFamily="18" charset="0"/>
                <a:cs typeface="Times New Roman" panose="02020603050405020304" pitchFamily="18" charset="0"/>
              </a:rPr>
              <a:t>ớng</a:t>
            </a:r>
          </a:p>
        </p:txBody>
      </p:sp>
      <p:sp>
        <p:nvSpPr>
          <p:cNvPr id="7" name="TextBox 6">
            <a:extLst>
              <a:ext uri="{FF2B5EF4-FFF2-40B4-BE49-F238E27FC236}">
                <a16:creationId xmlns="" xmlns:a16="http://schemas.microsoft.com/office/drawing/2014/main" id="{B802B3E7-B4B8-4915-8DE7-A93340B3DA85}"/>
              </a:ext>
            </a:extLst>
          </p:cNvPr>
          <p:cNvSpPr txBox="1"/>
          <p:nvPr/>
        </p:nvSpPr>
        <p:spPr>
          <a:xfrm>
            <a:off x="6096000" y="1623577"/>
            <a:ext cx="5427140" cy="3970318"/>
          </a:xfrm>
          <a:prstGeom prst="rect">
            <a:avLst/>
          </a:prstGeom>
          <a:noFill/>
        </p:spPr>
        <p:txBody>
          <a:bodyPr wrap="square" rtlCol="0">
            <a:spAutoFit/>
          </a:bodyPr>
          <a:lstStyle/>
          <a:p>
            <a:pPr marL="285750" indent="-285750" algn="just">
              <a:buFont typeface="Wingdings" panose="05000000000000000000" pitchFamily="2" charset="2"/>
              <a:buChar char="§"/>
            </a:pPr>
            <a:r>
              <a:rPr lang="en-US" b="1" i="1">
                <a:solidFill>
                  <a:srgbClr val="0070C0"/>
                </a:solidFill>
                <a:latin typeface="Times New Roman" panose="02020603050405020304" pitchFamily="18" charset="0"/>
                <a:cs typeface="Times New Roman" panose="02020603050405020304" pitchFamily="18" charset="0"/>
              </a:rPr>
              <a:t>Tiêu chuẩn đo lường là gì?</a:t>
            </a:r>
          </a:p>
          <a:p>
            <a:pPr marL="742950" lvl="1" indent="-285750" algn="just">
              <a:buFont typeface="Arial" panose="020B0604020202020204" pitchFamily="34" charset="0"/>
              <a:buChar char="•"/>
            </a:pPr>
            <a:r>
              <a:rPr lang="en-US" i="1">
                <a:solidFill>
                  <a:srgbClr val="0070C0"/>
                </a:solidFill>
                <a:latin typeface="Times New Roman" panose="02020603050405020304" pitchFamily="18" charset="0"/>
                <a:cs typeface="Times New Roman" panose="02020603050405020304" pitchFamily="18" charset="0"/>
              </a:rPr>
              <a:t>Nó đ</a:t>
            </a:r>
            <a:r>
              <a:rPr lang="vi-VN" i="1">
                <a:solidFill>
                  <a:srgbClr val="0070C0"/>
                </a:solidFill>
                <a:latin typeface="Times New Roman" panose="02020603050405020304" pitchFamily="18" charset="0"/>
                <a:cs typeface="Times New Roman" panose="02020603050405020304" pitchFamily="18" charset="0"/>
              </a:rPr>
              <a:t>ư</a:t>
            </a:r>
            <a:r>
              <a:rPr lang="en-US" i="1">
                <a:solidFill>
                  <a:srgbClr val="0070C0"/>
                </a:solidFill>
                <a:latin typeface="Times New Roman" panose="02020603050405020304" pitchFamily="18" charset="0"/>
                <a:cs typeface="Times New Roman" panose="02020603050405020304" pitchFamily="18" charset="0"/>
              </a:rPr>
              <a:t>ợc lập kế hoạch</a:t>
            </a:r>
          </a:p>
          <a:p>
            <a:pPr marL="742950" lvl="1" indent="-285750" algn="just">
              <a:buFont typeface="Arial" panose="020B0604020202020204" pitchFamily="34" charset="0"/>
              <a:buChar char="•"/>
            </a:pPr>
            <a:r>
              <a:rPr lang="en-US" i="1">
                <a:solidFill>
                  <a:srgbClr val="0070C0"/>
                </a:solidFill>
                <a:latin typeface="Times New Roman" panose="02020603050405020304" pitchFamily="18" charset="0"/>
                <a:cs typeface="Times New Roman" panose="02020603050405020304" pitchFamily="18" charset="0"/>
              </a:rPr>
              <a:t>Nó nối vòng đời của dự án</a:t>
            </a:r>
          </a:p>
          <a:p>
            <a:pPr marL="742950" lvl="1" indent="-285750" algn="just">
              <a:buFont typeface="Arial" panose="020B0604020202020204" pitchFamily="34" charset="0"/>
              <a:buChar char="•"/>
            </a:pPr>
            <a:r>
              <a:rPr lang="en-US" i="1">
                <a:solidFill>
                  <a:srgbClr val="0070C0"/>
                </a:solidFill>
                <a:latin typeface="Times New Roman" panose="02020603050405020304" pitchFamily="18" charset="0"/>
                <a:cs typeface="Times New Roman" panose="02020603050405020304" pitchFamily="18" charset="0"/>
              </a:rPr>
              <a:t>Nó có thể theo dõi</a:t>
            </a:r>
          </a:p>
          <a:p>
            <a:pPr marL="742950" lvl="1" indent="-285750" algn="just">
              <a:buFont typeface="Arial" panose="020B0604020202020204" pitchFamily="34" charset="0"/>
              <a:buChar char="•"/>
            </a:pPr>
            <a:r>
              <a:rPr lang="en-US" i="1">
                <a:solidFill>
                  <a:srgbClr val="0070C0"/>
                </a:solidFill>
                <a:latin typeface="Times New Roman" panose="02020603050405020304" pitchFamily="18" charset="0"/>
                <a:cs typeface="Times New Roman" panose="02020603050405020304" pitchFamily="18" charset="0"/>
              </a:rPr>
              <a:t>Nó phát hiện ra sự khác biệt</a:t>
            </a:r>
          </a:p>
          <a:p>
            <a:pPr marL="742950" lvl="1" indent="-285750" algn="just">
              <a:buFont typeface="Arial" panose="020B0604020202020204" pitchFamily="34" charset="0"/>
              <a:buChar char="•"/>
            </a:pPr>
            <a:r>
              <a:rPr lang="en-US" i="1">
                <a:solidFill>
                  <a:srgbClr val="0070C0"/>
                </a:solidFill>
                <a:latin typeface="Times New Roman" panose="02020603050405020304" pitchFamily="18" charset="0"/>
                <a:cs typeface="Times New Roman" panose="02020603050405020304" pitchFamily="18" charset="0"/>
              </a:rPr>
              <a:t>Nó được hiểu bởi khách/ng</a:t>
            </a:r>
            <a:r>
              <a:rPr lang="vi-VN" i="1">
                <a:solidFill>
                  <a:srgbClr val="0070C0"/>
                </a:solidFill>
                <a:latin typeface="Times New Roman" panose="02020603050405020304" pitchFamily="18" charset="0"/>
                <a:cs typeface="Times New Roman" panose="02020603050405020304" pitchFamily="18" charset="0"/>
              </a:rPr>
              <a:t>ư</a:t>
            </a:r>
            <a:r>
              <a:rPr lang="en-US" i="1">
                <a:solidFill>
                  <a:srgbClr val="0070C0"/>
                </a:solidFill>
                <a:latin typeface="Times New Roman" panose="02020603050405020304" pitchFamily="18" charset="0"/>
                <a:cs typeface="Times New Roman" panose="02020603050405020304" pitchFamily="18" charset="0"/>
              </a:rPr>
              <a:t>ời bảo trợ cho dự án</a:t>
            </a:r>
          </a:p>
          <a:p>
            <a:pPr marL="742950" lvl="1" indent="-285750" algn="just">
              <a:buFont typeface="Wingdings" panose="05000000000000000000" pitchFamily="2" charset="2"/>
              <a:buChar char="q"/>
            </a:pPr>
            <a:endParaRPr lang="en-US" i="1">
              <a:solidFill>
                <a:srgbClr val="0070C0"/>
              </a:solidFill>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
            </a:pPr>
            <a:r>
              <a:rPr lang="en-US" b="1" i="1">
                <a:solidFill>
                  <a:srgbClr val="0070C0"/>
                </a:solidFill>
                <a:latin typeface="Times New Roman" panose="02020603050405020304" pitchFamily="18" charset="0"/>
                <a:cs typeface="Times New Roman" panose="02020603050405020304" pitchFamily="18" charset="0"/>
              </a:rPr>
              <a:t>Người quản lý dự án phải:</a:t>
            </a:r>
          </a:p>
          <a:p>
            <a:pPr marL="742950" lvl="1" indent="-285750" algn="just">
              <a:buFont typeface="Arial" panose="020B0604020202020204" pitchFamily="34" charset="0"/>
              <a:buChar char="•"/>
            </a:pPr>
            <a:r>
              <a:rPr lang="en-US" i="1">
                <a:solidFill>
                  <a:srgbClr val="0070C0"/>
                </a:solidFill>
                <a:latin typeface="Times New Roman" panose="02020603050405020304" pitchFamily="18" charset="0"/>
                <a:cs typeface="Times New Roman" panose="02020603050405020304" pitchFamily="18" charset="0"/>
              </a:rPr>
              <a:t>Chọn tiêu chuẩn thích hợp cho dự án cụ thể</a:t>
            </a:r>
          </a:p>
          <a:p>
            <a:pPr marL="742950" lvl="1" indent="-285750" algn="just">
              <a:buFont typeface="Arial" panose="020B0604020202020204" pitchFamily="34" charset="0"/>
              <a:buChar char="•"/>
            </a:pPr>
            <a:r>
              <a:rPr lang="en-US" i="1">
                <a:solidFill>
                  <a:srgbClr val="0070C0"/>
                </a:solidFill>
                <a:latin typeface="Times New Roman" panose="02020603050405020304" pitchFamily="18" charset="0"/>
                <a:cs typeface="Times New Roman" panose="02020603050405020304" pitchFamily="18" charset="0"/>
              </a:rPr>
              <a:t>Xác định tiêu chuẩn được khách/nhà bảo trợ </a:t>
            </a:r>
            <a:r>
              <a:rPr lang="vi-VN" i="1">
                <a:solidFill>
                  <a:srgbClr val="0070C0"/>
                </a:solidFill>
                <a:latin typeface="Times New Roman" panose="02020603050405020304" pitchFamily="18" charset="0"/>
                <a:cs typeface="Times New Roman" panose="02020603050405020304" pitchFamily="18" charset="0"/>
              </a:rPr>
              <a:t>ư</a:t>
            </a:r>
            <a:r>
              <a:rPr lang="en-US" i="1">
                <a:solidFill>
                  <a:srgbClr val="0070C0"/>
                </a:solidFill>
                <a:latin typeface="Times New Roman" panose="02020603050405020304" pitchFamily="18" charset="0"/>
                <a:cs typeface="Times New Roman" panose="02020603050405020304" pitchFamily="18" charset="0"/>
              </a:rPr>
              <a:t>u tiên h</a:t>
            </a:r>
            <a:r>
              <a:rPr lang="vi-VN" i="1">
                <a:solidFill>
                  <a:srgbClr val="0070C0"/>
                </a:solidFill>
                <a:latin typeface="Times New Roman" panose="02020603050405020304" pitchFamily="18" charset="0"/>
                <a:cs typeface="Times New Roman" panose="02020603050405020304" pitchFamily="18" charset="0"/>
              </a:rPr>
              <a:t>ơ</a:t>
            </a:r>
            <a:r>
              <a:rPr lang="en-US" i="1">
                <a:solidFill>
                  <a:srgbClr val="0070C0"/>
                </a:solidFill>
                <a:latin typeface="Times New Roman" panose="02020603050405020304" pitchFamily="18" charset="0"/>
                <a:cs typeface="Times New Roman" panose="02020603050405020304" pitchFamily="18" charset="0"/>
              </a:rPr>
              <a:t>n</a:t>
            </a:r>
          </a:p>
          <a:p>
            <a:pPr marL="742950" lvl="1" indent="-285750" algn="just">
              <a:buFont typeface="Arial" panose="020B0604020202020204" pitchFamily="34" charset="0"/>
              <a:buChar char="•"/>
            </a:pPr>
            <a:r>
              <a:rPr lang="en-US" i="1">
                <a:solidFill>
                  <a:srgbClr val="0070C0"/>
                </a:solidFill>
                <a:latin typeface="Times New Roman" panose="02020603050405020304" pitchFamily="18" charset="0"/>
                <a:cs typeface="Times New Roman" panose="02020603050405020304" pitchFamily="18" charset="0"/>
              </a:rPr>
              <a:t>Xác định tiêu chuẩn đ</a:t>
            </a:r>
            <a:r>
              <a:rPr lang="vi-VN" i="1">
                <a:solidFill>
                  <a:srgbClr val="0070C0"/>
                </a:solidFill>
                <a:latin typeface="Times New Roman" panose="02020603050405020304" pitchFamily="18" charset="0"/>
                <a:cs typeface="Times New Roman" panose="02020603050405020304" pitchFamily="18" charset="0"/>
              </a:rPr>
              <a:t>ư</a:t>
            </a:r>
            <a:r>
              <a:rPr lang="en-US" i="1">
                <a:solidFill>
                  <a:srgbClr val="0070C0"/>
                </a:solidFill>
                <a:latin typeface="Times New Roman" panose="02020603050405020304" pitchFamily="18" charset="0"/>
                <a:cs typeface="Times New Roman" panose="02020603050405020304" pitchFamily="18" charset="0"/>
              </a:rPr>
              <a:t>ợc tổ chức nội bộ </a:t>
            </a:r>
            <a:r>
              <a:rPr lang="vi-VN" i="1">
                <a:solidFill>
                  <a:srgbClr val="0070C0"/>
                </a:solidFill>
                <a:latin typeface="Times New Roman" panose="02020603050405020304" pitchFamily="18" charset="0"/>
                <a:cs typeface="Times New Roman" panose="02020603050405020304" pitchFamily="18" charset="0"/>
              </a:rPr>
              <a:t>ư</a:t>
            </a:r>
            <a:r>
              <a:rPr lang="en-US" i="1">
                <a:solidFill>
                  <a:srgbClr val="0070C0"/>
                </a:solidFill>
                <a:latin typeface="Times New Roman" panose="02020603050405020304" pitchFamily="18" charset="0"/>
                <a:cs typeface="Times New Roman" panose="02020603050405020304" pitchFamily="18" charset="0"/>
              </a:rPr>
              <a:t>u tiên h</a:t>
            </a:r>
            <a:r>
              <a:rPr lang="vi-VN" i="1">
                <a:solidFill>
                  <a:srgbClr val="0070C0"/>
                </a:solidFill>
                <a:latin typeface="Times New Roman" panose="02020603050405020304" pitchFamily="18" charset="0"/>
                <a:cs typeface="Times New Roman" panose="02020603050405020304" pitchFamily="18" charset="0"/>
              </a:rPr>
              <a:t>ơ</a:t>
            </a:r>
            <a:r>
              <a:rPr lang="en-US" i="1">
                <a:solidFill>
                  <a:srgbClr val="0070C0"/>
                </a:solidFill>
                <a:latin typeface="Times New Roman" panose="02020603050405020304" pitchFamily="18" charset="0"/>
                <a:cs typeface="Times New Roman" panose="02020603050405020304" pitchFamily="18" charset="0"/>
              </a:rPr>
              <a:t>n</a:t>
            </a:r>
          </a:p>
        </p:txBody>
      </p:sp>
      <p:sp>
        <p:nvSpPr>
          <p:cNvPr id="8" name="TextBox 7">
            <a:extLst>
              <a:ext uri="{FF2B5EF4-FFF2-40B4-BE49-F238E27FC236}">
                <a16:creationId xmlns="" xmlns:a16="http://schemas.microsoft.com/office/drawing/2014/main" id="{0F1D36F6-382B-40A4-8676-014CBCC31F90}"/>
              </a:ext>
            </a:extLst>
          </p:cNvPr>
          <p:cNvSpPr txBox="1"/>
          <p:nvPr/>
        </p:nvSpPr>
        <p:spPr>
          <a:xfrm>
            <a:off x="1733067" y="5722082"/>
            <a:ext cx="8477214" cy="369332"/>
          </a:xfrm>
          <a:prstGeom prst="rect">
            <a:avLst/>
          </a:prstGeom>
          <a:noFill/>
        </p:spPr>
        <p:txBody>
          <a:bodyPr wrap="square" rtlCol="0">
            <a:spAutoFit/>
          </a:bodyPr>
          <a:lstStyle/>
          <a:p>
            <a:pPr algn="ctr"/>
            <a:r>
              <a:rPr lang="en-US" b="1" i="1">
                <a:solidFill>
                  <a:srgbClr val="0070C0"/>
                </a:solidFill>
                <a:latin typeface="Times New Roman" panose="02020603050405020304" pitchFamily="18" charset="0"/>
                <a:cs typeface="Times New Roman" panose="02020603050405020304" pitchFamily="18" charset="0"/>
              </a:rPr>
              <a:t>Không tiêu chuẩn nào đ</a:t>
            </a:r>
            <a:r>
              <a:rPr lang="vi-VN" b="1" i="1">
                <a:solidFill>
                  <a:srgbClr val="0070C0"/>
                </a:solidFill>
                <a:latin typeface="Times New Roman" panose="02020603050405020304" pitchFamily="18" charset="0"/>
                <a:cs typeface="Times New Roman" panose="02020603050405020304" pitchFamily="18" charset="0"/>
              </a:rPr>
              <a:t>ư</a:t>
            </a:r>
            <a:r>
              <a:rPr lang="en-US" b="1" i="1">
                <a:solidFill>
                  <a:srgbClr val="0070C0"/>
                </a:solidFill>
                <a:latin typeface="Times New Roman" panose="02020603050405020304" pitchFamily="18" charset="0"/>
                <a:cs typeface="Times New Roman" panose="02020603050405020304" pitchFamily="18" charset="0"/>
              </a:rPr>
              <a:t>ợc áp dụng cho tất cả các dự án</a:t>
            </a:r>
          </a:p>
        </p:txBody>
      </p:sp>
    </p:spTree>
    <p:extLst>
      <p:ext uri="{BB962C8B-B14F-4D97-AF65-F5344CB8AC3E}">
        <p14:creationId xmlns:p14="http://schemas.microsoft.com/office/powerpoint/2010/main" val="45776100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17652" y="438435"/>
            <a:ext cx="4000500" cy="1200329"/>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r>
              <a:rPr lang="en-US" sz="2400" b="1" u="sng">
                <a:ln/>
                <a:solidFill>
                  <a:schemeClr val="bg2">
                    <a:lumMod val="50000"/>
                  </a:schemeClr>
                </a:solidFill>
                <a:latin typeface="Times New Roman" panose="02020603050405020304" pitchFamily="18" charset="0"/>
                <a:cs typeface="Times New Roman" panose="02020603050405020304" pitchFamily="18" charset="0"/>
              </a:rPr>
              <a:t>Unit Objectives:</a:t>
            </a:r>
          </a:p>
          <a:p>
            <a:r>
              <a:rPr lang="en-US" sz="2400" b="1" i="1" u="sng">
                <a:ln/>
                <a:solidFill>
                  <a:srgbClr val="0070C0"/>
                </a:solidFill>
                <a:latin typeface="Times New Roman" panose="02020603050405020304" pitchFamily="18" charset="0"/>
                <a:cs typeface="Times New Roman" panose="02020603050405020304" pitchFamily="18" charset="0"/>
              </a:rPr>
              <a:t>Mục tiêu bài</a:t>
            </a:r>
            <a:endParaRPr lang="en-US" sz="2400" b="1" i="1" u="sng" dirty="0">
              <a:ln/>
              <a:solidFill>
                <a:srgbClr val="0070C0"/>
              </a:solidFill>
              <a:latin typeface="Times New Roman" panose="02020603050405020304" pitchFamily="18" charset="0"/>
              <a:cs typeface="Times New Roman" panose="02020603050405020304" pitchFamily="18" charset="0"/>
            </a:endParaRPr>
          </a:p>
          <a:p>
            <a:endParaRPr lang="en-US" sz="2400" b="1" u="sng" dirty="0">
              <a:ln/>
              <a:solidFill>
                <a:schemeClr val="bg2">
                  <a:lumMod val="50000"/>
                </a:schemeClr>
              </a:solidFill>
              <a:latin typeface="Times New Roman" panose="02020603050405020304" pitchFamily="18" charset="0"/>
              <a:cs typeface="Times New Roman" panose="02020603050405020304" pitchFamily="18" charset="0"/>
            </a:endParaRPr>
          </a:p>
        </p:txBody>
      </p:sp>
      <p:sp>
        <p:nvSpPr>
          <p:cNvPr id="4" name="TextBox 3"/>
          <p:cNvSpPr txBox="1"/>
          <p:nvPr/>
        </p:nvSpPr>
        <p:spPr>
          <a:xfrm>
            <a:off x="839237" y="1470752"/>
            <a:ext cx="4686919" cy="3170099"/>
          </a:xfrm>
          <a:prstGeom prst="rect">
            <a:avLst/>
          </a:prstGeom>
          <a:noFill/>
        </p:spPr>
        <p:txBody>
          <a:bodyPr wrap="square" rtlCol="0">
            <a:spAutoFit/>
          </a:bodyPr>
          <a:lstStyle/>
          <a:p>
            <a:pPr marL="285750" indent="-285750">
              <a:buFont typeface="Wingdings" panose="05000000000000000000" pitchFamily="2" charset="2"/>
              <a:buChar char="v"/>
            </a:pPr>
            <a:r>
              <a:rPr lang="en-US" sz="2000" b="1">
                <a:latin typeface="Times New Roman" panose="02020603050405020304" pitchFamily="18" charset="0"/>
                <a:cs typeface="Times New Roman" panose="02020603050405020304" pitchFamily="18" charset="0"/>
              </a:rPr>
              <a:t>After completing</a:t>
            </a:r>
            <a:r>
              <a:rPr lang="en-US" sz="2000">
                <a:latin typeface="Times New Roman" panose="02020603050405020304" pitchFamily="18" charset="0"/>
                <a:cs typeface="Times New Roman" panose="02020603050405020304" pitchFamily="18" charset="0"/>
              </a:rPr>
              <a:t> </a:t>
            </a:r>
            <a:r>
              <a:rPr lang="en-US" sz="2000" b="1">
                <a:latin typeface="Times New Roman" panose="02020603050405020304" pitchFamily="18" charset="0"/>
                <a:cs typeface="Times New Roman" panose="02020603050405020304" pitchFamily="18" charset="0"/>
              </a:rPr>
              <a:t>this unit, you should be able to:</a:t>
            </a:r>
          </a:p>
          <a:p>
            <a:pPr marL="800100" lvl="1" indent="-342900">
              <a:buFont typeface="Wingdings" panose="05000000000000000000" pitchFamily="2" charset="2"/>
              <a:buChar char="§"/>
            </a:pPr>
            <a:r>
              <a:rPr lang="en-US" sz="2000">
                <a:latin typeface="Times New Roman" panose="02020603050405020304" pitchFamily="18" charset="0"/>
                <a:cs typeface="Times New Roman" panose="02020603050405020304" pitchFamily="18" charset="0"/>
              </a:rPr>
              <a:t>List the activities in the executing processes and monitoring and controlling processes</a:t>
            </a:r>
          </a:p>
          <a:p>
            <a:pPr marL="800100" lvl="1" indent="-342900">
              <a:buFont typeface="Wingdings" panose="05000000000000000000" pitchFamily="2" charset="2"/>
              <a:buChar char="§"/>
            </a:pPr>
            <a:r>
              <a:rPr lang="en-US" sz="2000">
                <a:latin typeface="Times New Roman" panose="02020603050405020304" pitchFamily="18" charset="0"/>
                <a:cs typeface="Times New Roman" panose="02020603050405020304" pitchFamily="18" charset="0"/>
              </a:rPr>
              <a:t>Describe the importance and the purpose of project control</a:t>
            </a:r>
          </a:p>
          <a:p>
            <a:pPr marL="800100" lvl="1" indent="-342900">
              <a:buFont typeface="Wingdings" panose="05000000000000000000" pitchFamily="2" charset="2"/>
              <a:buChar char="§"/>
            </a:pPr>
            <a:r>
              <a:rPr lang="en-US" sz="2000">
                <a:latin typeface="Times New Roman" panose="02020603050405020304" pitchFamily="18" charset="0"/>
                <a:cs typeface="Times New Roman" panose="02020603050405020304" pitchFamily="18" charset="0"/>
              </a:rPr>
              <a:t>Explain what a project control book is and what it contains</a:t>
            </a:r>
          </a:p>
          <a:p>
            <a:pPr marL="800100" lvl="1" indent="-342900">
              <a:buFont typeface="Wingdings" panose="05000000000000000000" pitchFamily="2" charset="2"/>
              <a:buChar char="§"/>
            </a:pPr>
            <a:r>
              <a:rPr lang="en-US" sz="2000">
                <a:latin typeface="Times New Roman" panose="02020603050405020304" pitchFamily="18" charset="0"/>
                <a:cs typeface="Times New Roman" panose="02020603050405020304" pitchFamily="18" charset="0"/>
              </a:rPr>
              <a:t>List the project control guidelines</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9956" y="305010"/>
            <a:ext cx="1841991" cy="1743313"/>
          </a:xfrm>
          <a:prstGeom prst="rect">
            <a:avLst/>
          </a:prstGeom>
        </p:spPr>
      </p:pic>
      <p:sp>
        <p:nvSpPr>
          <p:cNvPr id="2" name="Rectangle 1">
            <a:extLst>
              <a:ext uri="{FF2B5EF4-FFF2-40B4-BE49-F238E27FC236}">
                <a16:creationId xmlns="" xmlns:a16="http://schemas.microsoft.com/office/drawing/2014/main" id="{A7E96DEA-BA8D-47DD-AE66-CFD6480C7CD1}"/>
              </a:ext>
            </a:extLst>
          </p:cNvPr>
          <p:cNvSpPr/>
          <p:nvPr/>
        </p:nvSpPr>
        <p:spPr>
          <a:xfrm>
            <a:off x="4839737" y="1470752"/>
            <a:ext cx="5271695" cy="3477875"/>
          </a:xfrm>
          <a:prstGeom prst="rect">
            <a:avLst/>
          </a:prstGeom>
        </p:spPr>
        <p:txBody>
          <a:bodyPr wrap="square">
            <a:spAutoFit/>
          </a:bodyPr>
          <a:lstStyle/>
          <a:p>
            <a:pPr lvl="2" algn="just"/>
            <a:r>
              <a:rPr lang="en-US" sz="2000" b="1" i="1">
                <a:solidFill>
                  <a:srgbClr val="0070C0"/>
                </a:solidFill>
                <a:latin typeface="Times New Roman" panose="02020603050405020304" pitchFamily="18" charset="0"/>
                <a:cs typeface="Times New Roman" panose="02020603050405020304" pitchFamily="18" charset="0"/>
              </a:rPr>
              <a:t>Sau khi hoàn thành, bạn có thể</a:t>
            </a:r>
          </a:p>
          <a:p>
            <a:pPr lvl="2" algn="just"/>
            <a:endParaRPr lang="en-US" sz="2000" b="1" i="1">
              <a:solidFill>
                <a:srgbClr val="0070C0"/>
              </a:solidFill>
              <a:latin typeface="Times New Roman" panose="02020603050405020304" pitchFamily="18" charset="0"/>
              <a:cs typeface="Times New Roman" panose="02020603050405020304" pitchFamily="18" charset="0"/>
            </a:endParaRPr>
          </a:p>
          <a:p>
            <a:pPr marL="1657350" lvl="3" indent="-285750" algn="just">
              <a:buFont typeface="Wingdings" panose="05000000000000000000" pitchFamily="2" charset="2"/>
              <a:buChar char="§"/>
            </a:pPr>
            <a:r>
              <a:rPr lang="en-US" sz="2000" i="1">
                <a:solidFill>
                  <a:srgbClr val="0070C0"/>
                </a:solidFill>
                <a:latin typeface="Times New Roman" panose="02020603050405020304" pitchFamily="18" charset="0"/>
                <a:cs typeface="Times New Roman" panose="02020603050405020304" pitchFamily="18" charset="0"/>
              </a:rPr>
              <a:t>Liệt kê các hoạt động trong quy trình thực hiện và quy trình giám sát kiểm soát</a:t>
            </a:r>
          </a:p>
          <a:p>
            <a:pPr marL="1657350" lvl="3" indent="-285750" algn="just">
              <a:buFont typeface="Wingdings" panose="05000000000000000000" pitchFamily="2" charset="2"/>
              <a:buChar char="§"/>
            </a:pPr>
            <a:r>
              <a:rPr lang="en-US" sz="2000" i="1">
                <a:solidFill>
                  <a:srgbClr val="0070C0"/>
                </a:solidFill>
                <a:latin typeface="Times New Roman" panose="02020603050405020304" pitchFamily="18" charset="0"/>
                <a:cs typeface="Times New Roman" panose="02020603050405020304" pitchFamily="18" charset="0"/>
              </a:rPr>
              <a:t>Mô tả tầm quan trọng và mục đích của kiểm soát dự án</a:t>
            </a:r>
          </a:p>
          <a:p>
            <a:pPr marL="1657350" lvl="3" indent="-285750" algn="just">
              <a:buFont typeface="Wingdings" panose="05000000000000000000" pitchFamily="2" charset="2"/>
              <a:buChar char="§"/>
            </a:pPr>
            <a:r>
              <a:rPr lang="en-US" sz="2000" i="1">
                <a:solidFill>
                  <a:srgbClr val="0070C0"/>
                </a:solidFill>
                <a:latin typeface="Times New Roman" panose="02020603050405020304" pitchFamily="18" charset="0"/>
                <a:cs typeface="Times New Roman" panose="02020603050405020304" pitchFamily="18" charset="0"/>
              </a:rPr>
              <a:t>Giải thích sách kiểm soát dự án là gì và nó chứa những cái gì</a:t>
            </a:r>
          </a:p>
          <a:p>
            <a:pPr marL="1657350" lvl="3" indent="-285750" algn="just">
              <a:buFont typeface="Wingdings" panose="05000000000000000000" pitchFamily="2" charset="2"/>
              <a:buChar char="§"/>
            </a:pPr>
            <a:r>
              <a:rPr lang="en-US" sz="2000" i="1">
                <a:solidFill>
                  <a:srgbClr val="0070C0"/>
                </a:solidFill>
                <a:latin typeface="Times New Roman" panose="02020603050405020304" pitchFamily="18" charset="0"/>
                <a:cs typeface="Times New Roman" panose="02020603050405020304" pitchFamily="18" charset="0"/>
              </a:rPr>
              <a:t>Liệt kê các h</a:t>
            </a:r>
            <a:r>
              <a:rPr lang="vi-VN" sz="2000" i="1">
                <a:solidFill>
                  <a:srgbClr val="0070C0"/>
                </a:solidFill>
                <a:latin typeface="Times New Roman" panose="02020603050405020304" pitchFamily="18" charset="0"/>
                <a:cs typeface="Times New Roman" panose="02020603050405020304" pitchFamily="18" charset="0"/>
              </a:rPr>
              <a:t>ư</a:t>
            </a:r>
            <a:r>
              <a:rPr lang="en-US" sz="2000" i="1">
                <a:solidFill>
                  <a:srgbClr val="0070C0"/>
                </a:solidFill>
                <a:latin typeface="Times New Roman" panose="02020603050405020304" pitchFamily="18" charset="0"/>
                <a:cs typeface="Times New Roman" panose="02020603050405020304" pitchFamily="18" charset="0"/>
              </a:rPr>
              <a:t>ớng dẫn kiểm soát dự án</a:t>
            </a:r>
            <a:endParaRPr lang="en-US" sz="2000" i="1" dirty="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4394462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p:cNvSpPr txBox="1"/>
          <p:nvPr/>
        </p:nvSpPr>
        <p:spPr>
          <a:xfrm>
            <a:off x="3718860" y="5141910"/>
            <a:ext cx="3871963" cy="400110"/>
          </a:xfrm>
          <a:prstGeom prst="rect">
            <a:avLst/>
          </a:prstGeom>
          <a:noFill/>
        </p:spPr>
        <p:txBody>
          <a:bodyPr wrap="square" rtlCol="0">
            <a:spAutoFit/>
          </a:bodyPr>
          <a:lstStyle/>
          <a:p>
            <a:r>
              <a:rPr lang="en-US" sz="2000" b="1">
                <a:latin typeface="Times New Roman" panose="02020603050405020304" pitchFamily="18" charset="0"/>
                <a:cs typeface="Times New Roman" panose="02020603050405020304" pitchFamily="18" charset="0"/>
              </a:rPr>
              <a:t>What other metrics can be used?</a:t>
            </a:r>
          </a:p>
        </p:txBody>
      </p:sp>
      <p:sp>
        <p:nvSpPr>
          <p:cNvPr id="11" name="TextBox 10"/>
          <p:cNvSpPr txBox="1"/>
          <p:nvPr/>
        </p:nvSpPr>
        <p:spPr>
          <a:xfrm>
            <a:off x="426279" y="242755"/>
            <a:ext cx="5228563" cy="1200329"/>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r>
              <a:rPr lang="en-US" sz="2400" b="1" u="sng">
                <a:ln/>
                <a:solidFill>
                  <a:schemeClr val="bg2">
                    <a:lumMod val="50000"/>
                  </a:schemeClr>
                </a:solidFill>
                <a:latin typeface="Times New Roman" panose="02020603050405020304" pitchFamily="18" charset="0"/>
                <a:cs typeface="Times New Roman" panose="02020603050405020304" pitchFamily="18" charset="0"/>
              </a:rPr>
              <a:t>Examples of Metrics:</a:t>
            </a:r>
          </a:p>
          <a:p>
            <a:r>
              <a:rPr lang="en-US" sz="2400" b="1" i="1" u="sng">
                <a:ln/>
                <a:solidFill>
                  <a:srgbClr val="0070C0"/>
                </a:solidFill>
                <a:latin typeface="Times New Roman" panose="02020603050405020304" pitchFamily="18" charset="0"/>
                <a:cs typeface="Times New Roman" panose="02020603050405020304" pitchFamily="18" charset="0"/>
              </a:rPr>
              <a:t>Ví dụ cho các tiêu chuẩn đo l</a:t>
            </a:r>
            <a:r>
              <a:rPr lang="vi-VN" sz="2400" b="1" i="1" u="sng">
                <a:ln/>
                <a:solidFill>
                  <a:srgbClr val="0070C0"/>
                </a:solidFill>
                <a:latin typeface="Times New Roman" panose="02020603050405020304" pitchFamily="18" charset="0"/>
                <a:cs typeface="Times New Roman" panose="02020603050405020304" pitchFamily="18" charset="0"/>
              </a:rPr>
              <a:t>ư</a:t>
            </a:r>
            <a:r>
              <a:rPr lang="en-US" sz="2400" b="1" i="1" u="sng">
                <a:ln/>
                <a:solidFill>
                  <a:srgbClr val="0070C0"/>
                </a:solidFill>
                <a:latin typeface="Times New Roman" panose="02020603050405020304" pitchFamily="18" charset="0"/>
                <a:cs typeface="Times New Roman" panose="02020603050405020304" pitchFamily="18" charset="0"/>
              </a:rPr>
              <a:t>ờng</a:t>
            </a:r>
          </a:p>
          <a:p>
            <a:endParaRPr lang="en-US" sz="2400" b="1" u="sng" dirty="0">
              <a:ln/>
              <a:solidFill>
                <a:schemeClr val="bg2">
                  <a:lumMod val="50000"/>
                </a:schemeClr>
              </a:solidFill>
              <a:latin typeface="Times New Roman" panose="02020603050405020304" pitchFamily="18" charset="0"/>
              <a:cs typeface="Times New Roman" panose="02020603050405020304" pitchFamily="18" charset="0"/>
            </a:endParaRPr>
          </a:p>
        </p:txBody>
      </p:sp>
      <p:sp>
        <p:nvSpPr>
          <p:cNvPr id="17" name="TextBox 16"/>
          <p:cNvSpPr txBox="1"/>
          <p:nvPr/>
        </p:nvSpPr>
        <p:spPr>
          <a:xfrm>
            <a:off x="846160" y="1171592"/>
            <a:ext cx="4483829" cy="3970318"/>
          </a:xfrm>
          <a:prstGeom prst="rect">
            <a:avLst/>
          </a:prstGeom>
          <a:noFill/>
        </p:spPr>
        <p:txBody>
          <a:bodyPr wrap="square" rtlCol="0">
            <a:spAutoFit/>
          </a:bodyPr>
          <a:lstStyle/>
          <a:p>
            <a:pPr algn="just"/>
            <a:r>
              <a:rPr lang="en-US" b="1">
                <a:latin typeface="Times New Roman" panose="02020603050405020304" pitchFamily="18" charset="0"/>
                <a:cs typeface="Times New Roman" panose="02020603050405020304" pitchFamily="18" charset="0"/>
              </a:rPr>
              <a:t>Planned versus Actual</a:t>
            </a:r>
          </a:p>
          <a:p>
            <a:pPr marL="742950" lvl="1" indent="-285750" algn="just">
              <a:buFont typeface="Wingdings" panose="05000000000000000000" pitchFamily="2" charset="2"/>
              <a:buChar char="§"/>
            </a:pPr>
            <a:r>
              <a:rPr lang="en-US">
                <a:latin typeface="Times New Roman" panose="02020603050405020304" pitchFamily="18" charset="0"/>
                <a:cs typeface="Times New Roman" panose="02020603050405020304" pitchFamily="18" charset="0"/>
              </a:rPr>
              <a:t>Resource utilization</a:t>
            </a:r>
          </a:p>
          <a:p>
            <a:pPr marL="742950" lvl="1" indent="-285750" algn="just">
              <a:buFont typeface="Wingdings" panose="05000000000000000000" pitchFamily="2" charset="2"/>
              <a:buChar char="§"/>
            </a:pPr>
            <a:r>
              <a:rPr lang="en-US">
                <a:latin typeface="Times New Roman" panose="02020603050405020304" pitchFamily="18" charset="0"/>
                <a:cs typeface="Times New Roman" panose="02020603050405020304" pitchFamily="18" charset="0"/>
              </a:rPr>
              <a:t>Revenue</a:t>
            </a:r>
          </a:p>
          <a:p>
            <a:pPr marL="742950" lvl="1" indent="-285750" algn="just">
              <a:buFont typeface="Wingdings" panose="05000000000000000000" pitchFamily="2" charset="2"/>
              <a:buChar char="§"/>
            </a:pPr>
            <a:r>
              <a:rPr lang="en-US">
                <a:latin typeface="Times New Roman" panose="02020603050405020304" pitchFamily="18" charset="0"/>
                <a:cs typeface="Times New Roman" panose="02020603050405020304" pitchFamily="18" charset="0"/>
              </a:rPr>
              <a:t>Cost</a:t>
            </a:r>
          </a:p>
          <a:p>
            <a:pPr marL="742950" lvl="1" indent="-285750" algn="just">
              <a:buFont typeface="Wingdings" panose="05000000000000000000" pitchFamily="2" charset="2"/>
              <a:buChar char="§"/>
            </a:pPr>
            <a:r>
              <a:rPr lang="en-US">
                <a:latin typeface="Times New Roman" panose="02020603050405020304" pitchFamily="18" charset="0"/>
                <a:cs typeface="Times New Roman" panose="02020603050405020304" pitchFamily="18" charset="0"/>
              </a:rPr>
              <a:t>Work done</a:t>
            </a:r>
          </a:p>
          <a:p>
            <a:pPr marL="742950" lvl="1" indent="-285750" algn="just">
              <a:buFont typeface="Wingdings" panose="05000000000000000000" pitchFamily="2" charset="2"/>
              <a:buChar char="§"/>
            </a:pPr>
            <a:r>
              <a:rPr lang="en-US">
                <a:latin typeface="Times New Roman" panose="02020603050405020304" pitchFamily="18" charset="0"/>
                <a:cs typeface="Times New Roman" panose="02020603050405020304" pitchFamily="18" charset="0"/>
              </a:rPr>
              <a:t>Defects</a:t>
            </a:r>
          </a:p>
          <a:p>
            <a:pPr marL="742950" lvl="1" indent="-285750" algn="just">
              <a:buFont typeface="Wingdings" panose="05000000000000000000" pitchFamily="2" charset="2"/>
              <a:buChar char="§"/>
            </a:pPr>
            <a:r>
              <a:rPr lang="en-US">
                <a:latin typeface="Times New Roman" panose="02020603050405020304" pitchFamily="18" charset="0"/>
                <a:cs typeface="Times New Roman" panose="02020603050405020304" pitchFamily="18" charset="0"/>
              </a:rPr>
              <a:t>Task starts and finishes</a:t>
            </a:r>
          </a:p>
          <a:p>
            <a:pPr marL="742950" lvl="1" indent="-285750" algn="just">
              <a:buFont typeface="Wingdings" panose="05000000000000000000" pitchFamily="2" charset="2"/>
              <a:buChar char="§"/>
            </a:pPr>
            <a:r>
              <a:rPr lang="en-US">
                <a:latin typeface="Times New Roman" panose="02020603050405020304" pitchFamily="18" charset="0"/>
                <a:cs typeface="Times New Roman" panose="02020603050405020304" pitchFamily="18" charset="0"/>
              </a:rPr>
              <a:t>Hours actually expended</a:t>
            </a:r>
          </a:p>
          <a:p>
            <a:pPr marL="742950" lvl="1" indent="-285750" algn="just">
              <a:buFont typeface="Wingdings" panose="05000000000000000000" pitchFamily="2" charset="2"/>
              <a:buChar char="§"/>
            </a:pPr>
            <a:r>
              <a:rPr lang="en-US">
                <a:latin typeface="Times New Roman" panose="02020603050405020304" pitchFamily="18" charset="0"/>
                <a:cs typeface="Times New Roman" panose="02020603050405020304" pitchFamily="18" charset="0"/>
              </a:rPr>
              <a:t>Schedule (Completion of milestones)</a:t>
            </a:r>
          </a:p>
          <a:p>
            <a:pPr marL="742950" lvl="1" indent="-285750" algn="just">
              <a:buFont typeface="Wingdings" panose="05000000000000000000" pitchFamily="2" charset="2"/>
              <a:buChar char="§"/>
            </a:pPr>
            <a:r>
              <a:rPr lang="en-US">
                <a:latin typeface="Times New Roman" panose="02020603050405020304" pitchFamily="18" charset="0"/>
                <a:cs typeface="Times New Roman" panose="02020603050405020304" pitchFamily="18" charset="0"/>
              </a:rPr>
              <a:t>Technical control points</a:t>
            </a:r>
          </a:p>
          <a:p>
            <a:pPr marL="742950" lvl="1" indent="-285750" algn="just">
              <a:buFont typeface="Wingdings" panose="05000000000000000000" pitchFamily="2" charset="2"/>
              <a:buChar char="§"/>
            </a:pPr>
            <a:r>
              <a:rPr lang="en-US">
                <a:latin typeface="Times New Roman" panose="02020603050405020304" pitchFamily="18" charset="0"/>
                <a:cs typeface="Times New Roman" panose="02020603050405020304" pitchFamily="18" charset="0"/>
              </a:rPr>
              <a:t>Deliverables</a:t>
            </a:r>
          </a:p>
          <a:p>
            <a:pPr marL="742950" lvl="1" indent="-285750" algn="just">
              <a:buFont typeface="Wingdings" panose="05000000000000000000" pitchFamily="2" charset="2"/>
              <a:buChar char="§"/>
            </a:pPr>
            <a:r>
              <a:rPr lang="en-US">
                <a:latin typeface="Times New Roman" panose="02020603050405020304" pitchFamily="18" charset="0"/>
                <a:cs typeface="Times New Roman" panose="02020603050405020304" pitchFamily="18" charset="0"/>
              </a:rPr>
              <a:t>Quality trends</a:t>
            </a:r>
          </a:p>
          <a:p>
            <a:pPr marL="742950" lvl="1" indent="-285750" algn="just">
              <a:buFont typeface="Wingdings" panose="05000000000000000000" pitchFamily="2" charset="2"/>
              <a:buChar char="§"/>
            </a:pPr>
            <a:r>
              <a:rPr lang="en-US">
                <a:latin typeface="Times New Roman" panose="02020603050405020304" pitchFamily="18" charset="0"/>
                <a:cs typeface="Times New Roman" panose="02020603050405020304" pitchFamily="18" charset="0"/>
              </a:rPr>
              <a:t>Consumable resources used</a:t>
            </a:r>
          </a:p>
          <a:p>
            <a:pPr marL="742950" lvl="1" indent="-285750" algn="just">
              <a:buFont typeface="Wingdings" panose="05000000000000000000" pitchFamily="2" charset="2"/>
              <a:buChar char="q"/>
            </a:pPr>
            <a:endParaRPr lang="en-US">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 xmlns:a16="http://schemas.microsoft.com/office/drawing/2014/main" id="{1A35B9B5-C0D2-4646-86BA-7F109334E3B3}"/>
              </a:ext>
            </a:extLst>
          </p:cNvPr>
          <p:cNvSpPr txBox="1"/>
          <p:nvPr/>
        </p:nvSpPr>
        <p:spPr>
          <a:xfrm>
            <a:off x="6096000" y="1171592"/>
            <a:ext cx="4483829" cy="3970318"/>
          </a:xfrm>
          <a:prstGeom prst="rect">
            <a:avLst/>
          </a:prstGeom>
          <a:noFill/>
        </p:spPr>
        <p:txBody>
          <a:bodyPr wrap="square" rtlCol="0">
            <a:spAutoFit/>
          </a:bodyPr>
          <a:lstStyle/>
          <a:p>
            <a:pPr algn="just"/>
            <a:r>
              <a:rPr lang="en-US" b="1" i="1">
                <a:solidFill>
                  <a:srgbClr val="0070C0"/>
                </a:solidFill>
                <a:latin typeface="Times New Roman" panose="02020603050405020304" pitchFamily="18" charset="0"/>
                <a:cs typeface="Times New Roman" panose="02020603050405020304" pitchFamily="18" charset="0"/>
              </a:rPr>
              <a:t>Kế hoạch vs Thực tế</a:t>
            </a:r>
          </a:p>
          <a:p>
            <a:pPr marL="742950" lvl="1" indent="-285750" algn="just">
              <a:buFont typeface="Wingdings" panose="05000000000000000000" pitchFamily="2" charset="2"/>
              <a:buChar char="§"/>
            </a:pPr>
            <a:r>
              <a:rPr lang="en-US" i="1">
                <a:solidFill>
                  <a:srgbClr val="0070C0"/>
                </a:solidFill>
                <a:latin typeface="Times New Roman" panose="02020603050405020304" pitchFamily="18" charset="0"/>
                <a:cs typeface="Times New Roman" panose="02020603050405020304" pitchFamily="18" charset="0"/>
              </a:rPr>
              <a:t>Sự tận dụng tài nguyên</a:t>
            </a:r>
          </a:p>
          <a:p>
            <a:pPr marL="742950" lvl="1" indent="-285750" algn="just">
              <a:buFont typeface="Wingdings" panose="05000000000000000000" pitchFamily="2" charset="2"/>
              <a:buChar char="§"/>
            </a:pPr>
            <a:r>
              <a:rPr lang="en-US" i="1">
                <a:solidFill>
                  <a:srgbClr val="0070C0"/>
                </a:solidFill>
                <a:latin typeface="Times New Roman" panose="02020603050405020304" pitchFamily="18" charset="0"/>
                <a:cs typeface="Times New Roman" panose="02020603050405020304" pitchFamily="18" charset="0"/>
              </a:rPr>
              <a:t>Tổng thu nhập</a:t>
            </a:r>
          </a:p>
          <a:p>
            <a:pPr marL="742950" lvl="1" indent="-285750" algn="just">
              <a:buFont typeface="Wingdings" panose="05000000000000000000" pitchFamily="2" charset="2"/>
              <a:buChar char="§"/>
            </a:pPr>
            <a:r>
              <a:rPr lang="en-US" i="1">
                <a:solidFill>
                  <a:srgbClr val="0070C0"/>
                </a:solidFill>
                <a:latin typeface="Times New Roman" panose="02020603050405020304" pitchFamily="18" charset="0"/>
                <a:cs typeface="Times New Roman" panose="02020603050405020304" pitchFamily="18" charset="0"/>
              </a:rPr>
              <a:t>Giá cả</a:t>
            </a:r>
          </a:p>
          <a:p>
            <a:pPr marL="742950" lvl="1" indent="-285750" algn="just">
              <a:buFont typeface="Wingdings" panose="05000000000000000000" pitchFamily="2" charset="2"/>
              <a:buChar char="§"/>
            </a:pPr>
            <a:r>
              <a:rPr lang="en-US" i="1">
                <a:solidFill>
                  <a:srgbClr val="0070C0"/>
                </a:solidFill>
                <a:latin typeface="Times New Roman" panose="02020603050405020304" pitchFamily="18" charset="0"/>
                <a:cs typeface="Times New Roman" panose="02020603050405020304" pitchFamily="18" charset="0"/>
              </a:rPr>
              <a:t>Công việc hoàn thành</a:t>
            </a:r>
          </a:p>
          <a:p>
            <a:pPr marL="742950" lvl="1" indent="-285750" algn="just">
              <a:buFont typeface="Wingdings" panose="05000000000000000000" pitchFamily="2" charset="2"/>
              <a:buChar char="§"/>
            </a:pPr>
            <a:r>
              <a:rPr lang="en-US" i="1">
                <a:solidFill>
                  <a:srgbClr val="0070C0"/>
                </a:solidFill>
                <a:latin typeface="Times New Roman" panose="02020603050405020304" pitchFamily="18" charset="0"/>
                <a:cs typeface="Times New Roman" panose="02020603050405020304" pitchFamily="18" charset="0"/>
              </a:rPr>
              <a:t>Nhược điểm</a:t>
            </a:r>
          </a:p>
          <a:p>
            <a:pPr marL="742950" lvl="1" indent="-285750" algn="just">
              <a:buFont typeface="Wingdings" panose="05000000000000000000" pitchFamily="2" charset="2"/>
              <a:buChar char="§"/>
            </a:pPr>
            <a:r>
              <a:rPr lang="en-US" i="1">
                <a:solidFill>
                  <a:srgbClr val="0070C0"/>
                </a:solidFill>
                <a:latin typeface="Times New Roman" panose="02020603050405020304" pitchFamily="18" charset="0"/>
                <a:cs typeface="Times New Roman" panose="02020603050405020304" pitchFamily="18" charset="0"/>
              </a:rPr>
              <a:t>Nhiệm vụ bắt đầu và kết thúc</a:t>
            </a:r>
          </a:p>
          <a:p>
            <a:pPr marL="742950" lvl="1" indent="-285750" algn="just">
              <a:buFont typeface="Wingdings" panose="05000000000000000000" pitchFamily="2" charset="2"/>
              <a:buChar char="§"/>
            </a:pPr>
            <a:r>
              <a:rPr lang="en-US" i="1">
                <a:solidFill>
                  <a:srgbClr val="0070C0"/>
                </a:solidFill>
                <a:latin typeface="Times New Roman" panose="02020603050405020304" pitchFamily="18" charset="0"/>
                <a:cs typeface="Times New Roman" panose="02020603050405020304" pitchFamily="18" charset="0"/>
              </a:rPr>
              <a:t>Số giờ thực tế sử dụng</a:t>
            </a:r>
          </a:p>
          <a:p>
            <a:pPr marL="742950" lvl="1" indent="-285750" algn="just">
              <a:buFont typeface="Wingdings" panose="05000000000000000000" pitchFamily="2" charset="2"/>
              <a:buChar char="§"/>
            </a:pPr>
            <a:r>
              <a:rPr lang="en-US" i="1">
                <a:solidFill>
                  <a:srgbClr val="0070C0"/>
                </a:solidFill>
                <a:latin typeface="Times New Roman" panose="02020603050405020304" pitchFamily="18" charset="0"/>
                <a:cs typeface="Times New Roman" panose="02020603050405020304" pitchFamily="18" charset="0"/>
              </a:rPr>
              <a:t>Kế hoạch (hoàn thành các cột mốc)</a:t>
            </a:r>
          </a:p>
          <a:p>
            <a:pPr marL="742950" lvl="1" indent="-285750" algn="just">
              <a:buFont typeface="Wingdings" panose="05000000000000000000" pitchFamily="2" charset="2"/>
              <a:buChar char="§"/>
            </a:pPr>
            <a:r>
              <a:rPr lang="en-US" i="1">
                <a:solidFill>
                  <a:srgbClr val="0070C0"/>
                </a:solidFill>
                <a:latin typeface="Times New Roman" panose="02020603050405020304" pitchFamily="18" charset="0"/>
                <a:cs typeface="Times New Roman" panose="02020603050405020304" pitchFamily="18" charset="0"/>
              </a:rPr>
              <a:t>Điểm kiểm soát kỹ thuật</a:t>
            </a:r>
          </a:p>
          <a:p>
            <a:pPr marL="742950" lvl="1" indent="-285750" algn="just">
              <a:buFont typeface="Wingdings" panose="05000000000000000000" pitchFamily="2" charset="2"/>
              <a:buChar char="§"/>
            </a:pPr>
            <a:r>
              <a:rPr lang="en-US" i="1">
                <a:solidFill>
                  <a:srgbClr val="0070C0"/>
                </a:solidFill>
                <a:latin typeface="Times New Roman" panose="02020603050405020304" pitchFamily="18" charset="0"/>
                <a:cs typeface="Times New Roman" panose="02020603050405020304" pitchFamily="18" charset="0"/>
              </a:rPr>
              <a:t>S</a:t>
            </a:r>
            <a:r>
              <a:rPr lang="vi-VN" i="1">
                <a:solidFill>
                  <a:srgbClr val="0070C0"/>
                </a:solidFill>
                <a:latin typeface="Times New Roman" panose="02020603050405020304" pitchFamily="18" charset="0"/>
                <a:cs typeface="Times New Roman" panose="02020603050405020304" pitchFamily="18" charset="0"/>
              </a:rPr>
              <a:t>ư</a:t>
            </a:r>
            <a:r>
              <a:rPr lang="en-US" i="1">
                <a:solidFill>
                  <a:srgbClr val="0070C0"/>
                </a:solidFill>
                <a:latin typeface="Times New Roman" panose="02020603050405020304" pitchFamily="18" charset="0"/>
                <a:cs typeface="Times New Roman" panose="02020603050405020304" pitchFamily="18" charset="0"/>
              </a:rPr>
              <a:t> phân phối</a:t>
            </a:r>
          </a:p>
          <a:p>
            <a:pPr marL="742950" lvl="1" indent="-285750" algn="just">
              <a:buFont typeface="Wingdings" panose="05000000000000000000" pitchFamily="2" charset="2"/>
              <a:buChar char="§"/>
            </a:pPr>
            <a:r>
              <a:rPr lang="en-US" i="1">
                <a:solidFill>
                  <a:srgbClr val="0070C0"/>
                </a:solidFill>
                <a:latin typeface="Times New Roman" panose="02020603050405020304" pitchFamily="18" charset="0"/>
                <a:cs typeface="Times New Roman" panose="02020603050405020304" pitchFamily="18" charset="0"/>
              </a:rPr>
              <a:t>Xu h</a:t>
            </a:r>
            <a:r>
              <a:rPr lang="vi-VN" i="1">
                <a:solidFill>
                  <a:srgbClr val="0070C0"/>
                </a:solidFill>
                <a:latin typeface="Times New Roman" panose="02020603050405020304" pitchFamily="18" charset="0"/>
                <a:cs typeface="Times New Roman" panose="02020603050405020304" pitchFamily="18" charset="0"/>
              </a:rPr>
              <a:t>ư</a:t>
            </a:r>
            <a:r>
              <a:rPr lang="en-US" i="1">
                <a:solidFill>
                  <a:srgbClr val="0070C0"/>
                </a:solidFill>
                <a:latin typeface="Times New Roman" panose="02020603050405020304" pitchFamily="18" charset="0"/>
                <a:cs typeface="Times New Roman" panose="02020603050405020304" pitchFamily="18" charset="0"/>
              </a:rPr>
              <a:t>ớng</a:t>
            </a:r>
          </a:p>
          <a:p>
            <a:pPr marL="742950" lvl="1" indent="-285750" algn="just">
              <a:buFont typeface="Wingdings" panose="05000000000000000000" pitchFamily="2" charset="2"/>
              <a:buChar char="§"/>
            </a:pPr>
            <a:r>
              <a:rPr lang="en-US" i="1">
                <a:solidFill>
                  <a:srgbClr val="0070C0"/>
                </a:solidFill>
                <a:latin typeface="Times New Roman" panose="02020603050405020304" pitchFamily="18" charset="0"/>
                <a:cs typeface="Times New Roman" panose="02020603050405020304" pitchFamily="18" charset="0"/>
              </a:rPr>
              <a:t>Tài nguyên tiêu thụ</a:t>
            </a:r>
          </a:p>
          <a:p>
            <a:pPr marL="742950" lvl="1" indent="-285750" algn="just">
              <a:buFont typeface="Wingdings" panose="05000000000000000000" pitchFamily="2" charset="2"/>
              <a:buChar char="q"/>
            </a:pPr>
            <a:endParaRPr lang="en-US" i="1">
              <a:solidFill>
                <a:srgbClr val="0070C0"/>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 xmlns:a16="http://schemas.microsoft.com/office/drawing/2014/main" id="{B78B8698-6CC2-43CF-888D-D5A2B29D485D}"/>
              </a:ext>
            </a:extLst>
          </p:cNvPr>
          <p:cNvSpPr txBox="1"/>
          <p:nvPr/>
        </p:nvSpPr>
        <p:spPr>
          <a:xfrm>
            <a:off x="2815388" y="5578059"/>
            <a:ext cx="5678908" cy="400110"/>
          </a:xfrm>
          <a:prstGeom prst="rect">
            <a:avLst/>
          </a:prstGeom>
          <a:noFill/>
        </p:spPr>
        <p:txBody>
          <a:bodyPr wrap="square" rtlCol="0">
            <a:spAutoFit/>
          </a:bodyPr>
          <a:lstStyle/>
          <a:p>
            <a:r>
              <a:rPr lang="en-US" sz="2000" b="1" i="1">
                <a:solidFill>
                  <a:srgbClr val="0070C0"/>
                </a:solidFill>
                <a:latin typeface="Times New Roman" panose="02020603050405020304" pitchFamily="18" charset="0"/>
                <a:cs typeface="Times New Roman" panose="02020603050405020304" pitchFamily="18" charset="0"/>
              </a:rPr>
              <a:t>Những tiêu chuẩn nào khác có thể đ</a:t>
            </a:r>
            <a:r>
              <a:rPr lang="vi-VN" sz="2000" b="1" i="1">
                <a:solidFill>
                  <a:srgbClr val="0070C0"/>
                </a:solidFill>
                <a:latin typeface="Times New Roman" panose="02020603050405020304" pitchFamily="18" charset="0"/>
                <a:cs typeface="Times New Roman" panose="02020603050405020304" pitchFamily="18" charset="0"/>
              </a:rPr>
              <a:t>ư</a:t>
            </a:r>
            <a:r>
              <a:rPr lang="en-US" sz="2000" b="1" i="1">
                <a:solidFill>
                  <a:srgbClr val="0070C0"/>
                </a:solidFill>
                <a:latin typeface="Times New Roman" panose="02020603050405020304" pitchFamily="18" charset="0"/>
                <a:cs typeface="Times New Roman" panose="02020603050405020304" pitchFamily="18" charset="0"/>
              </a:rPr>
              <a:t>ợc sử dụng</a:t>
            </a:r>
          </a:p>
        </p:txBody>
      </p:sp>
    </p:spTree>
    <p:extLst>
      <p:ext uri="{BB962C8B-B14F-4D97-AF65-F5344CB8AC3E}">
        <p14:creationId xmlns:p14="http://schemas.microsoft.com/office/powerpoint/2010/main" val="280875033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2" name="Rectangle 3"/>
          <p:cNvSpPr>
            <a:spLocks noGrp="1" noChangeArrowheads="1"/>
          </p:cNvSpPr>
          <p:nvPr>
            <p:ph idx="1"/>
          </p:nvPr>
        </p:nvSpPr>
        <p:spPr/>
        <p:txBody>
          <a:bodyPr>
            <a:normAutofit/>
          </a:bodyPr>
          <a:lstStyle/>
          <a:p>
            <a:r>
              <a:rPr lang="en-AU" altLang="en-US" smtClean="0"/>
              <a:t>Làm rõ sự khác biệt Dự kiến và Thực tế</a:t>
            </a:r>
          </a:p>
          <a:p>
            <a:r>
              <a:rPr lang="en-AU" altLang="en-US" smtClean="0"/>
              <a:t>Khác biệt có thể là xấu hoặc tốt.</a:t>
            </a:r>
          </a:p>
          <a:p>
            <a:r>
              <a:rPr lang="en-AU" altLang="en-US" smtClean="0"/>
              <a:t>Khác biệt không nhất thiết là tốt hay xấu (tuỳ từng trường hợp cụ thể)</a:t>
            </a:r>
          </a:p>
          <a:p>
            <a:pPr lvl="1"/>
            <a:r>
              <a:rPr lang="en-AU" altLang="en-US" smtClean="0"/>
              <a:t>Sai biệt lịch biểu = Ngày bắt đầu và kết thúc theo kế hoạch - </a:t>
            </a:r>
          </a:p>
          <a:p>
            <a:pPr lvl="1"/>
            <a:r>
              <a:rPr lang="en-AU" altLang="en-US" smtClean="0"/>
              <a:t>Ngày bắt đầu và kết thúc thực tại</a:t>
            </a:r>
          </a:p>
          <a:p>
            <a:pPr lvl="1"/>
            <a:r>
              <a:rPr lang="en-AU" altLang="en-US" smtClean="0"/>
              <a:t>Sai biệt ngân sách</a:t>
            </a:r>
          </a:p>
          <a:p>
            <a:pPr lvl="1"/>
            <a:r>
              <a:rPr lang="en-AU" altLang="en-US" smtClean="0"/>
              <a:t>Sai biệt chi phí = Chi phí ngân sách - Chi phí thực tế</a:t>
            </a:r>
          </a:p>
        </p:txBody>
      </p:sp>
      <p:sp>
        <p:nvSpPr>
          <p:cNvPr id="6" name="Slide Number Placeholder 5"/>
          <p:cNvSpPr>
            <a:spLocks noGrp="1"/>
          </p:cNvSpPr>
          <p:nvPr>
            <p:ph type="sldNum" sz="quarter" idx="12"/>
          </p:nvPr>
        </p:nvSpPr>
        <p:spPr/>
        <p:txBody>
          <a:bodyPr/>
          <a:lstStyle/>
          <a:p>
            <a:pPr lvl="1"/>
            <a:fld id="{20D08367-A3AD-48A6-90A9-6C1924D9E390}" type="slidenum">
              <a:rPr lang="en-US" altLang="en-US" smtClean="0"/>
              <a:pPr lvl="1"/>
              <a:t>31</a:t>
            </a:fld>
            <a:endParaRPr lang="en-US" altLang="en-US"/>
          </a:p>
        </p:txBody>
      </p:sp>
      <p:sp>
        <p:nvSpPr>
          <p:cNvPr id="711682" name="Rectangle 2"/>
          <p:cNvSpPr>
            <a:spLocks noGrp="1" noChangeArrowheads="1"/>
          </p:cNvSpPr>
          <p:nvPr>
            <p:ph type="title"/>
          </p:nvPr>
        </p:nvSpPr>
        <p:spPr/>
        <p:txBody>
          <a:bodyPr/>
          <a:lstStyle/>
          <a:p>
            <a:r>
              <a:rPr lang="en-AU" altLang="en-US" smtClean="0"/>
              <a:t>Mục đích của đánh giá</a:t>
            </a:r>
          </a:p>
        </p:txBody>
      </p:sp>
    </p:spTree>
    <p:extLst>
      <p:ext uri="{BB962C8B-B14F-4D97-AF65-F5344CB8AC3E}">
        <p14:creationId xmlns:p14="http://schemas.microsoft.com/office/powerpoint/2010/main" val="300187442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6530" name="Rectangle 2"/>
          <p:cNvSpPr>
            <a:spLocks noGrp="1" noChangeArrowheads="1"/>
          </p:cNvSpPr>
          <p:nvPr>
            <p:ph type="title"/>
          </p:nvPr>
        </p:nvSpPr>
        <p:spPr>
          <a:xfrm>
            <a:off x="2206626" y="381000"/>
            <a:ext cx="8080375" cy="1143000"/>
          </a:xfrm>
        </p:spPr>
        <p:txBody>
          <a:bodyPr/>
          <a:lstStyle/>
          <a:p>
            <a:pPr eaLnBrk="1" hangingPunct="1">
              <a:defRPr/>
            </a:pPr>
            <a:r>
              <a:rPr lang="en-US" altLang="en-US" smtClean="0">
                <a:latin typeface="Times New Roman" pitchFamily="18" charset="0"/>
              </a:rPr>
              <a:t>BC thực trạng - đồ thị xu hướng</a:t>
            </a:r>
          </a:p>
        </p:txBody>
      </p:sp>
      <p:sp>
        <p:nvSpPr>
          <p:cNvPr id="13317" name="Rectangle 6"/>
          <p:cNvSpPr>
            <a:spLocks noChangeArrowheads="1"/>
          </p:cNvSpPr>
          <p:nvPr/>
        </p:nvSpPr>
        <p:spPr bwMode="auto">
          <a:xfrm>
            <a:off x="9051926" y="6030914"/>
            <a:ext cx="1346523" cy="33598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b="1">
                <a:latin typeface=".VnTime" pitchFamily="34" charset="0"/>
              </a:rPr>
              <a:t>tuÇn kÕt thóc</a:t>
            </a:r>
          </a:p>
        </p:txBody>
      </p:sp>
      <p:grpSp>
        <p:nvGrpSpPr>
          <p:cNvPr id="13318" name="Group 7"/>
          <p:cNvGrpSpPr>
            <a:grpSpLocks/>
          </p:cNvGrpSpPr>
          <p:nvPr/>
        </p:nvGrpSpPr>
        <p:grpSpPr bwMode="auto">
          <a:xfrm>
            <a:off x="2111112" y="2144714"/>
            <a:ext cx="7594203" cy="3779837"/>
            <a:chOff x="549" y="1285"/>
            <a:chExt cx="4416" cy="2381"/>
          </a:xfrm>
        </p:grpSpPr>
        <p:sp>
          <p:nvSpPr>
            <p:cNvPr id="13327" name="Rectangle 8"/>
            <p:cNvSpPr>
              <a:spLocks noChangeArrowheads="1"/>
            </p:cNvSpPr>
            <p:nvPr/>
          </p:nvSpPr>
          <p:spPr bwMode="auto">
            <a:xfrm>
              <a:off x="549" y="1285"/>
              <a:ext cx="211" cy="19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r"/>
              <a:r>
                <a:rPr lang="en-US" altLang="en-US" sz="1400">
                  <a:latin typeface=".VnTime" pitchFamily="34" charset="0"/>
                </a:rPr>
                <a:t>60</a:t>
              </a:r>
            </a:p>
          </p:txBody>
        </p:sp>
        <p:sp>
          <p:nvSpPr>
            <p:cNvPr id="13328" name="Rectangle 9" descr="25%"/>
            <p:cNvSpPr>
              <a:spLocks noChangeArrowheads="1"/>
            </p:cNvSpPr>
            <p:nvPr/>
          </p:nvSpPr>
          <p:spPr bwMode="auto">
            <a:xfrm>
              <a:off x="929" y="3235"/>
              <a:ext cx="42" cy="65"/>
            </a:xfrm>
            <a:prstGeom prst="rect">
              <a:avLst/>
            </a:prstGeom>
            <a:pattFill prst="pct25">
              <a:fgClr>
                <a:schemeClr val="tx1"/>
              </a:fgClr>
              <a:bgClr>
                <a:schemeClr val="accent1"/>
              </a:bgClr>
            </a:patt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altLang="en-US"/>
            </a:p>
          </p:txBody>
        </p:sp>
        <p:sp>
          <p:nvSpPr>
            <p:cNvPr id="13329" name="Rectangle 10" descr="25%"/>
            <p:cNvSpPr>
              <a:spLocks noChangeArrowheads="1"/>
            </p:cNvSpPr>
            <p:nvPr/>
          </p:nvSpPr>
          <p:spPr bwMode="auto">
            <a:xfrm>
              <a:off x="1467" y="3025"/>
              <a:ext cx="42" cy="65"/>
            </a:xfrm>
            <a:prstGeom prst="rect">
              <a:avLst/>
            </a:prstGeom>
            <a:pattFill prst="pct25">
              <a:fgClr>
                <a:schemeClr val="tx1"/>
              </a:fgClr>
              <a:bgClr>
                <a:schemeClr val="accent1"/>
              </a:bgClr>
            </a:patt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altLang="en-US"/>
            </a:p>
          </p:txBody>
        </p:sp>
        <p:sp>
          <p:nvSpPr>
            <p:cNvPr id="13330" name="Line 11"/>
            <p:cNvSpPr>
              <a:spLocks noChangeShapeType="1"/>
            </p:cNvSpPr>
            <p:nvPr/>
          </p:nvSpPr>
          <p:spPr bwMode="auto">
            <a:xfrm>
              <a:off x="776" y="3040"/>
              <a:ext cx="13"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31" name="Line 12"/>
            <p:cNvSpPr>
              <a:spLocks noChangeShapeType="1"/>
            </p:cNvSpPr>
            <p:nvPr/>
          </p:nvSpPr>
          <p:spPr bwMode="auto">
            <a:xfrm>
              <a:off x="833" y="3040"/>
              <a:ext cx="13"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32" name="Line 13"/>
            <p:cNvSpPr>
              <a:spLocks noChangeShapeType="1"/>
            </p:cNvSpPr>
            <p:nvPr/>
          </p:nvSpPr>
          <p:spPr bwMode="auto">
            <a:xfrm>
              <a:off x="891" y="3040"/>
              <a:ext cx="13"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33" name="Line 14"/>
            <p:cNvSpPr>
              <a:spLocks noChangeShapeType="1"/>
            </p:cNvSpPr>
            <p:nvPr/>
          </p:nvSpPr>
          <p:spPr bwMode="auto">
            <a:xfrm>
              <a:off x="949" y="3040"/>
              <a:ext cx="13"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34" name="Line 15"/>
            <p:cNvSpPr>
              <a:spLocks noChangeShapeType="1"/>
            </p:cNvSpPr>
            <p:nvPr/>
          </p:nvSpPr>
          <p:spPr bwMode="auto">
            <a:xfrm>
              <a:off x="1006" y="3040"/>
              <a:ext cx="13"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35" name="Line 16"/>
            <p:cNvSpPr>
              <a:spLocks noChangeShapeType="1"/>
            </p:cNvSpPr>
            <p:nvPr/>
          </p:nvSpPr>
          <p:spPr bwMode="auto">
            <a:xfrm>
              <a:off x="1064" y="3040"/>
              <a:ext cx="13"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36" name="Line 17"/>
            <p:cNvSpPr>
              <a:spLocks noChangeShapeType="1"/>
            </p:cNvSpPr>
            <p:nvPr/>
          </p:nvSpPr>
          <p:spPr bwMode="auto">
            <a:xfrm>
              <a:off x="1121" y="3040"/>
              <a:ext cx="14"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37" name="Line 18"/>
            <p:cNvSpPr>
              <a:spLocks noChangeShapeType="1"/>
            </p:cNvSpPr>
            <p:nvPr/>
          </p:nvSpPr>
          <p:spPr bwMode="auto">
            <a:xfrm>
              <a:off x="1179" y="3040"/>
              <a:ext cx="13"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38" name="Line 19"/>
            <p:cNvSpPr>
              <a:spLocks noChangeShapeType="1"/>
            </p:cNvSpPr>
            <p:nvPr/>
          </p:nvSpPr>
          <p:spPr bwMode="auto">
            <a:xfrm>
              <a:off x="1237" y="3040"/>
              <a:ext cx="13"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39" name="Line 20"/>
            <p:cNvSpPr>
              <a:spLocks noChangeShapeType="1"/>
            </p:cNvSpPr>
            <p:nvPr/>
          </p:nvSpPr>
          <p:spPr bwMode="auto">
            <a:xfrm>
              <a:off x="1294" y="3040"/>
              <a:ext cx="14"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40" name="Line 21"/>
            <p:cNvSpPr>
              <a:spLocks noChangeShapeType="1"/>
            </p:cNvSpPr>
            <p:nvPr/>
          </p:nvSpPr>
          <p:spPr bwMode="auto">
            <a:xfrm>
              <a:off x="1352" y="3040"/>
              <a:ext cx="13"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41" name="Line 22"/>
            <p:cNvSpPr>
              <a:spLocks noChangeShapeType="1"/>
            </p:cNvSpPr>
            <p:nvPr/>
          </p:nvSpPr>
          <p:spPr bwMode="auto">
            <a:xfrm>
              <a:off x="1410" y="3040"/>
              <a:ext cx="13"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42" name="Line 23"/>
            <p:cNvSpPr>
              <a:spLocks noChangeShapeType="1"/>
            </p:cNvSpPr>
            <p:nvPr/>
          </p:nvSpPr>
          <p:spPr bwMode="auto">
            <a:xfrm>
              <a:off x="1467" y="3040"/>
              <a:ext cx="14"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43" name="Line 24"/>
            <p:cNvSpPr>
              <a:spLocks noChangeShapeType="1"/>
            </p:cNvSpPr>
            <p:nvPr/>
          </p:nvSpPr>
          <p:spPr bwMode="auto">
            <a:xfrm>
              <a:off x="1525" y="3040"/>
              <a:ext cx="13"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44" name="Line 25"/>
            <p:cNvSpPr>
              <a:spLocks noChangeShapeType="1"/>
            </p:cNvSpPr>
            <p:nvPr/>
          </p:nvSpPr>
          <p:spPr bwMode="auto">
            <a:xfrm>
              <a:off x="1583" y="3040"/>
              <a:ext cx="13"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45" name="Line 26"/>
            <p:cNvSpPr>
              <a:spLocks noChangeShapeType="1"/>
            </p:cNvSpPr>
            <p:nvPr/>
          </p:nvSpPr>
          <p:spPr bwMode="auto">
            <a:xfrm>
              <a:off x="1640" y="3040"/>
              <a:ext cx="14"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46" name="Line 27"/>
            <p:cNvSpPr>
              <a:spLocks noChangeShapeType="1"/>
            </p:cNvSpPr>
            <p:nvPr/>
          </p:nvSpPr>
          <p:spPr bwMode="auto">
            <a:xfrm>
              <a:off x="1698" y="3040"/>
              <a:ext cx="13"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47" name="Line 28"/>
            <p:cNvSpPr>
              <a:spLocks noChangeShapeType="1"/>
            </p:cNvSpPr>
            <p:nvPr/>
          </p:nvSpPr>
          <p:spPr bwMode="auto">
            <a:xfrm>
              <a:off x="1756" y="3040"/>
              <a:ext cx="13"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48" name="Line 29"/>
            <p:cNvSpPr>
              <a:spLocks noChangeShapeType="1"/>
            </p:cNvSpPr>
            <p:nvPr/>
          </p:nvSpPr>
          <p:spPr bwMode="auto">
            <a:xfrm>
              <a:off x="1813" y="3040"/>
              <a:ext cx="14"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49" name="Line 30"/>
            <p:cNvSpPr>
              <a:spLocks noChangeShapeType="1"/>
            </p:cNvSpPr>
            <p:nvPr/>
          </p:nvSpPr>
          <p:spPr bwMode="auto">
            <a:xfrm>
              <a:off x="1871" y="3040"/>
              <a:ext cx="13"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50" name="Line 31"/>
            <p:cNvSpPr>
              <a:spLocks noChangeShapeType="1"/>
            </p:cNvSpPr>
            <p:nvPr/>
          </p:nvSpPr>
          <p:spPr bwMode="auto">
            <a:xfrm>
              <a:off x="1929" y="3040"/>
              <a:ext cx="13"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51" name="Line 32"/>
            <p:cNvSpPr>
              <a:spLocks noChangeShapeType="1"/>
            </p:cNvSpPr>
            <p:nvPr/>
          </p:nvSpPr>
          <p:spPr bwMode="auto">
            <a:xfrm>
              <a:off x="1986" y="3040"/>
              <a:ext cx="14"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52" name="Line 33"/>
            <p:cNvSpPr>
              <a:spLocks noChangeShapeType="1"/>
            </p:cNvSpPr>
            <p:nvPr/>
          </p:nvSpPr>
          <p:spPr bwMode="auto">
            <a:xfrm>
              <a:off x="2044" y="3040"/>
              <a:ext cx="13"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53" name="Line 34"/>
            <p:cNvSpPr>
              <a:spLocks noChangeShapeType="1"/>
            </p:cNvSpPr>
            <p:nvPr/>
          </p:nvSpPr>
          <p:spPr bwMode="auto">
            <a:xfrm>
              <a:off x="2102" y="3040"/>
              <a:ext cx="13"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54" name="Line 35"/>
            <p:cNvSpPr>
              <a:spLocks noChangeShapeType="1"/>
            </p:cNvSpPr>
            <p:nvPr/>
          </p:nvSpPr>
          <p:spPr bwMode="auto">
            <a:xfrm>
              <a:off x="2159" y="3040"/>
              <a:ext cx="14"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55" name="Line 36"/>
            <p:cNvSpPr>
              <a:spLocks noChangeShapeType="1"/>
            </p:cNvSpPr>
            <p:nvPr/>
          </p:nvSpPr>
          <p:spPr bwMode="auto">
            <a:xfrm>
              <a:off x="2217" y="3040"/>
              <a:ext cx="13"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56" name="Line 37"/>
            <p:cNvSpPr>
              <a:spLocks noChangeShapeType="1"/>
            </p:cNvSpPr>
            <p:nvPr/>
          </p:nvSpPr>
          <p:spPr bwMode="auto">
            <a:xfrm>
              <a:off x="2275" y="3040"/>
              <a:ext cx="13"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57" name="Line 38"/>
            <p:cNvSpPr>
              <a:spLocks noChangeShapeType="1"/>
            </p:cNvSpPr>
            <p:nvPr/>
          </p:nvSpPr>
          <p:spPr bwMode="auto">
            <a:xfrm>
              <a:off x="2332" y="3040"/>
              <a:ext cx="14"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58" name="Line 39"/>
            <p:cNvSpPr>
              <a:spLocks noChangeShapeType="1"/>
            </p:cNvSpPr>
            <p:nvPr/>
          </p:nvSpPr>
          <p:spPr bwMode="auto">
            <a:xfrm>
              <a:off x="2390" y="3040"/>
              <a:ext cx="13"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59" name="Line 40"/>
            <p:cNvSpPr>
              <a:spLocks noChangeShapeType="1"/>
            </p:cNvSpPr>
            <p:nvPr/>
          </p:nvSpPr>
          <p:spPr bwMode="auto">
            <a:xfrm>
              <a:off x="2448" y="3040"/>
              <a:ext cx="13"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60" name="Line 41"/>
            <p:cNvSpPr>
              <a:spLocks noChangeShapeType="1"/>
            </p:cNvSpPr>
            <p:nvPr/>
          </p:nvSpPr>
          <p:spPr bwMode="auto">
            <a:xfrm>
              <a:off x="2505" y="3040"/>
              <a:ext cx="14"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61" name="Line 42"/>
            <p:cNvSpPr>
              <a:spLocks noChangeShapeType="1"/>
            </p:cNvSpPr>
            <p:nvPr/>
          </p:nvSpPr>
          <p:spPr bwMode="auto">
            <a:xfrm>
              <a:off x="2563" y="3040"/>
              <a:ext cx="13"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62" name="Line 43"/>
            <p:cNvSpPr>
              <a:spLocks noChangeShapeType="1"/>
            </p:cNvSpPr>
            <p:nvPr/>
          </p:nvSpPr>
          <p:spPr bwMode="auto">
            <a:xfrm>
              <a:off x="2621" y="3040"/>
              <a:ext cx="13"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63" name="Line 44"/>
            <p:cNvSpPr>
              <a:spLocks noChangeShapeType="1"/>
            </p:cNvSpPr>
            <p:nvPr/>
          </p:nvSpPr>
          <p:spPr bwMode="auto">
            <a:xfrm>
              <a:off x="2678" y="3040"/>
              <a:ext cx="14"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64" name="Line 45"/>
            <p:cNvSpPr>
              <a:spLocks noChangeShapeType="1"/>
            </p:cNvSpPr>
            <p:nvPr/>
          </p:nvSpPr>
          <p:spPr bwMode="auto">
            <a:xfrm>
              <a:off x="2736" y="3040"/>
              <a:ext cx="13"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65" name="Line 46"/>
            <p:cNvSpPr>
              <a:spLocks noChangeShapeType="1"/>
            </p:cNvSpPr>
            <p:nvPr/>
          </p:nvSpPr>
          <p:spPr bwMode="auto">
            <a:xfrm>
              <a:off x="2794" y="3040"/>
              <a:ext cx="13"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66" name="Line 47"/>
            <p:cNvSpPr>
              <a:spLocks noChangeShapeType="1"/>
            </p:cNvSpPr>
            <p:nvPr/>
          </p:nvSpPr>
          <p:spPr bwMode="auto">
            <a:xfrm>
              <a:off x="2851" y="3040"/>
              <a:ext cx="14"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67" name="Line 48"/>
            <p:cNvSpPr>
              <a:spLocks noChangeShapeType="1"/>
            </p:cNvSpPr>
            <p:nvPr/>
          </p:nvSpPr>
          <p:spPr bwMode="auto">
            <a:xfrm>
              <a:off x="2909" y="3040"/>
              <a:ext cx="13"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68" name="Line 49"/>
            <p:cNvSpPr>
              <a:spLocks noChangeShapeType="1"/>
            </p:cNvSpPr>
            <p:nvPr/>
          </p:nvSpPr>
          <p:spPr bwMode="auto">
            <a:xfrm>
              <a:off x="2967" y="3040"/>
              <a:ext cx="13"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69" name="Line 50"/>
            <p:cNvSpPr>
              <a:spLocks noChangeShapeType="1"/>
            </p:cNvSpPr>
            <p:nvPr/>
          </p:nvSpPr>
          <p:spPr bwMode="auto">
            <a:xfrm>
              <a:off x="3024" y="3040"/>
              <a:ext cx="14"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70" name="Line 51"/>
            <p:cNvSpPr>
              <a:spLocks noChangeShapeType="1"/>
            </p:cNvSpPr>
            <p:nvPr/>
          </p:nvSpPr>
          <p:spPr bwMode="auto">
            <a:xfrm>
              <a:off x="3082" y="3040"/>
              <a:ext cx="13"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71" name="Line 52"/>
            <p:cNvSpPr>
              <a:spLocks noChangeShapeType="1"/>
            </p:cNvSpPr>
            <p:nvPr/>
          </p:nvSpPr>
          <p:spPr bwMode="auto">
            <a:xfrm>
              <a:off x="3140" y="3040"/>
              <a:ext cx="13"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72" name="Line 53"/>
            <p:cNvSpPr>
              <a:spLocks noChangeShapeType="1"/>
            </p:cNvSpPr>
            <p:nvPr/>
          </p:nvSpPr>
          <p:spPr bwMode="auto">
            <a:xfrm>
              <a:off x="3197" y="3040"/>
              <a:ext cx="13"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73" name="Line 54"/>
            <p:cNvSpPr>
              <a:spLocks noChangeShapeType="1"/>
            </p:cNvSpPr>
            <p:nvPr/>
          </p:nvSpPr>
          <p:spPr bwMode="auto">
            <a:xfrm>
              <a:off x="3255" y="3040"/>
              <a:ext cx="13"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74" name="Line 55"/>
            <p:cNvSpPr>
              <a:spLocks noChangeShapeType="1"/>
            </p:cNvSpPr>
            <p:nvPr/>
          </p:nvSpPr>
          <p:spPr bwMode="auto">
            <a:xfrm>
              <a:off x="3313" y="3040"/>
              <a:ext cx="13"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75" name="Line 56"/>
            <p:cNvSpPr>
              <a:spLocks noChangeShapeType="1"/>
            </p:cNvSpPr>
            <p:nvPr/>
          </p:nvSpPr>
          <p:spPr bwMode="auto">
            <a:xfrm>
              <a:off x="3370" y="3040"/>
              <a:ext cx="13"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76" name="Line 57"/>
            <p:cNvSpPr>
              <a:spLocks noChangeShapeType="1"/>
            </p:cNvSpPr>
            <p:nvPr/>
          </p:nvSpPr>
          <p:spPr bwMode="auto">
            <a:xfrm>
              <a:off x="3428" y="3040"/>
              <a:ext cx="13"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77" name="Line 58"/>
            <p:cNvSpPr>
              <a:spLocks noChangeShapeType="1"/>
            </p:cNvSpPr>
            <p:nvPr/>
          </p:nvSpPr>
          <p:spPr bwMode="auto">
            <a:xfrm>
              <a:off x="3486" y="3040"/>
              <a:ext cx="13"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78" name="Line 59"/>
            <p:cNvSpPr>
              <a:spLocks noChangeShapeType="1"/>
            </p:cNvSpPr>
            <p:nvPr/>
          </p:nvSpPr>
          <p:spPr bwMode="auto">
            <a:xfrm>
              <a:off x="3543" y="3040"/>
              <a:ext cx="13"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79" name="Line 60"/>
            <p:cNvSpPr>
              <a:spLocks noChangeShapeType="1"/>
            </p:cNvSpPr>
            <p:nvPr/>
          </p:nvSpPr>
          <p:spPr bwMode="auto">
            <a:xfrm>
              <a:off x="3601" y="3040"/>
              <a:ext cx="13"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80" name="Line 61"/>
            <p:cNvSpPr>
              <a:spLocks noChangeShapeType="1"/>
            </p:cNvSpPr>
            <p:nvPr/>
          </p:nvSpPr>
          <p:spPr bwMode="auto">
            <a:xfrm>
              <a:off x="3659" y="3040"/>
              <a:ext cx="13"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81" name="Line 62"/>
            <p:cNvSpPr>
              <a:spLocks noChangeShapeType="1"/>
            </p:cNvSpPr>
            <p:nvPr/>
          </p:nvSpPr>
          <p:spPr bwMode="auto">
            <a:xfrm>
              <a:off x="3716" y="3040"/>
              <a:ext cx="13"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82" name="Line 63"/>
            <p:cNvSpPr>
              <a:spLocks noChangeShapeType="1"/>
            </p:cNvSpPr>
            <p:nvPr/>
          </p:nvSpPr>
          <p:spPr bwMode="auto">
            <a:xfrm>
              <a:off x="3774" y="3040"/>
              <a:ext cx="13"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83" name="Line 64"/>
            <p:cNvSpPr>
              <a:spLocks noChangeShapeType="1"/>
            </p:cNvSpPr>
            <p:nvPr/>
          </p:nvSpPr>
          <p:spPr bwMode="auto">
            <a:xfrm>
              <a:off x="3832" y="3040"/>
              <a:ext cx="13"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84" name="Line 65"/>
            <p:cNvSpPr>
              <a:spLocks noChangeShapeType="1"/>
            </p:cNvSpPr>
            <p:nvPr/>
          </p:nvSpPr>
          <p:spPr bwMode="auto">
            <a:xfrm>
              <a:off x="3889" y="3040"/>
              <a:ext cx="13"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85" name="Line 66"/>
            <p:cNvSpPr>
              <a:spLocks noChangeShapeType="1"/>
            </p:cNvSpPr>
            <p:nvPr/>
          </p:nvSpPr>
          <p:spPr bwMode="auto">
            <a:xfrm>
              <a:off x="3947" y="3040"/>
              <a:ext cx="13"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86" name="Line 67"/>
            <p:cNvSpPr>
              <a:spLocks noChangeShapeType="1"/>
            </p:cNvSpPr>
            <p:nvPr/>
          </p:nvSpPr>
          <p:spPr bwMode="auto">
            <a:xfrm>
              <a:off x="4005" y="3040"/>
              <a:ext cx="13"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87" name="Line 68"/>
            <p:cNvSpPr>
              <a:spLocks noChangeShapeType="1"/>
            </p:cNvSpPr>
            <p:nvPr/>
          </p:nvSpPr>
          <p:spPr bwMode="auto">
            <a:xfrm>
              <a:off x="4062" y="3040"/>
              <a:ext cx="13"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88" name="Line 69"/>
            <p:cNvSpPr>
              <a:spLocks noChangeShapeType="1"/>
            </p:cNvSpPr>
            <p:nvPr/>
          </p:nvSpPr>
          <p:spPr bwMode="auto">
            <a:xfrm>
              <a:off x="4120" y="3040"/>
              <a:ext cx="13"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89" name="Line 70"/>
            <p:cNvSpPr>
              <a:spLocks noChangeShapeType="1"/>
            </p:cNvSpPr>
            <p:nvPr/>
          </p:nvSpPr>
          <p:spPr bwMode="auto">
            <a:xfrm>
              <a:off x="4177" y="3040"/>
              <a:ext cx="14"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90" name="Line 71"/>
            <p:cNvSpPr>
              <a:spLocks noChangeShapeType="1"/>
            </p:cNvSpPr>
            <p:nvPr/>
          </p:nvSpPr>
          <p:spPr bwMode="auto">
            <a:xfrm>
              <a:off x="4235" y="3040"/>
              <a:ext cx="13"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91" name="Line 72"/>
            <p:cNvSpPr>
              <a:spLocks noChangeShapeType="1"/>
            </p:cNvSpPr>
            <p:nvPr/>
          </p:nvSpPr>
          <p:spPr bwMode="auto">
            <a:xfrm>
              <a:off x="4293" y="3040"/>
              <a:ext cx="13"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92" name="Line 73"/>
            <p:cNvSpPr>
              <a:spLocks noChangeShapeType="1"/>
            </p:cNvSpPr>
            <p:nvPr/>
          </p:nvSpPr>
          <p:spPr bwMode="auto">
            <a:xfrm>
              <a:off x="4350" y="3040"/>
              <a:ext cx="14"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93" name="Line 74"/>
            <p:cNvSpPr>
              <a:spLocks noChangeShapeType="1"/>
            </p:cNvSpPr>
            <p:nvPr/>
          </p:nvSpPr>
          <p:spPr bwMode="auto">
            <a:xfrm>
              <a:off x="4408" y="3040"/>
              <a:ext cx="13"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94" name="Line 75"/>
            <p:cNvSpPr>
              <a:spLocks noChangeShapeType="1"/>
            </p:cNvSpPr>
            <p:nvPr/>
          </p:nvSpPr>
          <p:spPr bwMode="auto">
            <a:xfrm>
              <a:off x="4466" y="3040"/>
              <a:ext cx="13"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95" name="Line 76"/>
            <p:cNvSpPr>
              <a:spLocks noChangeShapeType="1"/>
            </p:cNvSpPr>
            <p:nvPr/>
          </p:nvSpPr>
          <p:spPr bwMode="auto">
            <a:xfrm>
              <a:off x="4523" y="3040"/>
              <a:ext cx="14"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96" name="Line 77"/>
            <p:cNvSpPr>
              <a:spLocks noChangeShapeType="1"/>
            </p:cNvSpPr>
            <p:nvPr/>
          </p:nvSpPr>
          <p:spPr bwMode="auto">
            <a:xfrm>
              <a:off x="4581" y="3040"/>
              <a:ext cx="13"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97" name="Line 78"/>
            <p:cNvSpPr>
              <a:spLocks noChangeShapeType="1"/>
            </p:cNvSpPr>
            <p:nvPr/>
          </p:nvSpPr>
          <p:spPr bwMode="auto">
            <a:xfrm>
              <a:off x="4639" y="3040"/>
              <a:ext cx="13"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98" name="Line 79"/>
            <p:cNvSpPr>
              <a:spLocks noChangeShapeType="1"/>
            </p:cNvSpPr>
            <p:nvPr/>
          </p:nvSpPr>
          <p:spPr bwMode="auto">
            <a:xfrm>
              <a:off x="4696" y="3040"/>
              <a:ext cx="14"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99" name="Line 80"/>
            <p:cNvSpPr>
              <a:spLocks noChangeShapeType="1"/>
            </p:cNvSpPr>
            <p:nvPr/>
          </p:nvSpPr>
          <p:spPr bwMode="auto">
            <a:xfrm>
              <a:off x="4754" y="3040"/>
              <a:ext cx="13"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400" name="Line 81"/>
            <p:cNvSpPr>
              <a:spLocks noChangeShapeType="1"/>
            </p:cNvSpPr>
            <p:nvPr/>
          </p:nvSpPr>
          <p:spPr bwMode="auto">
            <a:xfrm>
              <a:off x="4812" y="3040"/>
              <a:ext cx="13"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401" name="Line 82"/>
            <p:cNvSpPr>
              <a:spLocks noChangeShapeType="1"/>
            </p:cNvSpPr>
            <p:nvPr/>
          </p:nvSpPr>
          <p:spPr bwMode="auto">
            <a:xfrm>
              <a:off x="4869" y="3040"/>
              <a:ext cx="14"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402" name="Line 83"/>
            <p:cNvSpPr>
              <a:spLocks noChangeShapeType="1"/>
            </p:cNvSpPr>
            <p:nvPr/>
          </p:nvSpPr>
          <p:spPr bwMode="auto">
            <a:xfrm>
              <a:off x="776" y="2703"/>
              <a:ext cx="13"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403" name="Line 84"/>
            <p:cNvSpPr>
              <a:spLocks noChangeShapeType="1"/>
            </p:cNvSpPr>
            <p:nvPr/>
          </p:nvSpPr>
          <p:spPr bwMode="auto">
            <a:xfrm>
              <a:off x="833" y="2703"/>
              <a:ext cx="13"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404" name="Line 85"/>
            <p:cNvSpPr>
              <a:spLocks noChangeShapeType="1"/>
            </p:cNvSpPr>
            <p:nvPr/>
          </p:nvSpPr>
          <p:spPr bwMode="auto">
            <a:xfrm>
              <a:off x="891" y="2703"/>
              <a:ext cx="13"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405" name="Line 86"/>
            <p:cNvSpPr>
              <a:spLocks noChangeShapeType="1"/>
            </p:cNvSpPr>
            <p:nvPr/>
          </p:nvSpPr>
          <p:spPr bwMode="auto">
            <a:xfrm>
              <a:off x="949" y="2703"/>
              <a:ext cx="13"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406" name="Line 87"/>
            <p:cNvSpPr>
              <a:spLocks noChangeShapeType="1"/>
            </p:cNvSpPr>
            <p:nvPr/>
          </p:nvSpPr>
          <p:spPr bwMode="auto">
            <a:xfrm>
              <a:off x="1006" y="2703"/>
              <a:ext cx="13"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407" name="Line 88"/>
            <p:cNvSpPr>
              <a:spLocks noChangeShapeType="1"/>
            </p:cNvSpPr>
            <p:nvPr/>
          </p:nvSpPr>
          <p:spPr bwMode="auto">
            <a:xfrm>
              <a:off x="1064" y="2703"/>
              <a:ext cx="13"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408" name="Line 89"/>
            <p:cNvSpPr>
              <a:spLocks noChangeShapeType="1"/>
            </p:cNvSpPr>
            <p:nvPr/>
          </p:nvSpPr>
          <p:spPr bwMode="auto">
            <a:xfrm>
              <a:off x="1121" y="2703"/>
              <a:ext cx="14"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409" name="Line 90"/>
            <p:cNvSpPr>
              <a:spLocks noChangeShapeType="1"/>
            </p:cNvSpPr>
            <p:nvPr/>
          </p:nvSpPr>
          <p:spPr bwMode="auto">
            <a:xfrm>
              <a:off x="1179" y="2703"/>
              <a:ext cx="13"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410" name="Line 91"/>
            <p:cNvSpPr>
              <a:spLocks noChangeShapeType="1"/>
            </p:cNvSpPr>
            <p:nvPr/>
          </p:nvSpPr>
          <p:spPr bwMode="auto">
            <a:xfrm>
              <a:off x="1237" y="2703"/>
              <a:ext cx="13"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411" name="Line 92"/>
            <p:cNvSpPr>
              <a:spLocks noChangeShapeType="1"/>
            </p:cNvSpPr>
            <p:nvPr/>
          </p:nvSpPr>
          <p:spPr bwMode="auto">
            <a:xfrm>
              <a:off x="1294" y="2703"/>
              <a:ext cx="14"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412" name="Line 93"/>
            <p:cNvSpPr>
              <a:spLocks noChangeShapeType="1"/>
            </p:cNvSpPr>
            <p:nvPr/>
          </p:nvSpPr>
          <p:spPr bwMode="auto">
            <a:xfrm>
              <a:off x="1352" y="2703"/>
              <a:ext cx="13"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413" name="Line 94"/>
            <p:cNvSpPr>
              <a:spLocks noChangeShapeType="1"/>
            </p:cNvSpPr>
            <p:nvPr/>
          </p:nvSpPr>
          <p:spPr bwMode="auto">
            <a:xfrm>
              <a:off x="1410" y="2703"/>
              <a:ext cx="13"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414" name="Line 95"/>
            <p:cNvSpPr>
              <a:spLocks noChangeShapeType="1"/>
            </p:cNvSpPr>
            <p:nvPr/>
          </p:nvSpPr>
          <p:spPr bwMode="auto">
            <a:xfrm>
              <a:off x="1467" y="2703"/>
              <a:ext cx="14"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415" name="Line 96"/>
            <p:cNvSpPr>
              <a:spLocks noChangeShapeType="1"/>
            </p:cNvSpPr>
            <p:nvPr/>
          </p:nvSpPr>
          <p:spPr bwMode="auto">
            <a:xfrm>
              <a:off x="1525" y="2703"/>
              <a:ext cx="13"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416" name="Line 97"/>
            <p:cNvSpPr>
              <a:spLocks noChangeShapeType="1"/>
            </p:cNvSpPr>
            <p:nvPr/>
          </p:nvSpPr>
          <p:spPr bwMode="auto">
            <a:xfrm>
              <a:off x="1583" y="2703"/>
              <a:ext cx="13"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417" name="Line 98"/>
            <p:cNvSpPr>
              <a:spLocks noChangeShapeType="1"/>
            </p:cNvSpPr>
            <p:nvPr/>
          </p:nvSpPr>
          <p:spPr bwMode="auto">
            <a:xfrm>
              <a:off x="1640" y="2703"/>
              <a:ext cx="14"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418" name="Line 99"/>
            <p:cNvSpPr>
              <a:spLocks noChangeShapeType="1"/>
            </p:cNvSpPr>
            <p:nvPr/>
          </p:nvSpPr>
          <p:spPr bwMode="auto">
            <a:xfrm>
              <a:off x="1698" y="2703"/>
              <a:ext cx="13"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419" name="Line 100"/>
            <p:cNvSpPr>
              <a:spLocks noChangeShapeType="1"/>
            </p:cNvSpPr>
            <p:nvPr/>
          </p:nvSpPr>
          <p:spPr bwMode="auto">
            <a:xfrm>
              <a:off x="1756" y="2703"/>
              <a:ext cx="13"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420" name="Line 101"/>
            <p:cNvSpPr>
              <a:spLocks noChangeShapeType="1"/>
            </p:cNvSpPr>
            <p:nvPr/>
          </p:nvSpPr>
          <p:spPr bwMode="auto">
            <a:xfrm>
              <a:off x="1813" y="2703"/>
              <a:ext cx="14"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421" name="Line 102"/>
            <p:cNvSpPr>
              <a:spLocks noChangeShapeType="1"/>
            </p:cNvSpPr>
            <p:nvPr/>
          </p:nvSpPr>
          <p:spPr bwMode="auto">
            <a:xfrm>
              <a:off x="1871" y="2703"/>
              <a:ext cx="13"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422" name="Line 103"/>
            <p:cNvSpPr>
              <a:spLocks noChangeShapeType="1"/>
            </p:cNvSpPr>
            <p:nvPr/>
          </p:nvSpPr>
          <p:spPr bwMode="auto">
            <a:xfrm>
              <a:off x="1929" y="2703"/>
              <a:ext cx="13"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423" name="Line 104"/>
            <p:cNvSpPr>
              <a:spLocks noChangeShapeType="1"/>
            </p:cNvSpPr>
            <p:nvPr/>
          </p:nvSpPr>
          <p:spPr bwMode="auto">
            <a:xfrm>
              <a:off x="1986" y="2703"/>
              <a:ext cx="14"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424" name="Line 105"/>
            <p:cNvSpPr>
              <a:spLocks noChangeShapeType="1"/>
            </p:cNvSpPr>
            <p:nvPr/>
          </p:nvSpPr>
          <p:spPr bwMode="auto">
            <a:xfrm>
              <a:off x="2044" y="2703"/>
              <a:ext cx="13"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425" name="Line 106"/>
            <p:cNvSpPr>
              <a:spLocks noChangeShapeType="1"/>
            </p:cNvSpPr>
            <p:nvPr/>
          </p:nvSpPr>
          <p:spPr bwMode="auto">
            <a:xfrm>
              <a:off x="2102" y="2703"/>
              <a:ext cx="13"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426" name="Line 107"/>
            <p:cNvSpPr>
              <a:spLocks noChangeShapeType="1"/>
            </p:cNvSpPr>
            <p:nvPr/>
          </p:nvSpPr>
          <p:spPr bwMode="auto">
            <a:xfrm>
              <a:off x="2159" y="2703"/>
              <a:ext cx="14"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427" name="Line 108"/>
            <p:cNvSpPr>
              <a:spLocks noChangeShapeType="1"/>
            </p:cNvSpPr>
            <p:nvPr/>
          </p:nvSpPr>
          <p:spPr bwMode="auto">
            <a:xfrm>
              <a:off x="2217" y="2703"/>
              <a:ext cx="13"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428" name="Line 109"/>
            <p:cNvSpPr>
              <a:spLocks noChangeShapeType="1"/>
            </p:cNvSpPr>
            <p:nvPr/>
          </p:nvSpPr>
          <p:spPr bwMode="auto">
            <a:xfrm>
              <a:off x="2275" y="2703"/>
              <a:ext cx="13"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429" name="Line 110"/>
            <p:cNvSpPr>
              <a:spLocks noChangeShapeType="1"/>
            </p:cNvSpPr>
            <p:nvPr/>
          </p:nvSpPr>
          <p:spPr bwMode="auto">
            <a:xfrm>
              <a:off x="2332" y="2703"/>
              <a:ext cx="14"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430" name="Line 111"/>
            <p:cNvSpPr>
              <a:spLocks noChangeShapeType="1"/>
            </p:cNvSpPr>
            <p:nvPr/>
          </p:nvSpPr>
          <p:spPr bwMode="auto">
            <a:xfrm>
              <a:off x="2390" y="2703"/>
              <a:ext cx="13"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431" name="Line 112"/>
            <p:cNvSpPr>
              <a:spLocks noChangeShapeType="1"/>
            </p:cNvSpPr>
            <p:nvPr/>
          </p:nvSpPr>
          <p:spPr bwMode="auto">
            <a:xfrm>
              <a:off x="2448" y="2703"/>
              <a:ext cx="13"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432" name="Line 113"/>
            <p:cNvSpPr>
              <a:spLocks noChangeShapeType="1"/>
            </p:cNvSpPr>
            <p:nvPr/>
          </p:nvSpPr>
          <p:spPr bwMode="auto">
            <a:xfrm>
              <a:off x="2505" y="2703"/>
              <a:ext cx="14"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433" name="Line 114"/>
            <p:cNvSpPr>
              <a:spLocks noChangeShapeType="1"/>
            </p:cNvSpPr>
            <p:nvPr/>
          </p:nvSpPr>
          <p:spPr bwMode="auto">
            <a:xfrm>
              <a:off x="2563" y="2703"/>
              <a:ext cx="13"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434" name="Line 115"/>
            <p:cNvSpPr>
              <a:spLocks noChangeShapeType="1"/>
            </p:cNvSpPr>
            <p:nvPr/>
          </p:nvSpPr>
          <p:spPr bwMode="auto">
            <a:xfrm>
              <a:off x="2621" y="2703"/>
              <a:ext cx="13"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435" name="Line 116"/>
            <p:cNvSpPr>
              <a:spLocks noChangeShapeType="1"/>
            </p:cNvSpPr>
            <p:nvPr/>
          </p:nvSpPr>
          <p:spPr bwMode="auto">
            <a:xfrm>
              <a:off x="2678" y="2703"/>
              <a:ext cx="14"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436" name="Line 117"/>
            <p:cNvSpPr>
              <a:spLocks noChangeShapeType="1"/>
            </p:cNvSpPr>
            <p:nvPr/>
          </p:nvSpPr>
          <p:spPr bwMode="auto">
            <a:xfrm>
              <a:off x="2736" y="2703"/>
              <a:ext cx="13"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437" name="Line 118"/>
            <p:cNvSpPr>
              <a:spLocks noChangeShapeType="1"/>
            </p:cNvSpPr>
            <p:nvPr/>
          </p:nvSpPr>
          <p:spPr bwMode="auto">
            <a:xfrm>
              <a:off x="2794" y="2703"/>
              <a:ext cx="13"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438" name="Line 119"/>
            <p:cNvSpPr>
              <a:spLocks noChangeShapeType="1"/>
            </p:cNvSpPr>
            <p:nvPr/>
          </p:nvSpPr>
          <p:spPr bwMode="auto">
            <a:xfrm>
              <a:off x="2851" y="2703"/>
              <a:ext cx="14"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439" name="Line 120"/>
            <p:cNvSpPr>
              <a:spLocks noChangeShapeType="1"/>
            </p:cNvSpPr>
            <p:nvPr/>
          </p:nvSpPr>
          <p:spPr bwMode="auto">
            <a:xfrm>
              <a:off x="2909" y="2703"/>
              <a:ext cx="13"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440" name="Line 121"/>
            <p:cNvSpPr>
              <a:spLocks noChangeShapeType="1"/>
            </p:cNvSpPr>
            <p:nvPr/>
          </p:nvSpPr>
          <p:spPr bwMode="auto">
            <a:xfrm>
              <a:off x="2967" y="2703"/>
              <a:ext cx="13"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441" name="Line 122"/>
            <p:cNvSpPr>
              <a:spLocks noChangeShapeType="1"/>
            </p:cNvSpPr>
            <p:nvPr/>
          </p:nvSpPr>
          <p:spPr bwMode="auto">
            <a:xfrm>
              <a:off x="3024" y="2703"/>
              <a:ext cx="14"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442" name="Line 123"/>
            <p:cNvSpPr>
              <a:spLocks noChangeShapeType="1"/>
            </p:cNvSpPr>
            <p:nvPr/>
          </p:nvSpPr>
          <p:spPr bwMode="auto">
            <a:xfrm>
              <a:off x="3082" y="2703"/>
              <a:ext cx="13"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443" name="Line 124"/>
            <p:cNvSpPr>
              <a:spLocks noChangeShapeType="1"/>
            </p:cNvSpPr>
            <p:nvPr/>
          </p:nvSpPr>
          <p:spPr bwMode="auto">
            <a:xfrm>
              <a:off x="3140" y="2703"/>
              <a:ext cx="13"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444" name="Line 125"/>
            <p:cNvSpPr>
              <a:spLocks noChangeShapeType="1"/>
            </p:cNvSpPr>
            <p:nvPr/>
          </p:nvSpPr>
          <p:spPr bwMode="auto">
            <a:xfrm>
              <a:off x="3197" y="2703"/>
              <a:ext cx="13"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445" name="Line 126"/>
            <p:cNvSpPr>
              <a:spLocks noChangeShapeType="1"/>
            </p:cNvSpPr>
            <p:nvPr/>
          </p:nvSpPr>
          <p:spPr bwMode="auto">
            <a:xfrm>
              <a:off x="3255" y="2703"/>
              <a:ext cx="13"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446" name="Line 127"/>
            <p:cNvSpPr>
              <a:spLocks noChangeShapeType="1"/>
            </p:cNvSpPr>
            <p:nvPr/>
          </p:nvSpPr>
          <p:spPr bwMode="auto">
            <a:xfrm>
              <a:off x="3313" y="2703"/>
              <a:ext cx="13"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447" name="Line 128"/>
            <p:cNvSpPr>
              <a:spLocks noChangeShapeType="1"/>
            </p:cNvSpPr>
            <p:nvPr/>
          </p:nvSpPr>
          <p:spPr bwMode="auto">
            <a:xfrm>
              <a:off x="3370" y="2703"/>
              <a:ext cx="13"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448" name="Line 129"/>
            <p:cNvSpPr>
              <a:spLocks noChangeShapeType="1"/>
            </p:cNvSpPr>
            <p:nvPr/>
          </p:nvSpPr>
          <p:spPr bwMode="auto">
            <a:xfrm>
              <a:off x="3428" y="2703"/>
              <a:ext cx="13"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449" name="Line 130"/>
            <p:cNvSpPr>
              <a:spLocks noChangeShapeType="1"/>
            </p:cNvSpPr>
            <p:nvPr/>
          </p:nvSpPr>
          <p:spPr bwMode="auto">
            <a:xfrm>
              <a:off x="3486" y="2703"/>
              <a:ext cx="13"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450" name="Line 131"/>
            <p:cNvSpPr>
              <a:spLocks noChangeShapeType="1"/>
            </p:cNvSpPr>
            <p:nvPr/>
          </p:nvSpPr>
          <p:spPr bwMode="auto">
            <a:xfrm>
              <a:off x="3543" y="2703"/>
              <a:ext cx="13"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451" name="Line 132"/>
            <p:cNvSpPr>
              <a:spLocks noChangeShapeType="1"/>
            </p:cNvSpPr>
            <p:nvPr/>
          </p:nvSpPr>
          <p:spPr bwMode="auto">
            <a:xfrm>
              <a:off x="3601" y="2703"/>
              <a:ext cx="13"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452" name="Line 133"/>
            <p:cNvSpPr>
              <a:spLocks noChangeShapeType="1"/>
            </p:cNvSpPr>
            <p:nvPr/>
          </p:nvSpPr>
          <p:spPr bwMode="auto">
            <a:xfrm>
              <a:off x="3659" y="2703"/>
              <a:ext cx="13"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453" name="Line 134"/>
            <p:cNvSpPr>
              <a:spLocks noChangeShapeType="1"/>
            </p:cNvSpPr>
            <p:nvPr/>
          </p:nvSpPr>
          <p:spPr bwMode="auto">
            <a:xfrm>
              <a:off x="3716" y="2703"/>
              <a:ext cx="13"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454" name="Line 135"/>
            <p:cNvSpPr>
              <a:spLocks noChangeShapeType="1"/>
            </p:cNvSpPr>
            <p:nvPr/>
          </p:nvSpPr>
          <p:spPr bwMode="auto">
            <a:xfrm>
              <a:off x="3774" y="2703"/>
              <a:ext cx="13"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455" name="Line 136"/>
            <p:cNvSpPr>
              <a:spLocks noChangeShapeType="1"/>
            </p:cNvSpPr>
            <p:nvPr/>
          </p:nvSpPr>
          <p:spPr bwMode="auto">
            <a:xfrm>
              <a:off x="3832" y="2703"/>
              <a:ext cx="13"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456" name="Line 137"/>
            <p:cNvSpPr>
              <a:spLocks noChangeShapeType="1"/>
            </p:cNvSpPr>
            <p:nvPr/>
          </p:nvSpPr>
          <p:spPr bwMode="auto">
            <a:xfrm>
              <a:off x="3889" y="2703"/>
              <a:ext cx="13"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457" name="Line 138"/>
            <p:cNvSpPr>
              <a:spLocks noChangeShapeType="1"/>
            </p:cNvSpPr>
            <p:nvPr/>
          </p:nvSpPr>
          <p:spPr bwMode="auto">
            <a:xfrm>
              <a:off x="3947" y="2703"/>
              <a:ext cx="13"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458" name="Line 139"/>
            <p:cNvSpPr>
              <a:spLocks noChangeShapeType="1"/>
            </p:cNvSpPr>
            <p:nvPr/>
          </p:nvSpPr>
          <p:spPr bwMode="auto">
            <a:xfrm>
              <a:off x="4005" y="2703"/>
              <a:ext cx="13"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459" name="Line 140"/>
            <p:cNvSpPr>
              <a:spLocks noChangeShapeType="1"/>
            </p:cNvSpPr>
            <p:nvPr/>
          </p:nvSpPr>
          <p:spPr bwMode="auto">
            <a:xfrm>
              <a:off x="4062" y="2703"/>
              <a:ext cx="13"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460" name="Line 141"/>
            <p:cNvSpPr>
              <a:spLocks noChangeShapeType="1"/>
            </p:cNvSpPr>
            <p:nvPr/>
          </p:nvSpPr>
          <p:spPr bwMode="auto">
            <a:xfrm>
              <a:off x="4120" y="2703"/>
              <a:ext cx="13"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461" name="Line 142"/>
            <p:cNvSpPr>
              <a:spLocks noChangeShapeType="1"/>
            </p:cNvSpPr>
            <p:nvPr/>
          </p:nvSpPr>
          <p:spPr bwMode="auto">
            <a:xfrm>
              <a:off x="4177" y="2703"/>
              <a:ext cx="14"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462" name="Line 143"/>
            <p:cNvSpPr>
              <a:spLocks noChangeShapeType="1"/>
            </p:cNvSpPr>
            <p:nvPr/>
          </p:nvSpPr>
          <p:spPr bwMode="auto">
            <a:xfrm>
              <a:off x="4235" y="2703"/>
              <a:ext cx="13"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463" name="Line 144"/>
            <p:cNvSpPr>
              <a:spLocks noChangeShapeType="1"/>
            </p:cNvSpPr>
            <p:nvPr/>
          </p:nvSpPr>
          <p:spPr bwMode="auto">
            <a:xfrm>
              <a:off x="4293" y="2703"/>
              <a:ext cx="13"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464" name="Line 145"/>
            <p:cNvSpPr>
              <a:spLocks noChangeShapeType="1"/>
            </p:cNvSpPr>
            <p:nvPr/>
          </p:nvSpPr>
          <p:spPr bwMode="auto">
            <a:xfrm>
              <a:off x="4350" y="2703"/>
              <a:ext cx="14"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465" name="Line 146"/>
            <p:cNvSpPr>
              <a:spLocks noChangeShapeType="1"/>
            </p:cNvSpPr>
            <p:nvPr/>
          </p:nvSpPr>
          <p:spPr bwMode="auto">
            <a:xfrm>
              <a:off x="4408" y="2703"/>
              <a:ext cx="13"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466" name="Line 147"/>
            <p:cNvSpPr>
              <a:spLocks noChangeShapeType="1"/>
            </p:cNvSpPr>
            <p:nvPr/>
          </p:nvSpPr>
          <p:spPr bwMode="auto">
            <a:xfrm>
              <a:off x="4466" y="2703"/>
              <a:ext cx="13"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467" name="Line 148"/>
            <p:cNvSpPr>
              <a:spLocks noChangeShapeType="1"/>
            </p:cNvSpPr>
            <p:nvPr/>
          </p:nvSpPr>
          <p:spPr bwMode="auto">
            <a:xfrm>
              <a:off x="4523" y="2703"/>
              <a:ext cx="14"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468" name="Line 149"/>
            <p:cNvSpPr>
              <a:spLocks noChangeShapeType="1"/>
            </p:cNvSpPr>
            <p:nvPr/>
          </p:nvSpPr>
          <p:spPr bwMode="auto">
            <a:xfrm>
              <a:off x="4581" y="2703"/>
              <a:ext cx="13"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469" name="Line 150"/>
            <p:cNvSpPr>
              <a:spLocks noChangeShapeType="1"/>
            </p:cNvSpPr>
            <p:nvPr/>
          </p:nvSpPr>
          <p:spPr bwMode="auto">
            <a:xfrm>
              <a:off x="4639" y="2703"/>
              <a:ext cx="13"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470" name="Line 151"/>
            <p:cNvSpPr>
              <a:spLocks noChangeShapeType="1"/>
            </p:cNvSpPr>
            <p:nvPr/>
          </p:nvSpPr>
          <p:spPr bwMode="auto">
            <a:xfrm>
              <a:off x="4696" y="2703"/>
              <a:ext cx="14"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471" name="Line 152"/>
            <p:cNvSpPr>
              <a:spLocks noChangeShapeType="1"/>
            </p:cNvSpPr>
            <p:nvPr/>
          </p:nvSpPr>
          <p:spPr bwMode="auto">
            <a:xfrm>
              <a:off x="4754" y="2703"/>
              <a:ext cx="13"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472" name="Line 153"/>
            <p:cNvSpPr>
              <a:spLocks noChangeShapeType="1"/>
            </p:cNvSpPr>
            <p:nvPr/>
          </p:nvSpPr>
          <p:spPr bwMode="auto">
            <a:xfrm>
              <a:off x="4812" y="2703"/>
              <a:ext cx="13"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473" name="Line 154"/>
            <p:cNvSpPr>
              <a:spLocks noChangeShapeType="1"/>
            </p:cNvSpPr>
            <p:nvPr/>
          </p:nvSpPr>
          <p:spPr bwMode="auto">
            <a:xfrm>
              <a:off x="4869" y="2703"/>
              <a:ext cx="14"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474" name="Line 155"/>
            <p:cNvSpPr>
              <a:spLocks noChangeShapeType="1"/>
            </p:cNvSpPr>
            <p:nvPr/>
          </p:nvSpPr>
          <p:spPr bwMode="auto">
            <a:xfrm>
              <a:off x="776" y="2380"/>
              <a:ext cx="13"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475" name="Line 156"/>
            <p:cNvSpPr>
              <a:spLocks noChangeShapeType="1"/>
            </p:cNvSpPr>
            <p:nvPr/>
          </p:nvSpPr>
          <p:spPr bwMode="auto">
            <a:xfrm>
              <a:off x="833" y="2380"/>
              <a:ext cx="13"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476" name="Line 157"/>
            <p:cNvSpPr>
              <a:spLocks noChangeShapeType="1"/>
            </p:cNvSpPr>
            <p:nvPr/>
          </p:nvSpPr>
          <p:spPr bwMode="auto">
            <a:xfrm>
              <a:off x="891" y="2380"/>
              <a:ext cx="13"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477" name="Line 158"/>
            <p:cNvSpPr>
              <a:spLocks noChangeShapeType="1"/>
            </p:cNvSpPr>
            <p:nvPr/>
          </p:nvSpPr>
          <p:spPr bwMode="auto">
            <a:xfrm>
              <a:off x="949" y="2380"/>
              <a:ext cx="13"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478" name="Line 159"/>
            <p:cNvSpPr>
              <a:spLocks noChangeShapeType="1"/>
            </p:cNvSpPr>
            <p:nvPr/>
          </p:nvSpPr>
          <p:spPr bwMode="auto">
            <a:xfrm>
              <a:off x="1006" y="2380"/>
              <a:ext cx="13"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479" name="Line 160"/>
            <p:cNvSpPr>
              <a:spLocks noChangeShapeType="1"/>
            </p:cNvSpPr>
            <p:nvPr/>
          </p:nvSpPr>
          <p:spPr bwMode="auto">
            <a:xfrm>
              <a:off x="1064" y="2380"/>
              <a:ext cx="13"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480" name="Line 161"/>
            <p:cNvSpPr>
              <a:spLocks noChangeShapeType="1"/>
            </p:cNvSpPr>
            <p:nvPr/>
          </p:nvSpPr>
          <p:spPr bwMode="auto">
            <a:xfrm>
              <a:off x="1121" y="2380"/>
              <a:ext cx="14"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481" name="Line 162"/>
            <p:cNvSpPr>
              <a:spLocks noChangeShapeType="1"/>
            </p:cNvSpPr>
            <p:nvPr/>
          </p:nvSpPr>
          <p:spPr bwMode="auto">
            <a:xfrm>
              <a:off x="1179" y="2380"/>
              <a:ext cx="13"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482" name="Line 163"/>
            <p:cNvSpPr>
              <a:spLocks noChangeShapeType="1"/>
            </p:cNvSpPr>
            <p:nvPr/>
          </p:nvSpPr>
          <p:spPr bwMode="auto">
            <a:xfrm>
              <a:off x="1237" y="2380"/>
              <a:ext cx="13"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483" name="Line 164"/>
            <p:cNvSpPr>
              <a:spLocks noChangeShapeType="1"/>
            </p:cNvSpPr>
            <p:nvPr/>
          </p:nvSpPr>
          <p:spPr bwMode="auto">
            <a:xfrm>
              <a:off x="1294" y="2380"/>
              <a:ext cx="14"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484" name="Line 165"/>
            <p:cNvSpPr>
              <a:spLocks noChangeShapeType="1"/>
            </p:cNvSpPr>
            <p:nvPr/>
          </p:nvSpPr>
          <p:spPr bwMode="auto">
            <a:xfrm>
              <a:off x="1352" y="2380"/>
              <a:ext cx="13"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485" name="Line 166"/>
            <p:cNvSpPr>
              <a:spLocks noChangeShapeType="1"/>
            </p:cNvSpPr>
            <p:nvPr/>
          </p:nvSpPr>
          <p:spPr bwMode="auto">
            <a:xfrm>
              <a:off x="1410" y="2380"/>
              <a:ext cx="13"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486" name="Line 167"/>
            <p:cNvSpPr>
              <a:spLocks noChangeShapeType="1"/>
            </p:cNvSpPr>
            <p:nvPr/>
          </p:nvSpPr>
          <p:spPr bwMode="auto">
            <a:xfrm>
              <a:off x="1467" y="2380"/>
              <a:ext cx="14"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487" name="Line 168"/>
            <p:cNvSpPr>
              <a:spLocks noChangeShapeType="1"/>
            </p:cNvSpPr>
            <p:nvPr/>
          </p:nvSpPr>
          <p:spPr bwMode="auto">
            <a:xfrm>
              <a:off x="1525" y="2380"/>
              <a:ext cx="13"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488" name="Line 169"/>
            <p:cNvSpPr>
              <a:spLocks noChangeShapeType="1"/>
            </p:cNvSpPr>
            <p:nvPr/>
          </p:nvSpPr>
          <p:spPr bwMode="auto">
            <a:xfrm>
              <a:off x="1583" y="2380"/>
              <a:ext cx="13"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489" name="Line 170"/>
            <p:cNvSpPr>
              <a:spLocks noChangeShapeType="1"/>
            </p:cNvSpPr>
            <p:nvPr/>
          </p:nvSpPr>
          <p:spPr bwMode="auto">
            <a:xfrm>
              <a:off x="1640" y="2380"/>
              <a:ext cx="14"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490" name="Line 171"/>
            <p:cNvSpPr>
              <a:spLocks noChangeShapeType="1"/>
            </p:cNvSpPr>
            <p:nvPr/>
          </p:nvSpPr>
          <p:spPr bwMode="auto">
            <a:xfrm>
              <a:off x="1698" y="2380"/>
              <a:ext cx="13"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491" name="Line 172"/>
            <p:cNvSpPr>
              <a:spLocks noChangeShapeType="1"/>
            </p:cNvSpPr>
            <p:nvPr/>
          </p:nvSpPr>
          <p:spPr bwMode="auto">
            <a:xfrm>
              <a:off x="1756" y="2380"/>
              <a:ext cx="13"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492" name="Line 173"/>
            <p:cNvSpPr>
              <a:spLocks noChangeShapeType="1"/>
            </p:cNvSpPr>
            <p:nvPr/>
          </p:nvSpPr>
          <p:spPr bwMode="auto">
            <a:xfrm>
              <a:off x="1813" y="2380"/>
              <a:ext cx="14"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493" name="Line 174"/>
            <p:cNvSpPr>
              <a:spLocks noChangeShapeType="1"/>
            </p:cNvSpPr>
            <p:nvPr/>
          </p:nvSpPr>
          <p:spPr bwMode="auto">
            <a:xfrm>
              <a:off x="1871" y="2380"/>
              <a:ext cx="13"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494" name="Line 175"/>
            <p:cNvSpPr>
              <a:spLocks noChangeShapeType="1"/>
            </p:cNvSpPr>
            <p:nvPr/>
          </p:nvSpPr>
          <p:spPr bwMode="auto">
            <a:xfrm>
              <a:off x="1929" y="2380"/>
              <a:ext cx="13"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495" name="Line 176"/>
            <p:cNvSpPr>
              <a:spLocks noChangeShapeType="1"/>
            </p:cNvSpPr>
            <p:nvPr/>
          </p:nvSpPr>
          <p:spPr bwMode="auto">
            <a:xfrm>
              <a:off x="1986" y="2380"/>
              <a:ext cx="14"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496" name="Line 177"/>
            <p:cNvSpPr>
              <a:spLocks noChangeShapeType="1"/>
            </p:cNvSpPr>
            <p:nvPr/>
          </p:nvSpPr>
          <p:spPr bwMode="auto">
            <a:xfrm>
              <a:off x="2044" y="2380"/>
              <a:ext cx="13"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497" name="Line 178"/>
            <p:cNvSpPr>
              <a:spLocks noChangeShapeType="1"/>
            </p:cNvSpPr>
            <p:nvPr/>
          </p:nvSpPr>
          <p:spPr bwMode="auto">
            <a:xfrm>
              <a:off x="2102" y="2380"/>
              <a:ext cx="13"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498" name="Line 179"/>
            <p:cNvSpPr>
              <a:spLocks noChangeShapeType="1"/>
            </p:cNvSpPr>
            <p:nvPr/>
          </p:nvSpPr>
          <p:spPr bwMode="auto">
            <a:xfrm>
              <a:off x="2159" y="2380"/>
              <a:ext cx="14"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499" name="Line 180"/>
            <p:cNvSpPr>
              <a:spLocks noChangeShapeType="1"/>
            </p:cNvSpPr>
            <p:nvPr/>
          </p:nvSpPr>
          <p:spPr bwMode="auto">
            <a:xfrm>
              <a:off x="2217" y="2380"/>
              <a:ext cx="13"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500" name="Line 181"/>
            <p:cNvSpPr>
              <a:spLocks noChangeShapeType="1"/>
            </p:cNvSpPr>
            <p:nvPr/>
          </p:nvSpPr>
          <p:spPr bwMode="auto">
            <a:xfrm>
              <a:off x="2275" y="2380"/>
              <a:ext cx="13"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501" name="Line 182"/>
            <p:cNvSpPr>
              <a:spLocks noChangeShapeType="1"/>
            </p:cNvSpPr>
            <p:nvPr/>
          </p:nvSpPr>
          <p:spPr bwMode="auto">
            <a:xfrm>
              <a:off x="2332" y="2380"/>
              <a:ext cx="14"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502" name="Line 183"/>
            <p:cNvSpPr>
              <a:spLocks noChangeShapeType="1"/>
            </p:cNvSpPr>
            <p:nvPr/>
          </p:nvSpPr>
          <p:spPr bwMode="auto">
            <a:xfrm>
              <a:off x="2390" y="2380"/>
              <a:ext cx="13"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503" name="Line 184"/>
            <p:cNvSpPr>
              <a:spLocks noChangeShapeType="1"/>
            </p:cNvSpPr>
            <p:nvPr/>
          </p:nvSpPr>
          <p:spPr bwMode="auto">
            <a:xfrm>
              <a:off x="2448" y="2380"/>
              <a:ext cx="13"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504" name="Line 185"/>
            <p:cNvSpPr>
              <a:spLocks noChangeShapeType="1"/>
            </p:cNvSpPr>
            <p:nvPr/>
          </p:nvSpPr>
          <p:spPr bwMode="auto">
            <a:xfrm>
              <a:off x="2505" y="2380"/>
              <a:ext cx="14"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505" name="Line 186"/>
            <p:cNvSpPr>
              <a:spLocks noChangeShapeType="1"/>
            </p:cNvSpPr>
            <p:nvPr/>
          </p:nvSpPr>
          <p:spPr bwMode="auto">
            <a:xfrm>
              <a:off x="2563" y="2380"/>
              <a:ext cx="13"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506" name="Line 187"/>
            <p:cNvSpPr>
              <a:spLocks noChangeShapeType="1"/>
            </p:cNvSpPr>
            <p:nvPr/>
          </p:nvSpPr>
          <p:spPr bwMode="auto">
            <a:xfrm>
              <a:off x="2621" y="2380"/>
              <a:ext cx="13"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507" name="Line 188"/>
            <p:cNvSpPr>
              <a:spLocks noChangeShapeType="1"/>
            </p:cNvSpPr>
            <p:nvPr/>
          </p:nvSpPr>
          <p:spPr bwMode="auto">
            <a:xfrm>
              <a:off x="2678" y="2380"/>
              <a:ext cx="14"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508" name="Line 189"/>
            <p:cNvSpPr>
              <a:spLocks noChangeShapeType="1"/>
            </p:cNvSpPr>
            <p:nvPr/>
          </p:nvSpPr>
          <p:spPr bwMode="auto">
            <a:xfrm>
              <a:off x="2736" y="2380"/>
              <a:ext cx="13"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509" name="Line 190"/>
            <p:cNvSpPr>
              <a:spLocks noChangeShapeType="1"/>
            </p:cNvSpPr>
            <p:nvPr/>
          </p:nvSpPr>
          <p:spPr bwMode="auto">
            <a:xfrm>
              <a:off x="2794" y="2380"/>
              <a:ext cx="13"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510" name="Line 191"/>
            <p:cNvSpPr>
              <a:spLocks noChangeShapeType="1"/>
            </p:cNvSpPr>
            <p:nvPr/>
          </p:nvSpPr>
          <p:spPr bwMode="auto">
            <a:xfrm>
              <a:off x="2851" y="2380"/>
              <a:ext cx="14"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511" name="Line 192"/>
            <p:cNvSpPr>
              <a:spLocks noChangeShapeType="1"/>
            </p:cNvSpPr>
            <p:nvPr/>
          </p:nvSpPr>
          <p:spPr bwMode="auto">
            <a:xfrm>
              <a:off x="2909" y="2380"/>
              <a:ext cx="13"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512" name="Line 193"/>
            <p:cNvSpPr>
              <a:spLocks noChangeShapeType="1"/>
            </p:cNvSpPr>
            <p:nvPr/>
          </p:nvSpPr>
          <p:spPr bwMode="auto">
            <a:xfrm>
              <a:off x="2967" y="2380"/>
              <a:ext cx="13"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513" name="Line 194"/>
            <p:cNvSpPr>
              <a:spLocks noChangeShapeType="1"/>
            </p:cNvSpPr>
            <p:nvPr/>
          </p:nvSpPr>
          <p:spPr bwMode="auto">
            <a:xfrm>
              <a:off x="3024" y="2380"/>
              <a:ext cx="14"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514" name="Line 195"/>
            <p:cNvSpPr>
              <a:spLocks noChangeShapeType="1"/>
            </p:cNvSpPr>
            <p:nvPr/>
          </p:nvSpPr>
          <p:spPr bwMode="auto">
            <a:xfrm>
              <a:off x="3082" y="2380"/>
              <a:ext cx="13"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515" name="Line 196"/>
            <p:cNvSpPr>
              <a:spLocks noChangeShapeType="1"/>
            </p:cNvSpPr>
            <p:nvPr/>
          </p:nvSpPr>
          <p:spPr bwMode="auto">
            <a:xfrm>
              <a:off x="3140" y="2380"/>
              <a:ext cx="13"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516" name="Line 197"/>
            <p:cNvSpPr>
              <a:spLocks noChangeShapeType="1"/>
            </p:cNvSpPr>
            <p:nvPr/>
          </p:nvSpPr>
          <p:spPr bwMode="auto">
            <a:xfrm>
              <a:off x="3197" y="2380"/>
              <a:ext cx="13"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517" name="Line 198"/>
            <p:cNvSpPr>
              <a:spLocks noChangeShapeType="1"/>
            </p:cNvSpPr>
            <p:nvPr/>
          </p:nvSpPr>
          <p:spPr bwMode="auto">
            <a:xfrm>
              <a:off x="3255" y="2380"/>
              <a:ext cx="13"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518" name="Line 199"/>
            <p:cNvSpPr>
              <a:spLocks noChangeShapeType="1"/>
            </p:cNvSpPr>
            <p:nvPr/>
          </p:nvSpPr>
          <p:spPr bwMode="auto">
            <a:xfrm>
              <a:off x="3313" y="2380"/>
              <a:ext cx="13"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519" name="Line 200"/>
            <p:cNvSpPr>
              <a:spLocks noChangeShapeType="1"/>
            </p:cNvSpPr>
            <p:nvPr/>
          </p:nvSpPr>
          <p:spPr bwMode="auto">
            <a:xfrm>
              <a:off x="3370" y="2380"/>
              <a:ext cx="13"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520" name="Line 201"/>
            <p:cNvSpPr>
              <a:spLocks noChangeShapeType="1"/>
            </p:cNvSpPr>
            <p:nvPr/>
          </p:nvSpPr>
          <p:spPr bwMode="auto">
            <a:xfrm>
              <a:off x="3428" y="2380"/>
              <a:ext cx="13"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521" name="Line 202"/>
            <p:cNvSpPr>
              <a:spLocks noChangeShapeType="1"/>
            </p:cNvSpPr>
            <p:nvPr/>
          </p:nvSpPr>
          <p:spPr bwMode="auto">
            <a:xfrm>
              <a:off x="3486" y="2380"/>
              <a:ext cx="13"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522" name="Line 203"/>
            <p:cNvSpPr>
              <a:spLocks noChangeShapeType="1"/>
            </p:cNvSpPr>
            <p:nvPr/>
          </p:nvSpPr>
          <p:spPr bwMode="auto">
            <a:xfrm>
              <a:off x="3543" y="2380"/>
              <a:ext cx="13"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523" name="Line 204"/>
            <p:cNvSpPr>
              <a:spLocks noChangeShapeType="1"/>
            </p:cNvSpPr>
            <p:nvPr/>
          </p:nvSpPr>
          <p:spPr bwMode="auto">
            <a:xfrm>
              <a:off x="3601" y="2380"/>
              <a:ext cx="13"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524" name="Line 205"/>
            <p:cNvSpPr>
              <a:spLocks noChangeShapeType="1"/>
            </p:cNvSpPr>
            <p:nvPr/>
          </p:nvSpPr>
          <p:spPr bwMode="auto">
            <a:xfrm>
              <a:off x="3659" y="2380"/>
              <a:ext cx="13"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525" name="Line 206"/>
            <p:cNvSpPr>
              <a:spLocks noChangeShapeType="1"/>
            </p:cNvSpPr>
            <p:nvPr/>
          </p:nvSpPr>
          <p:spPr bwMode="auto">
            <a:xfrm>
              <a:off x="3716" y="2380"/>
              <a:ext cx="13"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526" name="Line 207"/>
            <p:cNvSpPr>
              <a:spLocks noChangeShapeType="1"/>
            </p:cNvSpPr>
            <p:nvPr/>
          </p:nvSpPr>
          <p:spPr bwMode="auto">
            <a:xfrm>
              <a:off x="3774" y="2380"/>
              <a:ext cx="13"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527" name="Line 208"/>
            <p:cNvSpPr>
              <a:spLocks noChangeShapeType="1"/>
            </p:cNvSpPr>
            <p:nvPr/>
          </p:nvSpPr>
          <p:spPr bwMode="auto">
            <a:xfrm>
              <a:off x="3832" y="2380"/>
              <a:ext cx="13"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528" name="Line 209"/>
            <p:cNvSpPr>
              <a:spLocks noChangeShapeType="1"/>
            </p:cNvSpPr>
            <p:nvPr/>
          </p:nvSpPr>
          <p:spPr bwMode="auto">
            <a:xfrm>
              <a:off x="3889" y="2380"/>
              <a:ext cx="13"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529" name="Line 210"/>
            <p:cNvSpPr>
              <a:spLocks noChangeShapeType="1"/>
            </p:cNvSpPr>
            <p:nvPr/>
          </p:nvSpPr>
          <p:spPr bwMode="auto">
            <a:xfrm>
              <a:off x="3947" y="2380"/>
              <a:ext cx="13"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530" name="Line 211"/>
            <p:cNvSpPr>
              <a:spLocks noChangeShapeType="1"/>
            </p:cNvSpPr>
            <p:nvPr/>
          </p:nvSpPr>
          <p:spPr bwMode="auto">
            <a:xfrm>
              <a:off x="4005" y="2380"/>
              <a:ext cx="13"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531" name="Line 212"/>
            <p:cNvSpPr>
              <a:spLocks noChangeShapeType="1"/>
            </p:cNvSpPr>
            <p:nvPr/>
          </p:nvSpPr>
          <p:spPr bwMode="auto">
            <a:xfrm>
              <a:off x="4062" y="2380"/>
              <a:ext cx="13"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532" name="Line 213"/>
            <p:cNvSpPr>
              <a:spLocks noChangeShapeType="1"/>
            </p:cNvSpPr>
            <p:nvPr/>
          </p:nvSpPr>
          <p:spPr bwMode="auto">
            <a:xfrm>
              <a:off x="4120" y="2380"/>
              <a:ext cx="13"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533" name="Line 214"/>
            <p:cNvSpPr>
              <a:spLocks noChangeShapeType="1"/>
            </p:cNvSpPr>
            <p:nvPr/>
          </p:nvSpPr>
          <p:spPr bwMode="auto">
            <a:xfrm>
              <a:off x="4177" y="2380"/>
              <a:ext cx="14"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534" name="Line 215"/>
            <p:cNvSpPr>
              <a:spLocks noChangeShapeType="1"/>
            </p:cNvSpPr>
            <p:nvPr/>
          </p:nvSpPr>
          <p:spPr bwMode="auto">
            <a:xfrm>
              <a:off x="4235" y="2380"/>
              <a:ext cx="13"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535" name="Line 216"/>
            <p:cNvSpPr>
              <a:spLocks noChangeShapeType="1"/>
            </p:cNvSpPr>
            <p:nvPr/>
          </p:nvSpPr>
          <p:spPr bwMode="auto">
            <a:xfrm>
              <a:off x="4293" y="2380"/>
              <a:ext cx="13"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536" name="Line 217"/>
            <p:cNvSpPr>
              <a:spLocks noChangeShapeType="1"/>
            </p:cNvSpPr>
            <p:nvPr/>
          </p:nvSpPr>
          <p:spPr bwMode="auto">
            <a:xfrm>
              <a:off x="4350" y="2380"/>
              <a:ext cx="14"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537" name="Line 218"/>
            <p:cNvSpPr>
              <a:spLocks noChangeShapeType="1"/>
            </p:cNvSpPr>
            <p:nvPr/>
          </p:nvSpPr>
          <p:spPr bwMode="auto">
            <a:xfrm>
              <a:off x="4408" y="2380"/>
              <a:ext cx="13"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538" name="Line 219"/>
            <p:cNvSpPr>
              <a:spLocks noChangeShapeType="1"/>
            </p:cNvSpPr>
            <p:nvPr/>
          </p:nvSpPr>
          <p:spPr bwMode="auto">
            <a:xfrm>
              <a:off x="4466" y="2380"/>
              <a:ext cx="13"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539" name="Line 220"/>
            <p:cNvSpPr>
              <a:spLocks noChangeShapeType="1"/>
            </p:cNvSpPr>
            <p:nvPr/>
          </p:nvSpPr>
          <p:spPr bwMode="auto">
            <a:xfrm>
              <a:off x="4523" y="2380"/>
              <a:ext cx="14"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540" name="Line 221"/>
            <p:cNvSpPr>
              <a:spLocks noChangeShapeType="1"/>
            </p:cNvSpPr>
            <p:nvPr/>
          </p:nvSpPr>
          <p:spPr bwMode="auto">
            <a:xfrm>
              <a:off x="4581" y="2380"/>
              <a:ext cx="13"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541" name="Line 222"/>
            <p:cNvSpPr>
              <a:spLocks noChangeShapeType="1"/>
            </p:cNvSpPr>
            <p:nvPr/>
          </p:nvSpPr>
          <p:spPr bwMode="auto">
            <a:xfrm>
              <a:off x="4639" y="2380"/>
              <a:ext cx="13"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542" name="Line 223"/>
            <p:cNvSpPr>
              <a:spLocks noChangeShapeType="1"/>
            </p:cNvSpPr>
            <p:nvPr/>
          </p:nvSpPr>
          <p:spPr bwMode="auto">
            <a:xfrm>
              <a:off x="4696" y="2380"/>
              <a:ext cx="14"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543" name="Line 224"/>
            <p:cNvSpPr>
              <a:spLocks noChangeShapeType="1"/>
            </p:cNvSpPr>
            <p:nvPr/>
          </p:nvSpPr>
          <p:spPr bwMode="auto">
            <a:xfrm>
              <a:off x="4754" y="2380"/>
              <a:ext cx="13"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544" name="Line 225"/>
            <p:cNvSpPr>
              <a:spLocks noChangeShapeType="1"/>
            </p:cNvSpPr>
            <p:nvPr/>
          </p:nvSpPr>
          <p:spPr bwMode="auto">
            <a:xfrm>
              <a:off x="4812" y="2380"/>
              <a:ext cx="13"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545" name="Line 226"/>
            <p:cNvSpPr>
              <a:spLocks noChangeShapeType="1"/>
            </p:cNvSpPr>
            <p:nvPr/>
          </p:nvSpPr>
          <p:spPr bwMode="auto">
            <a:xfrm>
              <a:off x="4869" y="2380"/>
              <a:ext cx="14"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546" name="Line 227"/>
            <p:cNvSpPr>
              <a:spLocks noChangeShapeType="1"/>
            </p:cNvSpPr>
            <p:nvPr/>
          </p:nvSpPr>
          <p:spPr bwMode="auto">
            <a:xfrm>
              <a:off x="776" y="2042"/>
              <a:ext cx="13"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547" name="Line 228"/>
            <p:cNvSpPr>
              <a:spLocks noChangeShapeType="1"/>
            </p:cNvSpPr>
            <p:nvPr/>
          </p:nvSpPr>
          <p:spPr bwMode="auto">
            <a:xfrm>
              <a:off x="833" y="2042"/>
              <a:ext cx="13"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548" name="Line 229"/>
            <p:cNvSpPr>
              <a:spLocks noChangeShapeType="1"/>
            </p:cNvSpPr>
            <p:nvPr/>
          </p:nvSpPr>
          <p:spPr bwMode="auto">
            <a:xfrm>
              <a:off x="891" y="2042"/>
              <a:ext cx="13"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549" name="Line 230"/>
            <p:cNvSpPr>
              <a:spLocks noChangeShapeType="1"/>
            </p:cNvSpPr>
            <p:nvPr/>
          </p:nvSpPr>
          <p:spPr bwMode="auto">
            <a:xfrm>
              <a:off x="949" y="2042"/>
              <a:ext cx="13"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550" name="Line 231"/>
            <p:cNvSpPr>
              <a:spLocks noChangeShapeType="1"/>
            </p:cNvSpPr>
            <p:nvPr/>
          </p:nvSpPr>
          <p:spPr bwMode="auto">
            <a:xfrm>
              <a:off x="1006" y="2042"/>
              <a:ext cx="13"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551" name="Line 232"/>
            <p:cNvSpPr>
              <a:spLocks noChangeShapeType="1"/>
            </p:cNvSpPr>
            <p:nvPr/>
          </p:nvSpPr>
          <p:spPr bwMode="auto">
            <a:xfrm>
              <a:off x="1064" y="2042"/>
              <a:ext cx="13"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552" name="Line 233"/>
            <p:cNvSpPr>
              <a:spLocks noChangeShapeType="1"/>
            </p:cNvSpPr>
            <p:nvPr/>
          </p:nvSpPr>
          <p:spPr bwMode="auto">
            <a:xfrm>
              <a:off x="1121" y="2042"/>
              <a:ext cx="14"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553" name="Line 234"/>
            <p:cNvSpPr>
              <a:spLocks noChangeShapeType="1"/>
            </p:cNvSpPr>
            <p:nvPr/>
          </p:nvSpPr>
          <p:spPr bwMode="auto">
            <a:xfrm>
              <a:off x="1179" y="2042"/>
              <a:ext cx="13"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554" name="Line 235"/>
            <p:cNvSpPr>
              <a:spLocks noChangeShapeType="1"/>
            </p:cNvSpPr>
            <p:nvPr/>
          </p:nvSpPr>
          <p:spPr bwMode="auto">
            <a:xfrm>
              <a:off x="1237" y="2042"/>
              <a:ext cx="13"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555" name="Line 236"/>
            <p:cNvSpPr>
              <a:spLocks noChangeShapeType="1"/>
            </p:cNvSpPr>
            <p:nvPr/>
          </p:nvSpPr>
          <p:spPr bwMode="auto">
            <a:xfrm>
              <a:off x="1294" y="2042"/>
              <a:ext cx="14"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556" name="Line 237"/>
            <p:cNvSpPr>
              <a:spLocks noChangeShapeType="1"/>
            </p:cNvSpPr>
            <p:nvPr/>
          </p:nvSpPr>
          <p:spPr bwMode="auto">
            <a:xfrm>
              <a:off x="1352" y="2042"/>
              <a:ext cx="13"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557" name="Line 238"/>
            <p:cNvSpPr>
              <a:spLocks noChangeShapeType="1"/>
            </p:cNvSpPr>
            <p:nvPr/>
          </p:nvSpPr>
          <p:spPr bwMode="auto">
            <a:xfrm>
              <a:off x="1410" y="2042"/>
              <a:ext cx="13"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558" name="Line 239"/>
            <p:cNvSpPr>
              <a:spLocks noChangeShapeType="1"/>
            </p:cNvSpPr>
            <p:nvPr/>
          </p:nvSpPr>
          <p:spPr bwMode="auto">
            <a:xfrm>
              <a:off x="1467" y="2042"/>
              <a:ext cx="14"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559" name="Line 240"/>
            <p:cNvSpPr>
              <a:spLocks noChangeShapeType="1"/>
            </p:cNvSpPr>
            <p:nvPr/>
          </p:nvSpPr>
          <p:spPr bwMode="auto">
            <a:xfrm>
              <a:off x="1525" y="2042"/>
              <a:ext cx="13"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560" name="Line 241"/>
            <p:cNvSpPr>
              <a:spLocks noChangeShapeType="1"/>
            </p:cNvSpPr>
            <p:nvPr/>
          </p:nvSpPr>
          <p:spPr bwMode="auto">
            <a:xfrm>
              <a:off x="1583" y="2042"/>
              <a:ext cx="13"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561" name="Line 242"/>
            <p:cNvSpPr>
              <a:spLocks noChangeShapeType="1"/>
            </p:cNvSpPr>
            <p:nvPr/>
          </p:nvSpPr>
          <p:spPr bwMode="auto">
            <a:xfrm>
              <a:off x="1640" y="2042"/>
              <a:ext cx="14"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562" name="Line 243"/>
            <p:cNvSpPr>
              <a:spLocks noChangeShapeType="1"/>
            </p:cNvSpPr>
            <p:nvPr/>
          </p:nvSpPr>
          <p:spPr bwMode="auto">
            <a:xfrm>
              <a:off x="1698" y="2042"/>
              <a:ext cx="13"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563" name="Line 244"/>
            <p:cNvSpPr>
              <a:spLocks noChangeShapeType="1"/>
            </p:cNvSpPr>
            <p:nvPr/>
          </p:nvSpPr>
          <p:spPr bwMode="auto">
            <a:xfrm>
              <a:off x="1756" y="2042"/>
              <a:ext cx="13"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564" name="Line 245"/>
            <p:cNvSpPr>
              <a:spLocks noChangeShapeType="1"/>
            </p:cNvSpPr>
            <p:nvPr/>
          </p:nvSpPr>
          <p:spPr bwMode="auto">
            <a:xfrm>
              <a:off x="1813" y="2042"/>
              <a:ext cx="14"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565" name="Line 246"/>
            <p:cNvSpPr>
              <a:spLocks noChangeShapeType="1"/>
            </p:cNvSpPr>
            <p:nvPr/>
          </p:nvSpPr>
          <p:spPr bwMode="auto">
            <a:xfrm>
              <a:off x="1871" y="2042"/>
              <a:ext cx="13"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566" name="Line 247"/>
            <p:cNvSpPr>
              <a:spLocks noChangeShapeType="1"/>
            </p:cNvSpPr>
            <p:nvPr/>
          </p:nvSpPr>
          <p:spPr bwMode="auto">
            <a:xfrm>
              <a:off x="1929" y="2042"/>
              <a:ext cx="13"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567" name="Line 248"/>
            <p:cNvSpPr>
              <a:spLocks noChangeShapeType="1"/>
            </p:cNvSpPr>
            <p:nvPr/>
          </p:nvSpPr>
          <p:spPr bwMode="auto">
            <a:xfrm>
              <a:off x="1986" y="2042"/>
              <a:ext cx="14"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568" name="Line 249"/>
            <p:cNvSpPr>
              <a:spLocks noChangeShapeType="1"/>
            </p:cNvSpPr>
            <p:nvPr/>
          </p:nvSpPr>
          <p:spPr bwMode="auto">
            <a:xfrm>
              <a:off x="2044" y="2042"/>
              <a:ext cx="13"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569" name="Line 250"/>
            <p:cNvSpPr>
              <a:spLocks noChangeShapeType="1"/>
            </p:cNvSpPr>
            <p:nvPr/>
          </p:nvSpPr>
          <p:spPr bwMode="auto">
            <a:xfrm>
              <a:off x="2102" y="2042"/>
              <a:ext cx="13"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570" name="Line 251"/>
            <p:cNvSpPr>
              <a:spLocks noChangeShapeType="1"/>
            </p:cNvSpPr>
            <p:nvPr/>
          </p:nvSpPr>
          <p:spPr bwMode="auto">
            <a:xfrm>
              <a:off x="2159" y="2042"/>
              <a:ext cx="14"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571" name="Line 252"/>
            <p:cNvSpPr>
              <a:spLocks noChangeShapeType="1"/>
            </p:cNvSpPr>
            <p:nvPr/>
          </p:nvSpPr>
          <p:spPr bwMode="auto">
            <a:xfrm>
              <a:off x="2217" y="2042"/>
              <a:ext cx="13"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572" name="Line 253"/>
            <p:cNvSpPr>
              <a:spLocks noChangeShapeType="1"/>
            </p:cNvSpPr>
            <p:nvPr/>
          </p:nvSpPr>
          <p:spPr bwMode="auto">
            <a:xfrm>
              <a:off x="2275" y="2042"/>
              <a:ext cx="13"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573" name="Line 254"/>
            <p:cNvSpPr>
              <a:spLocks noChangeShapeType="1"/>
            </p:cNvSpPr>
            <p:nvPr/>
          </p:nvSpPr>
          <p:spPr bwMode="auto">
            <a:xfrm>
              <a:off x="2332" y="2042"/>
              <a:ext cx="14"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574" name="Line 255"/>
            <p:cNvSpPr>
              <a:spLocks noChangeShapeType="1"/>
            </p:cNvSpPr>
            <p:nvPr/>
          </p:nvSpPr>
          <p:spPr bwMode="auto">
            <a:xfrm>
              <a:off x="2390" y="2042"/>
              <a:ext cx="13"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575" name="Line 256"/>
            <p:cNvSpPr>
              <a:spLocks noChangeShapeType="1"/>
            </p:cNvSpPr>
            <p:nvPr/>
          </p:nvSpPr>
          <p:spPr bwMode="auto">
            <a:xfrm>
              <a:off x="2448" y="2042"/>
              <a:ext cx="13"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576" name="Line 257"/>
            <p:cNvSpPr>
              <a:spLocks noChangeShapeType="1"/>
            </p:cNvSpPr>
            <p:nvPr/>
          </p:nvSpPr>
          <p:spPr bwMode="auto">
            <a:xfrm>
              <a:off x="2505" y="2042"/>
              <a:ext cx="14"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577" name="Line 258"/>
            <p:cNvSpPr>
              <a:spLocks noChangeShapeType="1"/>
            </p:cNvSpPr>
            <p:nvPr/>
          </p:nvSpPr>
          <p:spPr bwMode="auto">
            <a:xfrm>
              <a:off x="2563" y="2042"/>
              <a:ext cx="13"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578" name="Line 259"/>
            <p:cNvSpPr>
              <a:spLocks noChangeShapeType="1"/>
            </p:cNvSpPr>
            <p:nvPr/>
          </p:nvSpPr>
          <p:spPr bwMode="auto">
            <a:xfrm>
              <a:off x="2621" y="2042"/>
              <a:ext cx="13"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579" name="Line 260"/>
            <p:cNvSpPr>
              <a:spLocks noChangeShapeType="1"/>
            </p:cNvSpPr>
            <p:nvPr/>
          </p:nvSpPr>
          <p:spPr bwMode="auto">
            <a:xfrm>
              <a:off x="2678" y="2042"/>
              <a:ext cx="14"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580" name="Line 261"/>
            <p:cNvSpPr>
              <a:spLocks noChangeShapeType="1"/>
            </p:cNvSpPr>
            <p:nvPr/>
          </p:nvSpPr>
          <p:spPr bwMode="auto">
            <a:xfrm>
              <a:off x="2736" y="2042"/>
              <a:ext cx="13"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581" name="Line 262"/>
            <p:cNvSpPr>
              <a:spLocks noChangeShapeType="1"/>
            </p:cNvSpPr>
            <p:nvPr/>
          </p:nvSpPr>
          <p:spPr bwMode="auto">
            <a:xfrm>
              <a:off x="2794" y="2042"/>
              <a:ext cx="13"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582" name="Line 263"/>
            <p:cNvSpPr>
              <a:spLocks noChangeShapeType="1"/>
            </p:cNvSpPr>
            <p:nvPr/>
          </p:nvSpPr>
          <p:spPr bwMode="auto">
            <a:xfrm>
              <a:off x="2851" y="2042"/>
              <a:ext cx="14"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583" name="Line 264"/>
            <p:cNvSpPr>
              <a:spLocks noChangeShapeType="1"/>
            </p:cNvSpPr>
            <p:nvPr/>
          </p:nvSpPr>
          <p:spPr bwMode="auto">
            <a:xfrm>
              <a:off x="2909" y="2042"/>
              <a:ext cx="13"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584" name="Line 265"/>
            <p:cNvSpPr>
              <a:spLocks noChangeShapeType="1"/>
            </p:cNvSpPr>
            <p:nvPr/>
          </p:nvSpPr>
          <p:spPr bwMode="auto">
            <a:xfrm>
              <a:off x="2967" y="2042"/>
              <a:ext cx="13"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585" name="Line 266"/>
            <p:cNvSpPr>
              <a:spLocks noChangeShapeType="1"/>
            </p:cNvSpPr>
            <p:nvPr/>
          </p:nvSpPr>
          <p:spPr bwMode="auto">
            <a:xfrm>
              <a:off x="3024" y="2042"/>
              <a:ext cx="14"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586" name="Line 267"/>
            <p:cNvSpPr>
              <a:spLocks noChangeShapeType="1"/>
            </p:cNvSpPr>
            <p:nvPr/>
          </p:nvSpPr>
          <p:spPr bwMode="auto">
            <a:xfrm>
              <a:off x="3082" y="2042"/>
              <a:ext cx="13"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587" name="Line 268"/>
            <p:cNvSpPr>
              <a:spLocks noChangeShapeType="1"/>
            </p:cNvSpPr>
            <p:nvPr/>
          </p:nvSpPr>
          <p:spPr bwMode="auto">
            <a:xfrm>
              <a:off x="3140" y="2042"/>
              <a:ext cx="13"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588" name="Line 269"/>
            <p:cNvSpPr>
              <a:spLocks noChangeShapeType="1"/>
            </p:cNvSpPr>
            <p:nvPr/>
          </p:nvSpPr>
          <p:spPr bwMode="auto">
            <a:xfrm>
              <a:off x="3197" y="2042"/>
              <a:ext cx="13"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589" name="Line 270"/>
            <p:cNvSpPr>
              <a:spLocks noChangeShapeType="1"/>
            </p:cNvSpPr>
            <p:nvPr/>
          </p:nvSpPr>
          <p:spPr bwMode="auto">
            <a:xfrm>
              <a:off x="3255" y="2042"/>
              <a:ext cx="13"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590" name="Line 271"/>
            <p:cNvSpPr>
              <a:spLocks noChangeShapeType="1"/>
            </p:cNvSpPr>
            <p:nvPr/>
          </p:nvSpPr>
          <p:spPr bwMode="auto">
            <a:xfrm>
              <a:off x="3313" y="2042"/>
              <a:ext cx="13"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591" name="Line 272"/>
            <p:cNvSpPr>
              <a:spLocks noChangeShapeType="1"/>
            </p:cNvSpPr>
            <p:nvPr/>
          </p:nvSpPr>
          <p:spPr bwMode="auto">
            <a:xfrm>
              <a:off x="3370" y="2042"/>
              <a:ext cx="13"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592" name="Line 273"/>
            <p:cNvSpPr>
              <a:spLocks noChangeShapeType="1"/>
            </p:cNvSpPr>
            <p:nvPr/>
          </p:nvSpPr>
          <p:spPr bwMode="auto">
            <a:xfrm>
              <a:off x="3428" y="2042"/>
              <a:ext cx="13"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593" name="Line 274"/>
            <p:cNvSpPr>
              <a:spLocks noChangeShapeType="1"/>
            </p:cNvSpPr>
            <p:nvPr/>
          </p:nvSpPr>
          <p:spPr bwMode="auto">
            <a:xfrm>
              <a:off x="3486" y="2042"/>
              <a:ext cx="13"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594" name="Line 275"/>
            <p:cNvSpPr>
              <a:spLocks noChangeShapeType="1"/>
            </p:cNvSpPr>
            <p:nvPr/>
          </p:nvSpPr>
          <p:spPr bwMode="auto">
            <a:xfrm>
              <a:off x="3543" y="2042"/>
              <a:ext cx="13"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595" name="Line 276"/>
            <p:cNvSpPr>
              <a:spLocks noChangeShapeType="1"/>
            </p:cNvSpPr>
            <p:nvPr/>
          </p:nvSpPr>
          <p:spPr bwMode="auto">
            <a:xfrm>
              <a:off x="3601" y="2042"/>
              <a:ext cx="13"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596" name="Line 277"/>
            <p:cNvSpPr>
              <a:spLocks noChangeShapeType="1"/>
            </p:cNvSpPr>
            <p:nvPr/>
          </p:nvSpPr>
          <p:spPr bwMode="auto">
            <a:xfrm>
              <a:off x="3659" y="2042"/>
              <a:ext cx="13"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597" name="Line 278"/>
            <p:cNvSpPr>
              <a:spLocks noChangeShapeType="1"/>
            </p:cNvSpPr>
            <p:nvPr/>
          </p:nvSpPr>
          <p:spPr bwMode="auto">
            <a:xfrm>
              <a:off x="3716" y="2042"/>
              <a:ext cx="13"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598" name="Line 279"/>
            <p:cNvSpPr>
              <a:spLocks noChangeShapeType="1"/>
            </p:cNvSpPr>
            <p:nvPr/>
          </p:nvSpPr>
          <p:spPr bwMode="auto">
            <a:xfrm>
              <a:off x="3774" y="2042"/>
              <a:ext cx="13"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599" name="Line 280"/>
            <p:cNvSpPr>
              <a:spLocks noChangeShapeType="1"/>
            </p:cNvSpPr>
            <p:nvPr/>
          </p:nvSpPr>
          <p:spPr bwMode="auto">
            <a:xfrm>
              <a:off x="3832" y="2042"/>
              <a:ext cx="13"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600" name="Line 281"/>
            <p:cNvSpPr>
              <a:spLocks noChangeShapeType="1"/>
            </p:cNvSpPr>
            <p:nvPr/>
          </p:nvSpPr>
          <p:spPr bwMode="auto">
            <a:xfrm>
              <a:off x="3889" y="2042"/>
              <a:ext cx="13"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601" name="Line 282"/>
            <p:cNvSpPr>
              <a:spLocks noChangeShapeType="1"/>
            </p:cNvSpPr>
            <p:nvPr/>
          </p:nvSpPr>
          <p:spPr bwMode="auto">
            <a:xfrm>
              <a:off x="3947" y="2042"/>
              <a:ext cx="13"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602" name="Line 283"/>
            <p:cNvSpPr>
              <a:spLocks noChangeShapeType="1"/>
            </p:cNvSpPr>
            <p:nvPr/>
          </p:nvSpPr>
          <p:spPr bwMode="auto">
            <a:xfrm>
              <a:off x="4005" y="2042"/>
              <a:ext cx="13"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603" name="Line 284"/>
            <p:cNvSpPr>
              <a:spLocks noChangeShapeType="1"/>
            </p:cNvSpPr>
            <p:nvPr/>
          </p:nvSpPr>
          <p:spPr bwMode="auto">
            <a:xfrm>
              <a:off x="4062" y="2042"/>
              <a:ext cx="13"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604" name="Line 285"/>
            <p:cNvSpPr>
              <a:spLocks noChangeShapeType="1"/>
            </p:cNvSpPr>
            <p:nvPr/>
          </p:nvSpPr>
          <p:spPr bwMode="auto">
            <a:xfrm>
              <a:off x="4120" y="2042"/>
              <a:ext cx="13"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605" name="Line 286"/>
            <p:cNvSpPr>
              <a:spLocks noChangeShapeType="1"/>
            </p:cNvSpPr>
            <p:nvPr/>
          </p:nvSpPr>
          <p:spPr bwMode="auto">
            <a:xfrm>
              <a:off x="4177" y="2042"/>
              <a:ext cx="14"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606" name="Line 287"/>
            <p:cNvSpPr>
              <a:spLocks noChangeShapeType="1"/>
            </p:cNvSpPr>
            <p:nvPr/>
          </p:nvSpPr>
          <p:spPr bwMode="auto">
            <a:xfrm>
              <a:off x="4235" y="2042"/>
              <a:ext cx="13"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607" name="Line 288"/>
            <p:cNvSpPr>
              <a:spLocks noChangeShapeType="1"/>
            </p:cNvSpPr>
            <p:nvPr/>
          </p:nvSpPr>
          <p:spPr bwMode="auto">
            <a:xfrm>
              <a:off x="4293" y="2042"/>
              <a:ext cx="13"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608" name="Line 289"/>
            <p:cNvSpPr>
              <a:spLocks noChangeShapeType="1"/>
            </p:cNvSpPr>
            <p:nvPr/>
          </p:nvSpPr>
          <p:spPr bwMode="auto">
            <a:xfrm>
              <a:off x="4350" y="2042"/>
              <a:ext cx="14"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609" name="Line 290"/>
            <p:cNvSpPr>
              <a:spLocks noChangeShapeType="1"/>
            </p:cNvSpPr>
            <p:nvPr/>
          </p:nvSpPr>
          <p:spPr bwMode="auto">
            <a:xfrm>
              <a:off x="4408" y="2042"/>
              <a:ext cx="13"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610" name="Line 291"/>
            <p:cNvSpPr>
              <a:spLocks noChangeShapeType="1"/>
            </p:cNvSpPr>
            <p:nvPr/>
          </p:nvSpPr>
          <p:spPr bwMode="auto">
            <a:xfrm>
              <a:off x="4466" y="2042"/>
              <a:ext cx="13"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611" name="Line 292"/>
            <p:cNvSpPr>
              <a:spLocks noChangeShapeType="1"/>
            </p:cNvSpPr>
            <p:nvPr/>
          </p:nvSpPr>
          <p:spPr bwMode="auto">
            <a:xfrm>
              <a:off x="4523" y="2042"/>
              <a:ext cx="14"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612" name="Line 293"/>
            <p:cNvSpPr>
              <a:spLocks noChangeShapeType="1"/>
            </p:cNvSpPr>
            <p:nvPr/>
          </p:nvSpPr>
          <p:spPr bwMode="auto">
            <a:xfrm>
              <a:off x="4581" y="2042"/>
              <a:ext cx="13"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613" name="Line 294"/>
            <p:cNvSpPr>
              <a:spLocks noChangeShapeType="1"/>
            </p:cNvSpPr>
            <p:nvPr/>
          </p:nvSpPr>
          <p:spPr bwMode="auto">
            <a:xfrm>
              <a:off x="4639" y="2042"/>
              <a:ext cx="13"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614" name="Line 295"/>
            <p:cNvSpPr>
              <a:spLocks noChangeShapeType="1"/>
            </p:cNvSpPr>
            <p:nvPr/>
          </p:nvSpPr>
          <p:spPr bwMode="auto">
            <a:xfrm>
              <a:off x="4696" y="2042"/>
              <a:ext cx="14"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615" name="Line 296"/>
            <p:cNvSpPr>
              <a:spLocks noChangeShapeType="1"/>
            </p:cNvSpPr>
            <p:nvPr/>
          </p:nvSpPr>
          <p:spPr bwMode="auto">
            <a:xfrm>
              <a:off x="4754" y="2042"/>
              <a:ext cx="13"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616" name="Line 297"/>
            <p:cNvSpPr>
              <a:spLocks noChangeShapeType="1"/>
            </p:cNvSpPr>
            <p:nvPr/>
          </p:nvSpPr>
          <p:spPr bwMode="auto">
            <a:xfrm>
              <a:off x="4812" y="2042"/>
              <a:ext cx="13"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617" name="Line 298"/>
            <p:cNvSpPr>
              <a:spLocks noChangeShapeType="1"/>
            </p:cNvSpPr>
            <p:nvPr/>
          </p:nvSpPr>
          <p:spPr bwMode="auto">
            <a:xfrm>
              <a:off x="4869" y="2042"/>
              <a:ext cx="14"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618" name="Line 299"/>
            <p:cNvSpPr>
              <a:spLocks noChangeShapeType="1"/>
            </p:cNvSpPr>
            <p:nvPr/>
          </p:nvSpPr>
          <p:spPr bwMode="auto">
            <a:xfrm>
              <a:off x="776" y="1704"/>
              <a:ext cx="13"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619" name="Line 300"/>
            <p:cNvSpPr>
              <a:spLocks noChangeShapeType="1"/>
            </p:cNvSpPr>
            <p:nvPr/>
          </p:nvSpPr>
          <p:spPr bwMode="auto">
            <a:xfrm>
              <a:off x="833" y="1704"/>
              <a:ext cx="13"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620" name="Line 301"/>
            <p:cNvSpPr>
              <a:spLocks noChangeShapeType="1"/>
            </p:cNvSpPr>
            <p:nvPr/>
          </p:nvSpPr>
          <p:spPr bwMode="auto">
            <a:xfrm>
              <a:off x="891" y="1704"/>
              <a:ext cx="13"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621" name="Line 302"/>
            <p:cNvSpPr>
              <a:spLocks noChangeShapeType="1"/>
            </p:cNvSpPr>
            <p:nvPr/>
          </p:nvSpPr>
          <p:spPr bwMode="auto">
            <a:xfrm>
              <a:off x="949" y="1704"/>
              <a:ext cx="13"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622" name="Line 303"/>
            <p:cNvSpPr>
              <a:spLocks noChangeShapeType="1"/>
            </p:cNvSpPr>
            <p:nvPr/>
          </p:nvSpPr>
          <p:spPr bwMode="auto">
            <a:xfrm>
              <a:off x="1006" y="1704"/>
              <a:ext cx="13"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623" name="Line 304"/>
            <p:cNvSpPr>
              <a:spLocks noChangeShapeType="1"/>
            </p:cNvSpPr>
            <p:nvPr/>
          </p:nvSpPr>
          <p:spPr bwMode="auto">
            <a:xfrm>
              <a:off x="1064" y="1704"/>
              <a:ext cx="13"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624" name="Line 305"/>
            <p:cNvSpPr>
              <a:spLocks noChangeShapeType="1"/>
            </p:cNvSpPr>
            <p:nvPr/>
          </p:nvSpPr>
          <p:spPr bwMode="auto">
            <a:xfrm>
              <a:off x="1121" y="1704"/>
              <a:ext cx="14"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625" name="Line 306"/>
            <p:cNvSpPr>
              <a:spLocks noChangeShapeType="1"/>
            </p:cNvSpPr>
            <p:nvPr/>
          </p:nvSpPr>
          <p:spPr bwMode="auto">
            <a:xfrm>
              <a:off x="1179" y="1704"/>
              <a:ext cx="13"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626" name="Line 307"/>
            <p:cNvSpPr>
              <a:spLocks noChangeShapeType="1"/>
            </p:cNvSpPr>
            <p:nvPr/>
          </p:nvSpPr>
          <p:spPr bwMode="auto">
            <a:xfrm>
              <a:off x="1237" y="1704"/>
              <a:ext cx="13"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627" name="Line 308"/>
            <p:cNvSpPr>
              <a:spLocks noChangeShapeType="1"/>
            </p:cNvSpPr>
            <p:nvPr/>
          </p:nvSpPr>
          <p:spPr bwMode="auto">
            <a:xfrm>
              <a:off x="1294" y="1704"/>
              <a:ext cx="14"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628" name="Line 309"/>
            <p:cNvSpPr>
              <a:spLocks noChangeShapeType="1"/>
            </p:cNvSpPr>
            <p:nvPr/>
          </p:nvSpPr>
          <p:spPr bwMode="auto">
            <a:xfrm>
              <a:off x="1352" y="1704"/>
              <a:ext cx="13"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629" name="Line 310"/>
            <p:cNvSpPr>
              <a:spLocks noChangeShapeType="1"/>
            </p:cNvSpPr>
            <p:nvPr/>
          </p:nvSpPr>
          <p:spPr bwMode="auto">
            <a:xfrm>
              <a:off x="1410" y="1704"/>
              <a:ext cx="13"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630" name="Line 311"/>
            <p:cNvSpPr>
              <a:spLocks noChangeShapeType="1"/>
            </p:cNvSpPr>
            <p:nvPr/>
          </p:nvSpPr>
          <p:spPr bwMode="auto">
            <a:xfrm>
              <a:off x="1467" y="1704"/>
              <a:ext cx="14"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631" name="Line 312"/>
            <p:cNvSpPr>
              <a:spLocks noChangeShapeType="1"/>
            </p:cNvSpPr>
            <p:nvPr/>
          </p:nvSpPr>
          <p:spPr bwMode="auto">
            <a:xfrm>
              <a:off x="1525" y="1704"/>
              <a:ext cx="13"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632" name="Line 313"/>
            <p:cNvSpPr>
              <a:spLocks noChangeShapeType="1"/>
            </p:cNvSpPr>
            <p:nvPr/>
          </p:nvSpPr>
          <p:spPr bwMode="auto">
            <a:xfrm>
              <a:off x="1583" y="1704"/>
              <a:ext cx="13"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633" name="Line 314"/>
            <p:cNvSpPr>
              <a:spLocks noChangeShapeType="1"/>
            </p:cNvSpPr>
            <p:nvPr/>
          </p:nvSpPr>
          <p:spPr bwMode="auto">
            <a:xfrm>
              <a:off x="1640" y="1704"/>
              <a:ext cx="14"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634" name="Line 315"/>
            <p:cNvSpPr>
              <a:spLocks noChangeShapeType="1"/>
            </p:cNvSpPr>
            <p:nvPr/>
          </p:nvSpPr>
          <p:spPr bwMode="auto">
            <a:xfrm>
              <a:off x="1698" y="1704"/>
              <a:ext cx="13"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635" name="Line 316"/>
            <p:cNvSpPr>
              <a:spLocks noChangeShapeType="1"/>
            </p:cNvSpPr>
            <p:nvPr/>
          </p:nvSpPr>
          <p:spPr bwMode="auto">
            <a:xfrm>
              <a:off x="1756" y="1704"/>
              <a:ext cx="13"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636" name="Line 317"/>
            <p:cNvSpPr>
              <a:spLocks noChangeShapeType="1"/>
            </p:cNvSpPr>
            <p:nvPr/>
          </p:nvSpPr>
          <p:spPr bwMode="auto">
            <a:xfrm>
              <a:off x="1813" y="1704"/>
              <a:ext cx="14"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637" name="Line 318"/>
            <p:cNvSpPr>
              <a:spLocks noChangeShapeType="1"/>
            </p:cNvSpPr>
            <p:nvPr/>
          </p:nvSpPr>
          <p:spPr bwMode="auto">
            <a:xfrm>
              <a:off x="1871" y="1704"/>
              <a:ext cx="13"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638" name="Line 319"/>
            <p:cNvSpPr>
              <a:spLocks noChangeShapeType="1"/>
            </p:cNvSpPr>
            <p:nvPr/>
          </p:nvSpPr>
          <p:spPr bwMode="auto">
            <a:xfrm>
              <a:off x="1929" y="1704"/>
              <a:ext cx="13"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639" name="Line 320"/>
            <p:cNvSpPr>
              <a:spLocks noChangeShapeType="1"/>
            </p:cNvSpPr>
            <p:nvPr/>
          </p:nvSpPr>
          <p:spPr bwMode="auto">
            <a:xfrm>
              <a:off x="1986" y="1704"/>
              <a:ext cx="14"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640" name="Line 321"/>
            <p:cNvSpPr>
              <a:spLocks noChangeShapeType="1"/>
            </p:cNvSpPr>
            <p:nvPr/>
          </p:nvSpPr>
          <p:spPr bwMode="auto">
            <a:xfrm>
              <a:off x="2044" y="1704"/>
              <a:ext cx="13"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641" name="Line 322"/>
            <p:cNvSpPr>
              <a:spLocks noChangeShapeType="1"/>
            </p:cNvSpPr>
            <p:nvPr/>
          </p:nvSpPr>
          <p:spPr bwMode="auto">
            <a:xfrm>
              <a:off x="2102" y="1704"/>
              <a:ext cx="13"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642" name="Line 323"/>
            <p:cNvSpPr>
              <a:spLocks noChangeShapeType="1"/>
            </p:cNvSpPr>
            <p:nvPr/>
          </p:nvSpPr>
          <p:spPr bwMode="auto">
            <a:xfrm>
              <a:off x="2159" y="1704"/>
              <a:ext cx="14"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643" name="Line 324"/>
            <p:cNvSpPr>
              <a:spLocks noChangeShapeType="1"/>
            </p:cNvSpPr>
            <p:nvPr/>
          </p:nvSpPr>
          <p:spPr bwMode="auto">
            <a:xfrm>
              <a:off x="2217" y="1704"/>
              <a:ext cx="13"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644" name="Line 325"/>
            <p:cNvSpPr>
              <a:spLocks noChangeShapeType="1"/>
            </p:cNvSpPr>
            <p:nvPr/>
          </p:nvSpPr>
          <p:spPr bwMode="auto">
            <a:xfrm>
              <a:off x="2275" y="1704"/>
              <a:ext cx="13"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645" name="Line 326"/>
            <p:cNvSpPr>
              <a:spLocks noChangeShapeType="1"/>
            </p:cNvSpPr>
            <p:nvPr/>
          </p:nvSpPr>
          <p:spPr bwMode="auto">
            <a:xfrm>
              <a:off x="2332" y="1704"/>
              <a:ext cx="14"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646" name="Line 327"/>
            <p:cNvSpPr>
              <a:spLocks noChangeShapeType="1"/>
            </p:cNvSpPr>
            <p:nvPr/>
          </p:nvSpPr>
          <p:spPr bwMode="auto">
            <a:xfrm>
              <a:off x="2390" y="1704"/>
              <a:ext cx="13"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647" name="Line 328"/>
            <p:cNvSpPr>
              <a:spLocks noChangeShapeType="1"/>
            </p:cNvSpPr>
            <p:nvPr/>
          </p:nvSpPr>
          <p:spPr bwMode="auto">
            <a:xfrm>
              <a:off x="2448" y="1704"/>
              <a:ext cx="13"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648" name="Line 329"/>
            <p:cNvSpPr>
              <a:spLocks noChangeShapeType="1"/>
            </p:cNvSpPr>
            <p:nvPr/>
          </p:nvSpPr>
          <p:spPr bwMode="auto">
            <a:xfrm>
              <a:off x="2505" y="1704"/>
              <a:ext cx="14"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649" name="Line 330"/>
            <p:cNvSpPr>
              <a:spLocks noChangeShapeType="1"/>
            </p:cNvSpPr>
            <p:nvPr/>
          </p:nvSpPr>
          <p:spPr bwMode="auto">
            <a:xfrm>
              <a:off x="2563" y="1704"/>
              <a:ext cx="13"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650" name="Line 331"/>
            <p:cNvSpPr>
              <a:spLocks noChangeShapeType="1"/>
            </p:cNvSpPr>
            <p:nvPr/>
          </p:nvSpPr>
          <p:spPr bwMode="auto">
            <a:xfrm>
              <a:off x="2621" y="1704"/>
              <a:ext cx="13"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651" name="Line 332"/>
            <p:cNvSpPr>
              <a:spLocks noChangeShapeType="1"/>
            </p:cNvSpPr>
            <p:nvPr/>
          </p:nvSpPr>
          <p:spPr bwMode="auto">
            <a:xfrm>
              <a:off x="2678" y="1704"/>
              <a:ext cx="14"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652" name="Line 333"/>
            <p:cNvSpPr>
              <a:spLocks noChangeShapeType="1"/>
            </p:cNvSpPr>
            <p:nvPr/>
          </p:nvSpPr>
          <p:spPr bwMode="auto">
            <a:xfrm>
              <a:off x="2736" y="1704"/>
              <a:ext cx="13"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653" name="Line 334"/>
            <p:cNvSpPr>
              <a:spLocks noChangeShapeType="1"/>
            </p:cNvSpPr>
            <p:nvPr/>
          </p:nvSpPr>
          <p:spPr bwMode="auto">
            <a:xfrm>
              <a:off x="2794" y="1704"/>
              <a:ext cx="13"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654" name="Line 335"/>
            <p:cNvSpPr>
              <a:spLocks noChangeShapeType="1"/>
            </p:cNvSpPr>
            <p:nvPr/>
          </p:nvSpPr>
          <p:spPr bwMode="auto">
            <a:xfrm>
              <a:off x="2851" y="1704"/>
              <a:ext cx="14"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655" name="Line 336"/>
            <p:cNvSpPr>
              <a:spLocks noChangeShapeType="1"/>
            </p:cNvSpPr>
            <p:nvPr/>
          </p:nvSpPr>
          <p:spPr bwMode="auto">
            <a:xfrm>
              <a:off x="2909" y="1704"/>
              <a:ext cx="13"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656" name="Line 337"/>
            <p:cNvSpPr>
              <a:spLocks noChangeShapeType="1"/>
            </p:cNvSpPr>
            <p:nvPr/>
          </p:nvSpPr>
          <p:spPr bwMode="auto">
            <a:xfrm>
              <a:off x="2967" y="1704"/>
              <a:ext cx="13"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657" name="Line 338"/>
            <p:cNvSpPr>
              <a:spLocks noChangeShapeType="1"/>
            </p:cNvSpPr>
            <p:nvPr/>
          </p:nvSpPr>
          <p:spPr bwMode="auto">
            <a:xfrm>
              <a:off x="3024" y="1704"/>
              <a:ext cx="14"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658" name="Line 339"/>
            <p:cNvSpPr>
              <a:spLocks noChangeShapeType="1"/>
            </p:cNvSpPr>
            <p:nvPr/>
          </p:nvSpPr>
          <p:spPr bwMode="auto">
            <a:xfrm>
              <a:off x="3082" y="1704"/>
              <a:ext cx="13"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659" name="Line 340"/>
            <p:cNvSpPr>
              <a:spLocks noChangeShapeType="1"/>
            </p:cNvSpPr>
            <p:nvPr/>
          </p:nvSpPr>
          <p:spPr bwMode="auto">
            <a:xfrm>
              <a:off x="3140" y="1704"/>
              <a:ext cx="13"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660" name="Line 341"/>
            <p:cNvSpPr>
              <a:spLocks noChangeShapeType="1"/>
            </p:cNvSpPr>
            <p:nvPr/>
          </p:nvSpPr>
          <p:spPr bwMode="auto">
            <a:xfrm>
              <a:off x="3197" y="1704"/>
              <a:ext cx="13"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661" name="Line 342"/>
            <p:cNvSpPr>
              <a:spLocks noChangeShapeType="1"/>
            </p:cNvSpPr>
            <p:nvPr/>
          </p:nvSpPr>
          <p:spPr bwMode="auto">
            <a:xfrm>
              <a:off x="3255" y="1704"/>
              <a:ext cx="13"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662" name="Line 343"/>
            <p:cNvSpPr>
              <a:spLocks noChangeShapeType="1"/>
            </p:cNvSpPr>
            <p:nvPr/>
          </p:nvSpPr>
          <p:spPr bwMode="auto">
            <a:xfrm>
              <a:off x="3313" y="1704"/>
              <a:ext cx="13"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663" name="Line 344"/>
            <p:cNvSpPr>
              <a:spLocks noChangeShapeType="1"/>
            </p:cNvSpPr>
            <p:nvPr/>
          </p:nvSpPr>
          <p:spPr bwMode="auto">
            <a:xfrm>
              <a:off x="3370" y="1704"/>
              <a:ext cx="13"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664" name="Line 345"/>
            <p:cNvSpPr>
              <a:spLocks noChangeShapeType="1"/>
            </p:cNvSpPr>
            <p:nvPr/>
          </p:nvSpPr>
          <p:spPr bwMode="auto">
            <a:xfrm>
              <a:off x="3428" y="1704"/>
              <a:ext cx="13"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665" name="Line 346"/>
            <p:cNvSpPr>
              <a:spLocks noChangeShapeType="1"/>
            </p:cNvSpPr>
            <p:nvPr/>
          </p:nvSpPr>
          <p:spPr bwMode="auto">
            <a:xfrm>
              <a:off x="3486" y="1704"/>
              <a:ext cx="13"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666" name="Line 347"/>
            <p:cNvSpPr>
              <a:spLocks noChangeShapeType="1"/>
            </p:cNvSpPr>
            <p:nvPr/>
          </p:nvSpPr>
          <p:spPr bwMode="auto">
            <a:xfrm>
              <a:off x="3543" y="1704"/>
              <a:ext cx="13"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667" name="Line 348"/>
            <p:cNvSpPr>
              <a:spLocks noChangeShapeType="1"/>
            </p:cNvSpPr>
            <p:nvPr/>
          </p:nvSpPr>
          <p:spPr bwMode="auto">
            <a:xfrm>
              <a:off x="3601" y="1704"/>
              <a:ext cx="13"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668" name="Line 349"/>
            <p:cNvSpPr>
              <a:spLocks noChangeShapeType="1"/>
            </p:cNvSpPr>
            <p:nvPr/>
          </p:nvSpPr>
          <p:spPr bwMode="auto">
            <a:xfrm>
              <a:off x="3659" y="1704"/>
              <a:ext cx="13"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669" name="Line 350"/>
            <p:cNvSpPr>
              <a:spLocks noChangeShapeType="1"/>
            </p:cNvSpPr>
            <p:nvPr/>
          </p:nvSpPr>
          <p:spPr bwMode="auto">
            <a:xfrm>
              <a:off x="3716" y="1704"/>
              <a:ext cx="13"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670" name="Line 351"/>
            <p:cNvSpPr>
              <a:spLocks noChangeShapeType="1"/>
            </p:cNvSpPr>
            <p:nvPr/>
          </p:nvSpPr>
          <p:spPr bwMode="auto">
            <a:xfrm>
              <a:off x="3774" y="1704"/>
              <a:ext cx="13"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671" name="Line 352"/>
            <p:cNvSpPr>
              <a:spLocks noChangeShapeType="1"/>
            </p:cNvSpPr>
            <p:nvPr/>
          </p:nvSpPr>
          <p:spPr bwMode="auto">
            <a:xfrm>
              <a:off x="3832" y="1704"/>
              <a:ext cx="13"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672" name="Line 353"/>
            <p:cNvSpPr>
              <a:spLocks noChangeShapeType="1"/>
            </p:cNvSpPr>
            <p:nvPr/>
          </p:nvSpPr>
          <p:spPr bwMode="auto">
            <a:xfrm>
              <a:off x="3889" y="1704"/>
              <a:ext cx="13"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673" name="Line 354"/>
            <p:cNvSpPr>
              <a:spLocks noChangeShapeType="1"/>
            </p:cNvSpPr>
            <p:nvPr/>
          </p:nvSpPr>
          <p:spPr bwMode="auto">
            <a:xfrm>
              <a:off x="3947" y="1704"/>
              <a:ext cx="13"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674" name="Line 355"/>
            <p:cNvSpPr>
              <a:spLocks noChangeShapeType="1"/>
            </p:cNvSpPr>
            <p:nvPr/>
          </p:nvSpPr>
          <p:spPr bwMode="auto">
            <a:xfrm>
              <a:off x="4005" y="1704"/>
              <a:ext cx="13"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675" name="Line 356"/>
            <p:cNvSpPr>
              <a:spLocks noChangeShapeType="1"/>
            </p:cNvSpPr>
            <p:nvPr/>
          </p:nvSpPr>
          <p:spPr bwMode="auto">
            <a:xfrm>
              <a:off x="4062" y="1704"/>
              <a:ext cx="13"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676" name="Line 357"/>
            <p:cNvSpPr>
              <a:spLocks noChangeShapeType="1"/>
            </p:cNvSpPr>
            <p:nvPr/>
          </p:nvSpPr>
          <p:spPr bwMode="auto">
            <a:xfrm>
              <a:off x="4120" y="1704"/>
              <a:ext cx="13"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677" name="Line 358"/>
            <p:cNvSpPr>
              <a:spLocks noChangeShapeType="1"/>
            </p:cNvSpPr>
            <p:nvPr/>
          </p:nvSpPr>
          <p:spPr bwMode="auto">
            <a:xfrm>
              <a:off x="4177" y="1704"/>
              <a:ext cx="14"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678" name="Line 359"/>
            <p:cNvSpPr>
              <a:spLocks noChangeShapeType="1"/>
            </p:cNvSpPr>
            <p:nvPr/>
          </p:nvSpPr>
          <p:spPr bwMode="auto">
            <a:xfrm>
              <a:off x="4235" y="1704"/>
              <a:ext cx="13"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679" name="Line 360"/>
            <p:cNvSpPr>
              <a:spLocks noChangeShapeType="1"/>
            </p:cNvSpPr>
            <p:nvPr/>
          </p:nvSpPr>
          <p:spPr bwMode="auto">
            <a:xfrm>
              <a:off x="4293" y="1704"/>
              <a:ext cx="13"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680" name="Line 361"/>
            <p:cNvSpPr>
              <a:spLocks noChangeShapeType="1"/>
            </p:cNvSpPr>
            <p:nvPr/>
          </p:nvSpPr>
          <p:spPr bwMode="auto">
            <a:xfrm>
              <a:off x="4350" y="1704"/>
              <a:ext cx="14"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681" name="Line 362"/>
            <p:cNvSpPr>
              <a:spLocks noChangeShapeType="1"/>
            </p:cNvSpPr>
            <p:nvPr/>
          </p:nvSpPr>
          <p:spPr bwMode="auto">
            <a:xfrm>
              <a:off x="4408" y="1704"/>
              <a:ext cx="13"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682" name="Line 363"/>
            <p:cNvSpPr>
              <a:spLocks noChangeShapeType="1"/>
            </p:cNvSpPr>
            <p:nvPr/>
          </p:nvSpPr>
          <p:spPr bwMode="auto">
            <a:xfrm>
              <a:off x="4466" y="1704"/>
              <a:ext cx="13"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683" name="Line 364"/>
            <p:cNvSpPr>
              <a:spLocks noChangeShapeType="1"/>
            </p:cNvSpPr>
            <p:nvPr/>
          </p:nvSpPr>
          <p:spPr bwMode="auto">
            <a:xfrm>
              <a:off x="4523" y="1704"/>
              <a:ext cx="14"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684" name="Line 365"/>
            <p:cNvSpPr>
              <a:spLocks noChangeShapeType="1"/>
            </p:cNvSpPr>
            <p:nvPr/>
          </p:nvSpPr>
          <p:spPr bwMode="auto">
            <a:xfrm>
              <a:off x="4581" y="1704"/>
              <a:ext cx="13"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685" name="Line 366"/>
            <p:cNvSpPr>
              <a:spLocks noChangeShapeType="1"/>
            </p:cNvSpPr>
            <p:nvPr/>
          </p:nvSpPr>
          <p:spPr bwMode="auto">
            <a:xfrm>
              <a:off x="4639" y="1704"/>
              <a:ext cx="13"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686" name="Line 367"/>
            <p:cNvSpPr>
              <a:spLocks noChangeShapeType="1"/>
            </p:cNvSpPr>
            <p:nvPr/>
          </p:nvSpPr>
          <p:spPr bwMode="auto">
            <a:xfrm>
              <a:off x="4696" y="1704"/>
              <a:ext cx="14"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687" name="Line 368"/>
            <p:cNvSpPr>
              <a:spLocks noChangeShapeType="1"/>
            </p:cNvSpPr>
            <p:nvPr/>
          </p:nvSpPr>
          <p:spPr bwMode="auto">
            <a:xfrm>
              <a:off x="4754" y="1704"/>
              <a:ext cx="13"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688" name="Line 369"/>
            <p:cNvSpPr>
              <a:spLocks noChangeShapeType="1"/>
            </p:cNvSpPr>
            <p:nvPr/>
          </p:nvSpPr>
          <p:spPr bwMode="auto">
            <a:xfrm>
              <a:off x="4812" y="1704"/>
              <a:ext cx="13"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689" name="Line 370"/>
            <p:cNvSpPr>
              <a:spLocks noChangeShapeType="1"/>
            </p:cNvSpPr>
            <p:nvPr/>
          </p:nvSpPr>
          <p:spPr bwMode="auto">
            <a:xfrm>
              <a:off x="4869" y="1704"/>
              <a:ext cx="14"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690" name="Line 371"/>
            <p:cNvSpPr>
              <a:spLocks noChangeShapeType="1"/>
            </p:cNvSpPr>
            <p:nvPr/>
          </p:nvSpPr>
          <p:spPr bwMode="auto">
            <a:xfrm>
              <a:off x="776" y="1381"/>
              <a:ext cx="13"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691" name="Line 372"/>
            <p:cNvSpPr>
              <a:spLocks noChangeShapeType="1"/>
            </p:cNvSpPr>
            <p:nvPr/>
          </p:nvSpPr>
          <p:spPr bwMode="auto">
            <a:xfrm>
              <a:off x="833" y="1381"/>
              <a:ext cx="13"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692" name="Line 373"/>
            <p:cNvSpPr>
              <a:spLocks noChangeShapeType="1"/>
            </p:cNvSpPr>
            <p:nvPr/>
          </p:nvSpPr>
          <p:spPr bwMode="auto">
            <a:xfrm>
              <a:off x="891" y="1381"/>
              <a:ext cx="13"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693" name="Line 374"/>
            <p:cNvSpPr>
              <a:spLocks noChangeShapeType="1"/>
            </p:cNvSpPr>
            <p:nvPr/>
          </p:nvSpPr>
          <p:spPr bwMode="auto">
            <a:xfrm>
              <a:off x="949" y="1381"/>
              <a:ext cx="13"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694" name="Line 375"/>
            <p:cNvSpPr>
              <a:spLocks noChangeShapeType="1"/>
            </p:cNvSpPr>
            <p:nvPr/>
          </p:nvSpPr>
          <p:spPr bwMode="auto">
            <a:xfrm>
              <a:off x="1006" y="1381"/>
              <a:ext cx="13"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695" name="Line 376"/>
            <p:cNvSpPr>
              <a:spLocks noChangeShapeType="1"/>
            </p:cNvSpPr>
            <p:nvPr/>
          </p:nvSpPr>
          <p:spPr bwMode="auto">
            <a:xfrm>
              <a:off x="1064" y="1381"/>
              <a:ext cx="13"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696" name="Line 377"/>
            <p:cNvSpPr>
              <a:spLocks noChangeShapeType="1"/>
            </p:cNvSpPr>
            <p:nvPr/>
          </p:nvSpPr>
          <p:spPr bwMode="auto">
            <a:xfrm>
              <a:off x="1121" y="1381"/>
              <a:ext cx="14"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697" name="Line 378"/>
            <p:cNvSpPr>
              <a:spLocks noChangeShapeType="1"/>
            </p:cNvSpPr>
            <p:nvPr/>
          </p:nvSpPr>
          <p:spPr bwMode="auto">
            <a:xfrm>
              <a:off x="1179" y="1381"/>
              <a:ext cx="13"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698" name="Line 379"/>
            <p:cNvSpPr>
              <a:spLocks noChangeShapeType="1"/>
            </p:cNvSpPr>
            <p:nvPr/>
          </p:nvSpPr>
          <p:spPr bwMode="auto">
            <a:xfrm>
              <a:off x="1237" y="1381"/>
              <a:ext cx="13"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699" name="Line 380"/>
            <p:cNvSpPr>
              <a:spLocks noChangeShapeType="1"/>
            </p:cNvSpPr>
            <p:nvPr/>
          </p:nvSpPr>
          <p:spPr bwMode="auto">
            <a:xfrm>
              <a:off x="1294" y="1381"/>
              <a:ext cx="14"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700" name="Line 381"/>
            <p:cNvSpPr>
              <a:spLocks noChangeShapeType="1"/>
            </p:cNvSpPr>
            <p:nvPr/>
          </p:nvSpPr>
          <p:spPr bwMode="auto">
            <a:xfrm>
              <a:off x="1352" y="1381"/>
              <a:ext cx="13"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701" name="Line 382"/>
            <p:cNvSpPr>
              <a:spLocks noChangeShapeType="1"/>
            </p:cNvSpPr>
            <p:nvPr/>
          </p:nvSpPr>
          <p:spPr bwMode="auto">
            <a:xfrm>
              <a:off x="1410" y="1381"/>
              <a:ext cx="13"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702" name="Line 383"/>
            <p:cNvSpPr>
              <a:spLocks noChangeShapeType="1"/>
            </p:cNvSpPr>
            <p:nvPr/>
          </p:nvSpPr>
          <p:spPr bwMode="auto">
            <a:xfrm>
              <a:off x="1467" y="1381"/>
              <a:ext cx="14"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703" name="Line 384"/>
            <p:cNvSpPr>
              <a:spLocks noChangeShapeType="1"/>
            </p:cNvSpPr>
            <p:nvPr/>
          </p:nvSpPr>
          <p:spPr bwMode="auto">
            <a:xfrm>
              <a:off x="1525" y="1381"/>
              <a:ext cx="13"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704" name="Line 385"/>
            <p:cNvSpPr>
              <a:spLocks noChangeShapeType="1"/>
            </p:cNvSpPr>
            <p:nvPr/>
          </p:nvSpPr>
          <p:spPr bwMode="auto">
            <a:xfrm>
              <a:off x="1583" y="1381"/>
              <a:ext cx="13"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705" name="Line 386"/>
            <p:cNvSpPr>
              <a:spLocks noChangeShapeType="1"/>
            </p:cNvSpPr>
            <p:nvPr/>
          </p:nvSpPr>
          <p:spPr bwMode="auto">
            <a:xfrm>
              <a:off x="1640" y="1381"/>
              <a:ext cx="14"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706" name="Line 387"/>
            <p:cNvSpPr>
              <a:spLocks noChangeShapeType="1"/>
            </p:cNvSpPr>
            <p:nvPr/>
          </p:nvSpPr>
          <p:spPr bwMode="auto">
            <a:xfrm>
              <a:off x="1698" y="1381"/>
              <a:ext cx="13"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707" name="Line 388"/>
            <p:cNvSpPr>
              <a:spLocks noChangeShapeType="1"/>
            </p:cNvSpPr>
            <p:nvPr/>
          </p:nvSpPr>
          <p:spPr bwMode="auto">
            <a:xfrm>
              <a:off x="1756" y="1381"/>
              <a:ext cx="13"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708" name="Line 389"/>
            <p:cNvSpPr>
              <a:spLocks noChangeShapeType="1"/>
            </p:cNvSpPr>
            <p:nvPr/>
          </p:nvSpPr>
          <p:spPr bwMode="auto">
            <a:xfrm>
              <a:off x="1813" y="1381"/>
              <a:ext cx="14"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709" name="Line 390"/>
            <p:cNvSpPr>
              <a:spLocks noChangeShapeType="1"/>
            </p:cNvSpPr>
            <p:nvPr/>
          </p:nvSpPr>
          <p:spPr bwMode="auto">
            <a:xfrm>
              <a:off x="1871" y="1381"/>
              <a:ext cx="13"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710" name="Line 391"/>
            <p:cNvSpPr>
              <a:spLocks noChangeShapeType="1"/>
            </p:cNvSpPr>
            <p:nvPr/>
          </p:nvSpPr>
          <p:spPr bwMode="auto">
            <a:xfrm>
              <a:off x="1929" y="1381"/>
              <a:ext cx="13"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711" name="Line 392"/>
            <p:cNvSpPr>
              <a:spLocks noChangeShapeType="1"/>
            </p:cNvSpPr>
            <p:nvPr/>
          </p:nvSpPr>
          <p:spPr bwMode="auto">
            <a:xfrm>
              <a:off x="1986" y="1381"/>
              <a:ext cx="14"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712" name="Line 393"/>
            <p:cNvSpPr>
              <a:spLocks noChangeShapeType="1"/>
            </p:cNvSpPr>
            <p:nvPr/>
          </p:nvSpPr>
          <p:spPr bwMode="auto">
            <a:xfrm>
              <a:off x="2044" y="1381"/>
              <a:ext cx="13"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713" name="Line 394"/>
            <p:cNvSpPr>
              <a:spLocks noChangeShapeType="1"/>
            </p:cNvSpPr>
            <p:nvPr/>
          </p:nvSpPr>
          <p:spPr bwMode="auto">
            <a:xfrm>
              <a:off x="2102" y="1381"/>
              <a:ext cx="13"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714" name="Line 395"/>
            <p:cNvSpPr>
              <a:spLocks noChangeShapeType="1"/>
            </p:cNvSpPr>
            <p:nvPr/>
          </p:nvSpPr>
          <p:spPr bwMode="auto">
            <a:xfrm>
              <a:off x="2159" y="1381"/>
              <a:ext cx="14"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715" name="Line 396"/>
            <p:cNvSpPr>
              <a:spLocks noChangeShapeType="1"/>
            </p:cNvSpPr>
            <p:nvPr/>
          </p:nvSpPr>
          <p:spPr bwMode="auto">
            <a:xfrm>
              <a:off x="2217" y="1381"/>
              <a:ext cx="13"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716" name="Line 397"/>
            <p:cNvSpPr>
              <a:spLocks noChangeShapeType="1"/>
            </p:cNvSpPr>
            <p:nvPr/>
          </p:nvSpPr>
          <p:spPr bwMode="auto">
            <a:xfrm>
              <a:off x="2275" y="1381"/>
              <a:ext cx="13"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717" name="Line 398"/>
            <p:cNvSpPr>
              <a:spLocks noChangeShapeType="1"/>
            </p:cNvSpPr>
            <p:nvPr/>
          </p:nvSpPr>
          <p:spPr bwMode="auto">
            <a:xfrm>
              <a:off x="2332" y="1381"/>
              <a:ext cx="14"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718" name="Line 399"/>
            <p:cNvSpPr>
              <a:spLocks noChangeShapeType="1"/>
            </p:cNvSpPr>
            <p:nvPr/>
          </p:nvSpPr>
          <p:spPr bwMode="auto">
            <a:xfrm>
              <a:off x="2390" y="1381"/>
              <a:ext cx="13"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719" name="Line 400"/>
            <p:cNvSpPr>
              <a:spLocks noChangeShapeType="1"/>
            </p:cNvSpPr>
            <p:nvPr/>
          </p:nvSpPr>
          <p:spPr bwMode="auto">
            <a:xfrm>
              <a:off x="2448" y="1381"/>
              <a:ext cx="13"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720" name="Line 401"/>
            <p:cNvSpPr>
              <a:spLocks noChangeShapeType="1"/>
            </p:cNvSpPr>
            <p:nvPr/>
          </p:nvSpPr>
          <p:spPr bwMode="auto">
            <a:xfrm>
              <a:off x="2505" y="1381"/>
              <a:ext cx="14"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721" name="Line 402"/>
            <p:cNvSpPr>
              <a:spLocks noChangeShapeType="1"/>
            </p:cNvSpPr>
            <p:nvPr/>
          </p:nvSpPr>
          <p:spPr bwMode="auto">
            <a:xfrm>
              <a:off x="2563" y="1381"/>
              <a:ext cx="13"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722" name="Line 403"/>
            <p:cNvSpPr>
              <a:spLocks noChangeShapeType="1"/>
            </p:cNvSpPr>
            <p:nvPr/>
          </p:nvSpPr>
          <p:spPr bwMode="auto">
            <a:xfrm>
              <a:off x="2621" y="1381"/>
              <a:ext cx="13"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723" name="Line 404"/>
            <p:cNvSpPr>
              <a:spLocks noChangeShapeType="1"/>
            </p:cNvSpPr>
            <p:nvPr/>
          </p:nvSpPr>
          <p:spPr bwMode="auto">
            <a:xfrm>
              <a:off x="2678" y="1381"/>
              <a:ext cx="14"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724" name="Line 405"/>
            <p:cNvSpPr>
              <a:spLocks noChangeShapeType="1"/>
            </p:cNvSpPr>
            <p:nvPr/>
          </p:nvSpPr>
          <p:spPr bwMode="auto">
            <a:xfrm>
              <a:off x="2736" y="1381"/>
              <a:ext cx="13"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725" name="Line 406"/>
            <p:cNvSpPr>
              <a:spLocks noChangeShapeType="1"/>
            </p:cNvSpPr>
            <p:nvPr/>
          </p:nvSpPr>
          <p:spPr bwMode="auto">
            <a:xfrm>
              <a:off x="2794" y="1381"/>
              <a:ext cx="13"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726" name="Line 407"/>
            <p:cNvSpPr>
              <a:spLocks noChangeShapeType="1"/>
            </p:cNvSpPr>
            <p:nvPr/>
          </p:nvSpPr>
          <p:spPr bwMode="auto">
            <a:xfrm>
              <a:off x="2851" y="1381"/>
              <a:ext cx="14"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727" name="Line 408"/>
            <p:cNvSpPr>
              <a:spLocks noChangeShapeType="1"/>
            </p:cNvSpPr>
            <p:nvPr/>
          </p:nvSpPr>
          <p:spPr bwMode="auto">
            <a:xfrm>
              <a:off x="2909" y="1381"/>
              <a:ext cx="13"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728" name="Line 409"/>
            <p:cNvSpPr>
              <a:spLocks noChangeShapeType="1"/>
            </p:cNvSpPr>
            <p:nvPr/>
          </p:nvSpPr>
          <p:spPr bwMode="auto">
            <a:xfrm>
              <a:off x="2967" y="1381"/>
              <a:ext cx="13"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729" name="Line 410"/>
            <p:cNvSpPr>
              <a:spLocks noChangeShapeType="1"/>
            </p:cNvSpPr>
            <p:nvPr/>
          </p:nvSpPr>
          <p:spPr bwMode="auto">
            <a:xfrm>
              <a:off x="3024" y="1381"/>
              <a:ext cx="14"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730" name="Line 411"/>
            <p:cNvSpPr>
              <a:spLocks noChangeShapeType="1"/>
            </p:cNvSpPr>
            <p:nvPr/>
          </p:nvSpPr>
          <p:spPr bwMode="auto">
            <a:xfrm>
              <a:off x="3082" y="1381"/>
              <a:ext cx="13"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731" name="Line 412"/>
            <p:cNvSpPr>
              <a:spLocks noChangeShapeType="1"/>
            </p:cNvSpPr>
            <p:nvPr/>
          </p:nvSpPr>
          <p:spPr bwMode="auto">
            <a:xfrm>
              <a:off x="3140" y="1381"/>
              <a:ext cx="13"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732" name="Line 413"/>
            <p:cNvSpPr>
              <a:spLocks noChangeShapeType="1"/>
            </p:cNvSpPr>
            <p:nvPr/>
          </p:nvSpPr>
          <p:spPr bwMode="auto">
            <a:xfrm>
              <a:off x="3197" y="1381"/>
              <a:ext cx="13"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733" name="Line 414"/>
            <p:cNvSpPr>
              <a:spLocks noChangeShapeType="1"/>
            </p:cNvSpPr>
            <p:nvPr/>
          </p:nvSpPr>
          <p:spPr bwMode="auto">
            <a:xfrm>
              <a:off x="3255" y="1381"/>
              <a:ext cx="13"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734" name="Line 415"/>
            <p:cNvSpPr>
              <a:spLocks noChangeShapeType="1"/>
            </p:cNvSpPr>
            <p:nvPr/>
          </p:nvSpPr>
          <p:spPr bwMode="auto">
            <a:xfrm>
              <a:off x="3313" y="1381"/>
              <a:ext cx="13"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735" name="Line 416"/>
            <p:cNvSpPr>
              <a:spLocks noChangeShapeType="1"/>
            </p:cNvSpPr>
            <p:nvPr/>
          </p:nvSpPr>
          <p:spPr bwMode="auto">
            <a:xfrm>
              <a:off x="3370" y="1381"/>
              <a:ext cx="13"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736" name="Line 417"/>
            <p:cNvSpPr>
              <a:spLocks noChangeShapeType="1"/>
            </p:cNvSpPr>
            <p:nvPr/>
          </p:nvSpPr>
          <p:spPr bwMode="auto">
            <a:xfrm>
              <a:off x="3428" y="1381"/>
              <a:ext cx="13"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737" name="Line 418"/>
            <p:cNvSpPr>
              <a:spLocks noChangeShapeType="1"/>
            </p:cNvSpPr>
            <p:nvPr/>
          </p:nvSpPr>
          <p:spPr bwMode="auto">
            <a:xfrm>
              <a:off x="3486" y="1381"/>
              <a:ext cx="13"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738" name="Line 419"/>
            <p:cNvSpPr>
              <a:spLocks noChangeShapeType="1"/>
            </p:cNvSpPr>
            <p:nvPr/>
          </p:nvSpPr>
          <p:spPr bwMode="auto">
            <a:xfrm>
              <a:off x="3543" y="1381"/>
              <a:ext cx="13"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739" name="Line 420"/>
            <p:cNvSpPr>
              <a:spLocks noChangeShapeType="1"/>
            </p:cNvSpPr>
            <p:nvPr/>
          </p:nvSpPr>
          <p:spPr bwMode="auto">
            <a:xfrm>
              <a:off x="3601" y="1381"/>
              <a:ext cx="13"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740" name="Line 421"/>
            <p:cNvSpPr>
              <a:spLocks noChangeShapeType="1"/>
            </p:cNvSpPr>
            <p:nvPr/>
          </p:nvSpPr>
          <p:spPr bwMode="auto">
            <a:xfrm>
              <a:off x="3659" y="1381"/>
              <a:ext cx="13"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741" name="Line 422"/>
            <p:cNvSpPr>
              <a:spLocks noChangeShapeType="1"/>
            </p:cNvSpPr>
            <p:nvPr/>
          </p:nvSpPr>
          <p:spPr bwMode="auto">
            <a:xfrm>
              <a:off x="3716" y="1381"/>
              <a:ext cx="13"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742" name="Line 423"/>
            <p:cNvSpPr>
              <a:spLocks noChangeShapeType="1"/>
            </p:cNvSpPr>
            <p:nvPr/>
          </p:nvSpPr>
          <p:spPr bwMode="auto">
            <a:xfrm>
              <a:off x="3774" y="1381"/>
              <a:ext cx="13"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743" name="Line 424"/>
            <p:cNvSpPr>
              <a:spLocks noChangeShapeType="1"/>
            </p:cNvSpPr>
            <p:nvPr/>
          </p:nvSpPr>
          <p:spPr bwMode="auto">
            <a:xfrm>
              <a:off x="3832" y="1381"/>
              <a:ext cx="13"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744" name="Line 425"/>
            <p:cNvSpPr>
              <a:spLocks noChangeShapeType="1"/>
            </p:cNvSpPr>
            <p:nvPr/>
          </p:nvSpPr>
          <p:spPr bwMode="auto">
            <a:xfrm>
              <a:off x="3889" y="1381"/>
              <a:ext cx="13"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745" name="Line 426"/>
            <p:cNvSpPr>
              <a:spLocks noChangeShapeType="1"/>
            </p:cNvSpPr>
            <p:nvPr/>
          </p:nvSpPr>
          <p:spPr bwMode="auto">
            <a:xfrm flipV="1">
              <a:off x="776" y="1371"/>
              <a:ext cx="0" cy="2009"/>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746" name="Line 427"/>
            <p:cNvSpPr>
              <a:spLocks noChangeShapeType="1"/>
            </p:cNvSpPr>
            <p:nvPr/>
          </p:nvSpPr>
          <p:spPr bwMode="auto">
            <a:xfrm>
              <a:off x="747" y="3379"/>
              <a:ext cx="51"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747" name="Line 428"/>
            <p:cNvSpPr>
              <a:spLocks noChangeShapeType="1"/>
            </p:cNvSpPr>
            <p:nvPr/>
          </p:nvSpPr>
          <p:spPr bwMode="auto">
            <a:xfrm>
              <a:off x="747" y="3040"/>
              <a:ext cx="51"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748" name="Line 429"/>
            <p:cNvSpPr>
              <a:spLocks noChangeShapeType="1"/>
            </p:cNvSpPr>
            <p:nvPr/>
          </p:nvSpPr>
          <p:spPr bwMode="auto">
            <a:xfrm>
              <a:off x="747" y="2703"/>
              <a:ext cx="51"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749" name="Line 430"/>
            <p:cNvSpPr>
              <a:spLocks noChangeShapeType="1"/>
            </p:cNvSpPr>
            <p:nvPr/>
          </p:nvSpPr>
          <p:spPr bwMode="auto">
            <a:xfrm>
              <a:off x="747" y="2380"/>
              <a:ext cx="51"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750" name="Line 431"/>
            <p:cNvSpPr>
              <a:spLocks noChangeShapeType="1"/>
            </p:cNvSpPr>
            <p:nvPr/>
          </p:nvSpPr>
          <p:spPr bwMode="auto">
            <a:xfrm>
              <a:off x="747" y="2042"/>
              <a:ext cx="51"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751" name="Line 432"/>
            <p:cNvSpPr>
              <a:spLocks noChangeShapeType="1"/>
            </p:cNvSpPr>
            <p:nvPr/>
          </p:nvSpPr>
          <p:spPr bwMode="auto">
            <a:xfrm>
              <a:off x="747" y="1704"/>
              <a:ext cx="51"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752" name="Line 433"/>
            <p:cNvSpPr>
              <a:spLocks noChangeShapeType="1"/>
            </p:cNvSpPr>
            <p:nvPr/>
          </p:nvSpPr>
          <p:spPr bwMode="auto">
            <a:xfrm>
              <a:off x="747" y="1381"/>
              <a:ext cx="51"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753" name="Line 434"/>
            <p:cNvSpPr>
              <a:spLocks noChangeShapeType="1"/>
            </p:cNvSpPr>
            <p:nvPr/>
          </p:nvSpPr>
          <p:spPr bwMode="auto">
            <a:xfrm>
              <a:off x="776" y="3379"/>
              <a:ext cx="414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754" name="Line 435"/>
            <p:cNvSpPr>
              <a:spLocks noChangeShapeType="1"/>
            </p:cNvSpPr>
            <p:nvPr/>
          </p:nvSpPr>
          <p:spPr bwMode="auto">
            <a:xfrm flipV="1">
              <a:off x="776" y="3326"/>
              <a:ext cx="0" cy="96"/>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755" name="Line 436"/>
            <p:cNvSpPr>
              <a:spLocks noChangeShapeType="1"/>
            </p:cNvSpPr>
            <p:nvPr/>
          </p:nvSpPr>
          <p:spPr bwMode="auto">
            <a:xfrm flipV="1">
              <a:off x="958" y="3326"/>
              <a:ext cx="0" cy="96"/>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756" name="Line 437"/>
            <p:cNvSpPr>
              <a:spLocks noChangeShapeType="1"/>
            </p:cNvSpPr>
            <p:nvPr/>
          </p:nvSpPr>
          <p:spPr bwMode="auto">
            <a:xfrm flipV="1">
              <a:off x="1141" y="3326"/>
              <a:ext cx="0" cy="96"/>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757" name="Line 438"/>
            <p:cNvSpPr>
              <a:spLocks noChangeShapeType="1"/>
            </p:cNvSpPr>
            <p:nvPr/>
          </p:nvSpPr>
          <p:spPr bwMode="auto">
            <a:xfrm flipV="1">
              <a:off x="1323" y="3326"/>
              <a:ext cx="0" cy="96"/>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758" name="Line 439"/>
            <p:cNvSpPr>
              <a:spLocks noChangeShapeType="1"/>
            </p:cNvSpPr>
            <p:nvPr/>
          </p:nvSpPr>
          <p:spPr bwMode="auto">
            <a:xfrm flipV="1">
              <a:off x="1496" y="3326"/>
              <a:ext cx="0" cy="96"/>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759" name="Line 440"/>
            <p:cNvSpPr>
              <a:spLocks noChangeShapeType="1"/>
            </p:cNvSpPr>
            <p:nvPr/>
          </p:nvSpPr>
          <p:spPr bwMode="auto">
            <a:xfrm flipV="1">
              <a:off x="1679" y="3326"/>
              <a:ext cx="0" cy="96"/>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760" name="Line 441"/>
            <p:cNvSpPr>
              <a:spLocks noChangeShapeType="1"/>
            </p:cNvSpPr>
            <p:nvPr/>
          </p:nvSpPr>
          <p:spPr bwMode="auto">
            <a:xfrm flipV="1">
              <a:off x="1861" y="3326"/>
              <a:ext cx="0" cy="96"/>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761" name="Line 442"/>
            <p:cNvSpPr>
              <a:spLocks noChangeShapeType="1"/>
            </p:cNvSpPr>
            <p:nvPr/>
          </p:nvSpPr>
          <p:spPr bwMode="auto">
            <a:xfrm flipV="1">
              <a:off x="2044" y="3326"/>
              <a:ext cx="0" cy="96"/>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762" name="Line 443"/>
            <p:cNvSpPr>
              <a:spLocks noChangeShapeType="1"/>
            </p:cNvSpPr>
            <p:nvPr/>
          </p:nvSpPr>
          <p:spPr bwMode="auto">
            <a:xfrm flipV="1">
              <a:off x="2217" y="3326"/>
              <a:ext cx="0" cy="96"/>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763" name="Line 444"/>
            <p:cNvSpPr>
              <a:spLocks noChangeShapeType="1"/>
            </p:cNvSpPr>
            <p:nvPr/>
          </p:nvSpPr>
          <p:spPr bwMode="auto">
            <a:xfrm flipV="1">
              <a:off x="2400" y="3326"/>
              <a:ext cx="0" cy="96"/>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764" name="Line 445"/>
            <p:cNvSpPr>
              <a:spLocks noChangeShapeType="1"/>
            </p:cNvSpPr>
            <p:nvPr/>
          </p:nvSpPr>
          <p:spPr bwMode="auto">
            <a:xfrm flipV="1">
              <a:off x="2582" y="3326"/>
              <a:ext cx="0" cy="96"/>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765" name="Line 446"/>
            <p:cNvSpPr>
              <a:spLocks noChangeShapeType="1"/>
            </p:cNvSpPr>
            <p:nvPr/>
          </p:nvSpPr>
          <p:spPr bwMode="auto">
            <a:xfrm flipV="1">
              <a:off x="2765" y="3326"/>
              <a:ext cx="0" cy="96"/>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766" name="Line 447"/>
            <p:cNvSpPr>
              <a:spLocks noChangeShapeType="1"/>
            </p:cNvSpPr>
            <p:nvPr/>
          </p:nvSpPr>
          <p:spPr bwMode="auto">
            <a:xfrm flipV="1">
              <a:off x="2938" y="3326"/>
              <a:ext cx="0" cy="96"/>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767" name="Line 448"/>
            <p:cNvSpPr>
              <a:spLocks noChangeShapeType="1"/>
            </p:cNvSpPr>
            <p:nvPr/>
          </p:nvSpPr>
          <p:spPr bwMode="auto">
            <a:xfrm flipV="1">
              <a:off x="3120" y="3326"/>
              <a:ext cx="0" cy="96"/>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768" name="Line 449"/>
            <p:cNvSpPr>
              <a:spLocks noChangeShapeType="1"/>
            </p:cNvSpPr>
            <p:nvPr/>
          </p:nvSpPr>
          <p:spPr bwMode="auto">
            <a:xfrm flipV="1">
              <a:off x="3303" y="3326"/>
              <a:ext cx="0" cy="96"/>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769" name="Line 450"/>
            <p:cNvSpPr>
              <a:spLocks noChangeShapeType="1"/>
            </p:cNvSpPr>
            <p:nvPr/>
          </p:nvSpPr>
          <p:spPr bwMode="auto">
            <a:xfrm flipV="1">
              <a:off x="3486" y="3326"/>
              <a:ext cx="0" cy="96"/>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770" name="Line 451"/>
            <p:cNvSpPr>
              <a:spLocks noChangeShapeType="1"/>
            </p:cNvSpPr>
            <p:nvPr/>
          </p:nvSpPr>
          <p:spPr bwMode="auto">
            <a:xfrm flipV="1">
              <a:off x="3668" y="3326"/>
              <a:ext cx="0" cy="96"/>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771" name="Line 452"/>
            <p:cNvSpPr>
              <a:spLocks noChangeShapeType="1"/>
            </p:cNvSpPr>
            <p:nvPr/>
          </p:nvSpPr>
          <p:spPr bwMode="auto">
            <a:xfrm flipV="1">
              <a:off x="3841" y="3326"/>
              <a:ext cx="0" cy="96"/>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772" name="Line 453"/>
            <p:cNvSpPr>
              <a:spLocks noChangeShapeType="1"/>
            </p:cNvSpPr>
            <p:nvPr/>
          </p:nvSpPr>
          <p:spPr bwMode="auto">
            <a:xfrm flipV="1">
              <a:off x="4024" y="3326"/>
              <a:ext cx="0" cy="96"/>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773" name="Line 454"/>
            <p:cNvSpPr>
              <a:spLocks noChangeShapeType="1"/>
            </p:cNvSpPr>
            <p:nvPr/>
          </p:nvSpPr>
          <p:spPr bwMode="auto">
            <a:xfrm flipV="1">
              <a:off x="4206" y="3326"/>
              <a:ext cx="0" cy="96"/>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774" name="Line 455"/>
            <p:cNvSpPr>
              <a:spLocks noChangeShapeType="1"/>
            </p:cNvSpPr>
            <p:nvPr/>
          </p:nvSpPr>
          <p:spPr bwMode="auto">
            <a:xfrm flipV="1">
              <a:off x="4389" y="3326"/>
              <a:ext cx="0" cy="96"/>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775" name="Line 456"/>
            <p:cNvSpPr>
              <a:spLocks noChangeShapeType="1"/>
            </p:cNvSpPr>
            <p:nvPr/>
          </p:nvSpPr>
          <p:spPr bwMode="auto">
            <a:xfrm flipV="1">
              <a:off x="4562" y="3326"/>
              <a:ext cx="0" cy="96"/>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776" name="Line 457"/>
            <p:cNvSpPr>
              <a:spLocks noChangeShapeType="1"/>
            </p:cNvSpPr>
            <p:nvPr/>
          </p:nvSpPr>
          <p:spPr bwMode="auto">
            <a:xfrm flipV="1">
              <a:off x="4744" y="3326"/>
              <a:ext cx="0" cy="96"/>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777" name="Line 458"/>
            <p:cNvSpPr>
              <a:spLocks noChangeShapeType="1"/>
            </p:cNvSpPr>
            <p:nvPr/>
          </p:nvSpPr>
          <p:spPr bwMode="auto">
            <a:xfrm flipV="1">
              <a:off x="4927" y="3326"/>
              <a:ext cx="0" cy="96"/>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778" name="Freeform 459"/>
            <p:cNvSpPr>
              <a:spLocks/>
            </p:cNvSpPr>
            <p:nvPr/>
          </p:nvSpPr>
          <p:spPr bwMode="auto">
            <a:xfrm>
              <a:off x="954" y="1741"/>
              <a:ext cx="1087" cy="268"/>
            </a:xfrm>
            <a:custGeom>
              <a:avLst/>
              <a:gdLst>
                <a:gd name="T0" fmla="*/ 0 w 1087"/>
                <a:gd name="T1" fmla="*/ 267 h 268"/>
                <a:gd name="T2" fmla="*/ 183 w 1087"/>
                <a:gd name="T3" fmla="*/ 224 h 268"/>
                <a:gd name="T4" fmla="*/ 365 w 1087"/>
                <a:gd name="T5" fmla="*/ 126 h 268"/>
                <a:gd name="T6" fmla="*/ 538 w 1087"/>
                <a:gd name="T7" fmla="*/ 99 h 268"/>
                <a:gd name="T8" fmla="*/ 721 w 1087"/>
                <a:gd name="T9" fmla="*/ 29 h 268"/>
                <a:gd name="T10" fmla="*/ 903 w 1087"/>
                <a:gd name="T11" fmla="*/ 29 h 268"/>
                <a:gd name="T12" fmla="*/ 1086 w 1087"/>
                <a:gd name="T13" fmla="*/ 0 h 26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087" h="268">
                  <a:moveTo>
                    <a:pt x="0" y="267"/>
                  </a:moveTo>
                  <a:lnTo>
                    <a:pt x="183" y="224"/>
                  </a:lnTo>
                  <a:lnTo>
                    <a:pt x="365" y="126"/>
                  </a:lnTo>
                  <a:lnTo>
                    <a:pt x="538" y="99"/>
                  </a:lnTo>
                  <a:lnTo>
                    <a:pt x="721" y="29"/>
                  </a:lnTo>
                  <a:lnTo>
                    <a:pt x="903" y="29"/>
                  </a:lnTo>
                  <a:lnTo>
                    <a:pt x="1086" y="0"/>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779" name="Line 460"/>
            <p:cNvSpPr>
              <a:spLocks noChangeShapeType="1"/>
            </p:cNvSpPr>
            <p:nvPr/>
          </p:nvSpPr>
          <p:spPr bwMode="auto">
            <a:xfrm flipV="1">
              <a:off x="958" y="3205"/>
              <a:ext cx="177" cy="79"/>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780" name="Freeform 461"/>
            <p:cNvSpPr>
              <a:spLocks/>
            </p:cNvSpPr>
            <p:nvPr/>
          </p:nvSpPr>
          <p:spPr bwMode="auto">
            <a:xfrm>
              <a:off x="1137" y="2696"/>
              <a:ext cx="904" cy="508"/>
            </a:xfrm>
            <a:custGeom>
              <a:avLst/>
              <a:gdLst>
                <a:gd name="T0" fmla="*/ 0 w 904"/>
                <a:gd name="T1" fmla="*/ 507 h 508"/>
                <a:gd name="T2" fmla="*/ 182 w 904"/>
                <a:gd name="T3" fmla="*/ 367 h 508"/>
                <a:gd name="T4" fmla="*/ 355 w 904"/>
                <a:gd name="T5" fmla="*/ 338 h 508"/>
                <a:gd name="T6" fmla="*/ 538 w 904"/>
                <a:gd name="T7" fmla="*/ 268 h 508"/>
                <a:gd name="T8" fmla="*/ 720 w 904"/>
                <a:gd name="T9" fmla="*/ 169 h 508"/>
                <a:gd name="T10" fmla="*/ 903 w 904"/>
                <a:gd name="T11" fmla="*/ 0 h 50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904" h="508">
                  <a:moveTo>
                    <a:pt x="0" y="507"/>
                  </a:moveTo>
                  <a:lnTo>
                    <a:pt x="182" y="367"/>
                  </a:lnTo>
                  <a:lnTo>
                    <a:pt x="355" y="338"/>
                  </a:lnTo>
                  <a:lnTo>
                    <a:pt x="538" y="268"/>
                  </a:lnTo>
                  <a:lnTo>
                    <a:pt x="720" y="169"/>
                  </a:lnTo>
                  <a:lnTo>
                    <a:pt x="903" y="0"/>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781" name="Freeform 462"/>
            <p:cNvSpPr>
              <a:spLocks/>
            </p:cNvSpPr>
            <p:nvPr/>
          </p:nvSpPr>
          <p:spPr bwMode="auto">
            <a:xfrm>
              <a:off x="954" y="1866"/>
              <a:ext cx="3970" cy="1410"/>
            </a:xfrm>
            <a:custGeom>
              <a:avLst/>
              <a:gdLst>
                <a:gd name="T0" fmla="*/ 0 w 3970"/>
                <a:gd name="T1" fmla="*/ 1409 h 1410"/>
                <a:gd name="T2" fmla="*/ 183 w 3970"/>
                <a:gd name="T3" fmla="*/ 1366 h 1410"/>
                <a:gd name="T4" fmla="*/ 365 w 3970"/>
                <a:gd name="T5" fmla="*/ 1267 h 1410"/>
                <a:gd name="T6" fmla="*/ 538 w 3970"/>
                <a:gd name="T7" fmla="*/ 1197 h 1410"/>
                <a:gd name="T8" fmla="*/ 721 w 3970"/>
                <a:gd name="T9" fmla="*/ 1169 h 1410"/>
                <a:gd name="T10" fmla="*/ 903 w 3970"/>
                <a:gd name="T11" fmla="*/ 1099 h 1410"/>
                <a:gd name="T12" fmla="*/ 1086 w 3970"/>
                <a:gd name="T13" fmla="*/ 1000 h 1410"/>
                <a:gd name="T14" fmla="*/ 1259 w 3970"/>
                <a:gd name="T15" fmla="*/ 944 h 1410"/>
                <a:gd name="T16" fmla="*/ 1442 w 3970"/>
                <a:gd name="T17" fmla="*/ 874 h 1410"/>
                <a:gd name="T18" fmla="*/ 1624 w 3970"/>
                <a:gd name="T19" fmla="*/ 831 h 1410"/>
                <a:gd name="T20" fmla="*/ 1807 w 3970"/>
                <a:gd name="T21" fmla="*/ 775 h 1410"/>
                <a:gd name="T22" fmla="*/ 1980 w 3970"/>
                <a:gd name="T23" fmla="*/ 634 h 1410"/>
                <a:gd name="T24" fmla="*/ 2162 w 3970"/>
                <a:gd name="T25" fmla="*/ 564 h 1410"/>
                <a:gd name="T26" fmla="*/ 2345 w 3970"/>
                <a:gd name="T27" fmla="*/ 508 h 1410"/>
                <a:gd name="T28" fmla="*/ 2528 w 3970"/>
                <a:gd name="T29" fmla="*/ 465 h 1410"/>
                <a:gd name="T30" fmla="*/ 2710 w 3970"/>
                <a:gd name="T31" fmla="*/ 409 h 1410"/>
                <a:gd name="T32" fmla="*/ 2883 w 3970"/>
                <a:gd name="T33" fmla="*/ 310 h 1410"/>
                <a:gd name="T34" fmla="*/ 3066 w 3970"/>
                <a:gd name="T35" fmla="*/ 240 h 1410"/>
                <a:gd name="T36" fmla="*/ 3248 w 3970"/>
                <a:gd name="T37" fmla="*/ 170 h 1410"/>
                <a:gd name="T38" fmla="*/ 3431 w 3970"/>
                <a:gd name="T39" fmla="*/ 142 h 1410"/>
                <a:gd name="T40" fmla="*/ 3604 w 3970"/>
                <a:gd name="T41" fmla="*/ 99 h 1410"/>
                <a:gd name="T42" fmla="*/ 3786 w 3970"/>
                <a:gd name="T43" fmla="*/ 43 h 1410"/>
                <a:gd name="T44" fmla="*/ 3969 w 3970"/>
                <a:gd name="T45" fmla="*/ 0 h 141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3970" h="1410">
                  <a:moveTo>
                    <a:pt x="0" y="1409"/>
                  </a:moveTo>
                  <a:lnTo>
                    <a:pt x="183" y="1366"/>
                  </a:lnTo>
                  <a:lnTo>
                    <a:pt x="365" y="1267"/>
                  </a:lnTo>
                  <a:lnTo>
                    <a:pt x="538" y="1197"/>
                  </a:lnTo>
                  <a:lnTo>
                    <a:pt x="721" y="1169"/>
                  </a:lnTo>
                  <a:lnTo>
                    <a:pt x="903" y="1099"/>
                  </a:lnTo>
                  <a:lnTo>
                    <a:pt x="1086" y="1000"/>
                  </a:lnTo>
                  <a:lnTo>
                    <a:pt x="1259" y="944"/>
                  </a:lnTo>
                  <a:lnTo>
                    <a:pt x="1442" y="874"/>
                  </a:lnTo>
                  <a:lnTo>
                    <a:pt x="1624" y="831"/>
                  </a:lnTo>
                  <a:lnTo>
                    <a:pt x="1807" y="775"/>
                  </a:lnTo>
                  <a:lnTo>
                    <a:pt x="1980" y="634"/>
                  </a:lnTo>
                  <a:lnTo>
                    <a:pt x="2162" y="564"/>
                  </a:lnTo>
                  <a:lnTo>
                    <a:pt x="2345" y="508"/>
                  </a:lnTo>
                  <a:lnTo>
                    <a:pt x="2528" y="465"/>
                  </a:lnTo>
                  <a:lnTo>
                    <a:pt x="2710" y="409"/>
                  </a:lnTo>
                  <a:lnTo>
                    <a:pt x="2883" y="310"/>
                  </a:lnTo>
                  <a:lnTo>
                    <a:pt x="3066" y="240"/>
                  </a:lnTo>
                  <a:lnTo>
                    <a:pt x="3248" y="170"/>
                  </a:lnTo>
                  <a:lnTo>
                    <a:pt x="3431" y="142"/>
                  </a:lnTo>
                  <a:lnTo>
                    <a:pt x="3604" y="99"/>
                  </a:lnTo>
                  <a:lnTo>
                    <a:pt x="3786" y="43"/>
                  </a:lnTo>
                  <a:lnTo>
                    <a:pt x="3969" y="0"/>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782" name="AutoShape 463"/>
            <p:cNvSpPr>
              <a:spLocks noChangeArrowheads="1"/>
            </p:cNvSpPr>
            <p:nvPr/>
          </p:nvSpPr>
          <p:spPr bwMode="auto">
            <a:xfrm>
              <a:off x="929" y="1969"/>
              <a:ext cx="42" cy="65"/>
            </a:xfrm>
            <a:prstGeom prst="cube">
              <a:avLst>
                <a:gd name="adj" fmla="val 24995"/>
              </a:avLst>
            </a:prstGeom>
            <a:solidFill>
              <a:srgbClr val="DD0806"/>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altLang="en-US"/>
            </a:p>
          </p:txBody>
        </p:sp>
        <p:sp>
          <p:nvSpPr>
            <p:cNvPr id="13783" name="AutoShape 464"/>
            <p:cNvSpPr>
              <a:spLocks noChangeArrowheads="1"/>
            </p:cNvSpPr>
            <p:nvPr/>
          </p:nvSpPr>
          <p:spPr bwMode="auto">
            <a:xfrm>
              <a:off x="1112" y="1928"/>
              <a:ext cx="42" cy="65"/>
            </a:xfrm>
            <a:prstGeom prst="cube">
              <a:avLst>
                <a:gd name="adj" fmla="val 24995"/>
              </a:avLst>
            </a:prstGeom>
            <a:solidFill>
              <a:srgbClr val="DD0806"/>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altLang="en-US"/>
            </a:p>
          </p:txBody>
        </p:sp>
        <p:sp>
          <p:nvSpPr>
            <p:cNvPr id="13784" name="AutoShape 465"/>
            <p:cNvSpPr>
              <a:spLocks noChangeArrowheads="1"/>
            </p:cNvSpPr>
            <p:nvPr/>
          </p:nvSpPr>
          <p:spPr bwMode="auto">
            <a:xfrm>
              <a:off x="1294" y="1829"/>
              <a:ext cx="42" cy="65"/>
            </a:xfrm>
            <a:prstGeom prst="cube">
              <a:avLst>
                <a:gd name="adj" fmla="val 24995"/>
              </a:avLst>
            </a:prstGeom>
            <a:solidFill>
              <a:srgbClr val="DD0806"/>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altLang="en-US"/>
            </a:p>
          </p:txBody>
        </p:sp>
        <p:sp>
          <p:nvSpPr>
            <p:cNvPr id="13785" name="AutoShape 466"/>
            <p:cNvSpPr>
              <a:spLocks noChangeArrowheads="1"/>
            </p:cNvSpPr>
            <p:nvPr/>
          </p:nvSpPr>
          <p:spPr bwMode="auto">
            <a:xfrm>
              <a:off x="1467" y="1801"/>
              <a:ext cx="42" cy="65"/>
            </a:xfrm>
            <a:prstGeom prst="cube">
              <a:avLst>
                <a:gd name="adj" fmla="val 24995"/>
              </a:avLst>
            </a:prstGeom>
            <a:solidFill>
              <a:srgbClr val="DD0806"/>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altLang="en-US"/>
            </a:p>
          </p:txBody>
        </p:sp>
        <p:sp>
          <p:nvSpPr>
            <p:cNvPr id="13786" name="AutoShape 467"/>
            <p:cNvSpPr>
              <a:spLocks noChangeArrowheads="1"/>
            </p:cNvSpPr>
            <p:nvPr/>
          </p:nvSpPr>
          <p:spPr bwMode="auto">
            <a:xfrm>
              <a:off x="1650" y="1730"/>
              <a:ext cx="42" cy="65"/>
            </a:xfrm>
            <a:prstGeom prst="cube">
              <a:avLst>
                <a:gd name="adj" fmla="val 24995"/>
              </a:avLst>
            </a:prstGeom>
            <a:solidFill>
              <a:srgbClr val="DD0806"/>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altLang="en-US"/>
            </a:p>
          </p:txBody>
        </p:sp>
        <p:sp>
          <p:nvSpPr>
            <p:cNvPr id="13787" name="AutoShape 468"/>
            <p:cNvSpPr>
              <a:spLocks noChangeArrowheads="1"/>
            </p:cNvSpPr>
            <p:nvPr/>
          </p:nvSpPr>
          <p:spPr bwMode="auto">
            <a:xfrm>
              <a:off x="1833" y="1730"/>
              <a:ext cx="41" cy="65"/>
            </a:xfrm>
            <a:prstGeom prst="cube">
              <a:avLst>
                <a:gd name="adj" fmla="val 24995"/>
              </a:avLst>
            </a:prstGeom>
            <a:solidFill>
              <a:srgbClr val="DD0806"/>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altLang="en-US"/>
            </a:p>
          </p:txBody>
        </p:sp>
        <p:sp>
          <p:nvSpPr>
            <p:cNvPr id="13788" name="AutoShape 469"/>
            <p:cNvSpPr>
              <a:spLocks noChangeArrowheads="1"/>
            </p:cNvSpPr>
            <p:nvPr/>
          </p:nvSpPr>
          <p:spPr bwMode="auto">
            <a:xfrm>
              <a:off x="2015" y="1702"/>
              <a:ext cx="42" cy="65"/>
            </a:xfrm>
            <a:prstGeom prst="cube">
              <a:avLst>
                <a:gd name="adj" fmla="val 24995"/>
              </a:avLst>
            </a:prstGeom>
            <a:solidFill>
              <a:srgbClr val="DD0806"/>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altLang="en-US"/>
            </a:p>
          </p:txBody>
        </p:sp>
        <p:sp>
          <p:nvSpPr>
            <p:cNvPr id="13789" name="AutoShape 470"/>
            <p:cNvSpPr>
              <a:spLocks noChangeArrowheads="1"/>
            </p:cNvSpPr>
            <p:nvPr/>
          </p:nvSpPr>
          <p:spPr bwMode="auto">
            <a:xfrm>
              <a:off x="901" y="3235"/>
              <a:ext cx="42" cy="65"/>
            </a:xfrm>
            <a:prstGeom prst="hexagon">
              <a:avLst>
                <a:gd name="adj" fmla="val 24995"/>
                <a:gd name="vf" fmla="val 115470"/>
              </a:avLst>
            </a:prstGeom>
            <a:solidFill>
              <a:srgbClr val="1FB714"/>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altLang="en-US"/>
            </a:p>
          </p:txBody>
        </p:sp>
        <p:sp>
          <p:nvSpPr>
            <p:cNvPr id="13790" name="AutoShape 471"/>
            <p:cNvSpPr>
              <a:spLocks noChangeArrowheads="1"/>
            </p:cNvSpPr>
            <p:nvPr/>
          </p:nvSpPr>
          <p:spPr bwMode="auto">
            <a:xfrm>
              <a:off x="1080" y="3189"/>
              <a:ext cx="42" cy="65"/>
            </a:xfrm>
            <a:prstGeom prst="hexagon">
              <a:avLst>
                <a:gd name="adj" fmla="val 24995"/>
                <a:gd name="vf" fmla="val 115470"/>
              </a:avLst>
            </a:prstGeom>
            <a:solidFill>
              <a:schemeClr val="accent2"/>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altLang="en-US"/>
            </a:p>
          </p:txBody>
        </p:sp>
        <p:sp>
          <p:nvSpPr>
            <p:cNvPr id="13791" name="AutoShape 472"/>
            <p:cNvSpPr>
              <a:spLocks noChangeArrowheads="1"/>
            </p:cNvSpPr>
            <p:nvPr/>
          </p:nvSpPr>
          <p:spPr bwMode="auto">
            <a:xfrm>
              <a:off x="1294" y="3025"/>
              <a:ext cx="42" cy="65"/>
            </a:xfrm>
            <a:prstGeom prst="hexagon">
              <a:avLst>
                <a:gd name="adj" fmla="val 24995"/>
                <a:gd name="vf" fmla="val 115470"/>
              </a:avLst>
            </a:prstGeom>
            <a:solidFill>
              <a:schemeClr val="accent2"/>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altLang="en-US"/>
            </a:p>
          </p:txBody>
        </p:sp>
        <p:sp>
          <p:nvSpPr>
            <p:cNvPr id="13792" name="AutoShape 473"/>
            <p:cNvSpPr>
              <a:spLocks noChangeArrowheads="1"/>
            </p:cNvSpPr>
            <p:nvPr/>
          </p:nvSpPr>
          <p:spPr bwMode="auto">
            <a:xfrm>
              <a:off x="1467" y="2997"/>
              <a:ext cx="42" cy="65"/>
            </a:xfrm>
            <a:prstGeom prst="hexagon">
              <a:avLst>
                <a:gd name="adj" fmla="val 24995"/>
                <a:gd name="vf" fmla="val 115470"/>
              </a:avLst>
            </a:prstGeom>
            <a:solidFill>
              <a:schemeClr val="accent2"/>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altLang="en-US"/>
            </a:p>
          </p:txBody>
        </p:sp>
        <p:sp>
          <p:nvSpPr>
            <p:cNvPr id="13793" name="AutoShape 474"/>
            <p:cNvSpPr>
              <a:spLocks noChangeArrowheads="1"/>
            </p:cNvSpPr>
            <p:nvPr/>
          </p:nvSpPr>
          <p:spPr bwMode="auto">
            <a:xfrm>
              <a:off x="1650" y="2927"/>
              <a:ext cx="42" cy="64"/>
            </a:xfrm>
            <a:prstGeom prst="hexagon">
              <a:avLst>
                <a:gd name="adj" fmla="val 24995"/>
                <a:gd name="vf" fmla="val 115470"/>
              </a:avLst>
            </a:prstGeom>
            <a:solidFill>
              <a:schemeClr val="accent2"/>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altLang="en-US"/>
            </a:p>
          </p:txBody>
        </p:sp>
        <p:sp>
          <p:nvSpPr>
            <p:cNvPr id="13794" name="AutoShape 475"/>
            <p:cNvSpPr>
              <a:spLocks noChangeArrowheads="1"/>
            </p:cNvSpPr>
            <p:nvPr/>
          </p:nvSpPr>
          <p:spPr bwMode="auto">
            <a:xfrm>
              <a:off x="1833" y="2828"/>
              <a:ext cx="41" cy="66"/>
            </a:xfrm>
            <a:prstGeom prst="hexagon">
              <a:avLst>
                <a:gd name="adj" fmla="val 24995"/>
                <a:gd name="vf" fmla="val 115470"/>
              </a:avLst>
            </a:prstGeom>
            <a:solidFill>
              <a:schemeClr val="accent2"/>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altLang="en-US"/>
            </a:p>
          </p:txBody>
        </p:sp>
        <p:sp>
          <p:nvSpPr>
            <p:cNvPr id="13795" name="AutoShape 476"/>
            <p:cNvSpPr>
              <a:spLocks noChangeArrowheads="1"/>
            </p:cNvSpPr>
            <p:nvPr/>
          </p:nvSpPr>
          <p:spPr bwMode="auto">
            <a:xfrm>
              <a:off x="2015" y="2660"/>
              <a:ext cx="42" cy="64"/>
            </a:xfrm>
            <a:prstGeom prst="hexagon">
              <a:avLst>
                <a:gd name="adj" fmla="val 24995"/>
                <a:gd name="vf" fmla="val 115470"/>
              </a:avLst>
            </a:prstGeom>
            <a:solidFill>
              <a:schemeClr val="accent2"/>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altLang="en-US"/>
            </a:p>
          </p:txBody>
        </p:sp>
        <p:sp>
          <p:nvSpPr>
            <p:cNvPr id="13796" name="Rectangle 477" descr="25%"/>
            <p:cNvSpPr>
              <a:spLocks noChangeArrowheads="1"/>
            </p:cNvSpPr>
            <p:nvPr/>
          </p:nvSpPr>
          <p:spPr bwMode="auto">
            <a:xfrm>
              <a:off x="1124" y="3189"/>
              <a:ext cx="42" cy="65"/>
            </a:xfrm>
            <a:prstGeom prst="rect">
              <a:avLst/>
            </a:prstGeom>
            <a:pattFill prst="pct25">
              <a:fgClr>
                <a:schemeClr val="tx1"/>
              </a:fgClr>
              <a:bgClr>
                <a:schemeClr val="accent1"/>
              </a:bgClr>
            </a:patt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altLang="en-US"/>
            </a:p>
          </p:txBody>
        </p:sp>
        <p:sp>
          <p:nvSpPr>
            <p:cNvPr id="13797" name="Rectangle 478" descr="25%"/>
            <p:cNvSpPr>
              <a:spLocks noChangeArrowheads="1"/>
            </p:cNvSpPr>
            <p:nvPr/>
          </p:nvSpPr>
          <p:spPr bwMode="auto">
            <a:xfrm>
              <a:off x="1650" y="2997"/>
              <a:ext cx="42" cy="65"/>
            </a:xfrm>
            <a:prstGeom prst="rect">
              <a:avLst/>
            </a:prstGeom>
            <a:pattFill prst="pct25">
              <a:fgClr>
                <a:schemeClr val="tx1"/>
              </a:fgClr>
              <a:bgClr>
                <a:schemeClr val="accent1"/>
              </a:bgClr>
            </a:patt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altLang="en-US"/>
            </a:p>
          </p:txBody>
        </p:sp>
        <p:sp>
          <p:nvSpPr>
            <p:cNvPr id="13798" name="Rectangle 479" descr="25%"/>
            <p:cNvSpPr>
              <a:spLocks noChangeArrowheads="1"/>
            </p:cNvSpPr>
            <p:nvPr/>
          </p:nvSpPr>
          <p:spPr bwMode="auto">
            <a:xfrm>
              <a:off x="1833" y="2927"/>
              <a:ext cx="41" cy="64"/>
            </a:xfrm>
            <a:prstGeom prst="rect">
              <a:avLst/>
            </a:prstGeom>
            <a:pattFill prst="pct25">
              <a:fgClr>
                <a:schemeClr val="tx1"/>
              </a:fgClr>
              <a:bgClr>
                <a:schemeClr val="accent1"/>
              </a:bgClr>
            </a:patt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altLang="en-US"/>
            </a:p>
          </p:txBody>
        </p:sp>
        <p:sp>
          <p:nvSpPr>
            <p:cNvPr id="13799" name="Rectangle 480" descr="25%"/>
            <p:cNvSpPr>
              <a:spLocks noChangeArrowheads="1"/>
            </p:cNvSpPr>
            <p:nvPr/>
          </p:nvSpPr>
          <p:spPr bwMode="auto">
            <a:xfrm>
              <a:off x="2015" y="2828"/>
              <a:ext cx="42" cy="66"/>
            </a:xfrm>
            <a:prstGeom prst="rect">
              <a:avLst/>
            </a:prstGeom>
            <a:pattFill prst="pct25">
              <a:fgClr>
                <a:schemeClr val="tx1"/>
              </a:fgClr>
              <a:bgClr>
                <a:schemeClr val="accent1"/>
              </a:bgClr>
            </a:patt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altLang="en-US"/>
            </a:p>
          </p:txBody>
        </p:sp>
        <p:sp>
          <p:nvSpPr>
            <p:cNvPr id="13800" name="Rectangle 481" descr="25%"/>
            <p:cNvSpPr>
              <a:spLocks noChangeArrowheads="1"/>
            </p:cNvSpPr>
            <p:nvPr/>
          </p:nvSpPr>
          <p:spPr bwMode="auto">
            <a:xfrm>
              <a:off x="2188" y="2771"/>
              <a:ext cx="42" cy="65"/>
            </a:xfrm>
            <a:prstGeom prst="rect">
              <a:avLst/>
            </a:prstGeom>
            <a:pattFill prst="pct25">
              <a:fgClr>
                <a:schemeClr val="tx1"/>
              </a:fgClr>
              <a:bgClr>
                <a:schemeClr val="accent1"/>
              </a:bgClr>
            </a:patt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altLang="en-US"/>
            </a:p>
          </p:txBody>
        </p:sp>
        <p:sp>
          <p:nvSpPr>
            <p:cNvPr id="13801" name="Rectangle 482" descr="25%"/>
            <p:cNvSpPr>
              <a:spLocks noChangeArrowheads="1"/>
            </p:cNvSpPr>
            <p:nvPr/>
          </p:nvSpPr>
          <p:spPr bwMode="auto">
            <a:xfrm>
              <a:off x="2371" y="2700"/>
              <a:ext cx="41" cy="66"/>
            </a:xfrm>
            <a:prstGeom prst="rect">
              <a:avLst/>
            </a:prstGeom>
            <a:pattFill prst="pct25">
              <a:fgClr>
                <a:schemeClr val="tx1"/>
              </a:fgClr>
              <a:bgClr>
                <a:schemeClr val="accent1"/>
              </a:bgClr>
            </a:patt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altLang="en-US"/>
            </a:p>
          </p:txBody>
        </p:sp>
        <p:sp>
          <p:nvSpPr>
            <p:cNvPr id="13802" name="Rectangle 483" descr="25%"/>
            <p:cNvSpPr>
              <a:spLocks noChangeArrowheads="1"/>
            </p:cNvSpPr>
            <p:nvPr/>
          </p:nvSpPr>
          <p:spPr bwMode="auto">
            <a:xfrm>
              <a:off x="2553" y="2660"/>
              <a:ext cx="42" cy="64"/>
            </a:xfrm>
            <a:prstGeom prst="rect">
              <a:avLst/>
            </a:prstGeom>
            <a:pattFill prst="pct25">
              <a:fgClr>
                <a:schemeClr val="tx1"/>
              </a:fgClr>
              <a:bgClr>
                <a:schemeClr val="accent1"/>
              </a:bgClr>
            </a:patt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altLang="en-US"/>
            </a:p>
          </p:txBody>
        </p:sp>
        <p:sp>
          <p:nvSpPr>
            <p:cNvPr id="13803" name="Rectangle 484" descr="25%"/>
            <p:cNvSpPr>
              <a:spLocks noChangeArrowheads="1"/>
            </p:cNvSpPr>
            <p:nvPr/>
          </p:nvSpPr>
          <p:spPr bwMode="auto">
            <a:xfrm>
              <a:off x="2736" y="2603"/>
              <a:ext cx="42" cy="64"/>
            </a:xfrm>
            <a:prstGeom prst="rect">
              <a:avLst/>
            </a:prstGeom>
            <a:pattFill prst="pct25">
              <a:fgClr>
                <a:schemeClr val="tx1"/>
              </a:fgClr>
              <a:bgClr>
                <a:schemeClr val="accent1"/>
              </a:bgClr>
            </a:patt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altLang="en-US"/>
            </a:p>
          </p:txBody>
        </p:sp>
        <p:sp>
          <p:nvSpPr>
            <p:cNvPr id="13804" name="Rectangle 485" descr="25%"/>
            <p:cNvSpPr>
              <a:spLocks noChangeArrowheads="1"/>
            </p:cNvSpPr>
            <p:nvPr/>
          </p:nvSpPr>
          <p:spPr bwMode="auto">
            <a:xfrm>
              <a:off x="2909" y="2462"/>
              <a:ext cx="42" cy="66"/>
            </a:xfrm>
            <a:prstGeom prst="rect">
              <a:avLst/>
            </a:prstGeom>
            <a:pattFill prst="pct25">
              <a:fgClr>
                <a:schemeClr val="tx1"/>
              </a:fgClr>
              <a:bgClr>
                <a:schemeClr val="accent1"/>
              </a:bgClr>
            </a:patt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altLang="en-US"/>
            </a:p>
          </p:txBody>
        </p:sp>
        <p:sp>
          <p:nvSpPr>
            <p:cNvPr id="13805" name="Rectangle 486" descr="25%"/>
            <p:cNvSpPr>
              <a:spLocks noChangeArrowheads="1"/>
            </p:cNvSpPr>
            <p:nvPr/>
          </p:nvSpPr>
          <p:spPr bwMode="auto">
            <a:xfrm>
              <a:off x="3092" y="2393"/>
              <a:ext cx="41" cy="64"/>
            </a:xfrm>
            <a:prstGeom prst="rect">
              <a:avLst/>
            </a:prstGeom>
            <a:pattFill prst="pct25">
              <a:fgClr>
                <a:schemeClr val="tx1"/>
              </a:fgClr>
              <a:bgClr>
                <a:schemeClr val="accent1"/>
              </a:bgClr>
            </a:patt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altLang="en-US"/>
            </a:p>
          </p:txBody>
        </p:sp>
        <p:sp>
          <p:nvSpPr>
            <p:cNvPr id="13806" name="Rectangle 487" descr="25%"/>
            <p:cNvSpPr>
              <a:spLocks noChangeArrowheads="1"/>
            </p:cNvSpPr>
            <p:nvPr/>
          </p:nvSpPr>
          <p:spPr bwMode="auto">
            <a:xfrm>
              <a:off x="3274" y="2335"/>
              <a:ext cx="42" cy="66"/>
            </a:xfrm>
            <a:prstGeom prst="rect">
              <a:avLst/>
            </a:prstGeom>
            <a:pattFill prst="pct25">
              <a:fgClr>
                <a:schemeClr val="tx1"/>
              </a:fgClr>
              <a:bgClr>
                <a:schemeClr val="accent1"/>
              </a:bgClr>
            </a:patt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altLang="en-US"/>
            </a:p>
          </p:txBody>
        </p:sp>
        <p:sp>
          <p:nvSpPr>
            <p:cNvPr id="13807" name="Rectangle 488" descr="25%"/>
            <p:cNvSpPr>
              <a:spLocks noChangeArrowheads="1"/>
            </p:cNvSpPr>
            <p:nvPr/>
          </p:nvSpPr>
          <p:spPr bwMode="auto">
            <a:xfrm>
              <a:off x="3457" y="2294"/>
              <a:ext cx="41" cy="65"/>
            </a:xfrm>
            <a:prstGeom prst="rect">
              <a:avLst/>
            </a:prstGeom>
            <a:pattFill prst="pct25">
              <a:fgClr>
                <a:schemeClr val="tx1"/>
              </a:fgClr>
              <a:bgClr>
                <a:schemeClr val="accent1"/>
              </a:bgClr>
            </a:patt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altLang="en-US"/>
            </a:p>
          </p:txBody>
        </p:sp>
        <p:sp>
          <p:nvSpPr>
            <p:cNvPr id="13808" name="Rectangle 489" descr="25%"/>
            <p:cNvSpPr>
              <a:spLocks noChangeArrowheads="1"/>
            </p:cNvSpPr>
            <p:nvPr/>
          </p:nvSpPr>
          <p:spPr bwMode="auto">
            <a:xfrm>
              <a:off x="3639" y="2237"/>
              <a:ext cx="42" cy="65"/>
            </a:xfrm>
            <a:prstGeom prst="rect">
              <a:avLst/>
            </a:prstGeom>
            <a:pattFill prst="pct25">
              <a:fgClr>
                <a:schemeClr val="tx1"/>
              </a:fgClr>
              <a:bgClr>
                <a:schemeClr val="accent1"/>
              </a:bgClr>
            </a:patt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altLang="en-US"/>
            </a:p>
          </p:txBody>
        </p:sp>
        <p:sp>
          <p:nvSpPr>
            <p:cNvPr id="13809" name="Rectangle 490" descr="25%"/>
            <p:cNvSpPr>
              <a:spLocks noChangeArrowheads="1"/>
            </p:cNvSpPr>
            <p:nvPr/>
          </p:nvSpPr>
          <p:spPr bwMode="auto">
            <a:xfrm>
              <a:off x="3812" y="2138"/>
              <a:ext cx="42" cy="66"/>
            </a:xfrm>
            <a:prstGeom prst="rect">
              <a:avLst/>
            </a:prstGeom>
            <a:pattFill prst="pct25">
              <a:fgClr>
                <a:schemeClr val="tx1"/>
              </a:fgClr>
              <a:bgClr>
                <a:schemeClr val="accent1"/>
              </a:bgClr>
            </a:patt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altLang="en-US"/>
            </a:p>
          </p:txBody>
        </p:sp>
        <p:sp>
          <p:nvSpPr>
            <p:cNvPr id="13810" name="Rectangle 491" descr="25%"/>
            <p:cNvSpPr>
              <a:spLocks noChangeArrowheads="1"/>
            </p:cNvSpPr>
            <p:nvPr/>
          </p:nvSpPr>
          <p:spPr bwMode="auto">
            <a:xfrm>
              <a:off x="3995" y="2068"/>
              <a:ext cx="42" cy="64"/>
            </a:xfrm>
            <a:prstGeom prst="rect">
              <a:avLst/>
            </a:prstGeom>
            <a:pattFill prst="pct25">
              <a:fgClr>
                <a:schemeClr val="tx1"/>
              </a:fgClr>
              <a:bgClr>
                <a:schemeClr val="accent1"/>
              </a:bgClr>
            </a:patt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altLang="en-US"/>
            </a:p>
          </p:txBody>
        </p:sp>
        <p:sp>
          <p:nvSpPr>
            <p:cNvPr id="13811" name="Rectangle 492" descr="25%"/>
            <p:cNvSpPr>
              <a:spLocks noChangeArrowheads="1"/>
            </p:cNvSpPr>
            <p:nvPr/>
          </p:nvSpPr>
          <p:spPr bwMode="auto">
            <a:xfrm>
              <a:off x="4177" y="1997"/>
              <a:ext cx="42" cy="66"/>
            </a:xfrm>
            <a:prstGeom prst="rect">
              <a:avLst/>
            </a:prstGeom>
            <a:pattFill prst="pct25">
              <a:fgClr>
                <a:schemeClr val="tx1"/>
              </a:fgClr>
              <a:bgClr>
                <a:schemeClr val="accent1"/>
              </a:bgClr>
            </a:patt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altLang="en-US"/>
            </a:p>
          </p:txBody>
        </p:sp>
        <p:sp>
          <p:nvSpPr>
            <p:cNvPr id="13812" name="Rectangle 493" descr="25%"/>
            <p:cNvSpPr>
              <a:spLocks noChangeArrowheads="1"/>
            </p:cNvSpPr>
            <p:nvPr/>
          </p:nvSpPr>
          <p:spPr bwMode="auto">
            <a:xfrm>
              <a:off x="4360" y="1969"/>
              <a:ext cx="42" cy="65"/>
            </a:xfrm>
            <a:prstGeom prst="rect">
              <a:avLst/>
            </a:prstGeom>
            <a:pattFill prst="pct25">
              <a:fgClr>
                <a:schemeClr val="tx1"/>
              </a:fgClr>
              <a:bgClr>
                <a:schemeClr val="accent1"/>
              </a:bgClr>
            </a:patt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altLang="en-US"/>
            </a:p>
          </p:txBody>
        </p:sp>
        <p:sp>
          <p:nvSpPr>
            <p:cNvPr id="13813" name="Rectangle 494" descr="25%"/>
            <p:cNvSpPr>
              <a:spLocks noChangeArrowheads="1"/>
            </p:cNvSpPr>
            <p:nvPr/>
          </p:nvSpPr>
          <p:spPr bwMode="auto">
            <a:xfrm>
              <a:off x="4533" y="1928"/>
              <a:ext cx="42" cy="65"/>
            </a:xfrm>
            <a:prstGeom prst="rect">
              <a:avLst/>
            </a:prstGeom>
            <a:pattFill prst="pct25">
              <a:fgClr>
                <a:schemeClr val="tx1"/>
              </a:fgClr>
              <a:bgClr>
                <a:schemeClr val="accent1"/>
              </a:bgClr>
            </a:patt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altLang="en-US"/>
            </a:p>
          </p:txBody>
        </p:sp>
        <p:sp>
          <p:nvSpPr>
            <p:cNvPr id="13814" name="Rectangle 495" descr="25%"/>
            <p:cNvSpPr>
              <a:spLocks noChangeArrowheads="1"/>
            </p:cNvSpPr>
            <p:nvPr/>
          </p:nvSpPr>
          <p:spPr bwMode="auto">
            <a:xfrm>
              <a:off x="4716" y="1870"/>
              <a:ext cx="41" cy="67"/>
            </a:xfrm>
            <a:prstGeom prst="rect">
              <a:avLst/>
            </a:prstGeom>
            <a:pattFill prst="pct25">
              <a:fgClr>
                <a:schemeClr val="tx1"/>
              </a:fgClr>
              <a:bgClr>
                <a:schemeClr val="accent1"/>
              </a:bgClr>
            </a:patt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altLang="en-US"/>
            </a:p>
          </p:txBody>
        </p:sp>
        <p:sp>
          <p:nvSpPr>
            <p:cNvPr id="13815" name="Rectangle 496" descr="25%"/>
            <p:cNvSpPr>
              <a:spLocks noChangeArrowheads="1"/>
            </p:cNvSpPr>
            <p:nvPr/>
          </p:nvSpPr>
          <p:spPr bwMode="auto">
            <a:xfrm>
              <a:off x="4898" y="1829"/>
              <a:ext cx="42" cy="65"/>
            </a:xfrm>
            <a:prstGeom prst="rect">
              <a:avLst/>
            </a:prstGeom>
            <a:pattFill prst="pct25">
              <a:fgClr>
                <a:schemeClr val="tx1"/>
              </a:fgClr>
              <a:bgClr>
                <a:schemeClr val="accent1"/>
              </a:bgClr>
            </a:patt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altLang="en-US"/>
            </a:p>
          </p:txBody>
        </p:sp>
        <p:sp>
          <p:nvSpPr>
            <p:cNvPr id="13816" name="Rectangle 497"/>
            <p:cNvSpPr>
              <a:spLocks noChangeArrowheads="1"/>
            </p:cNvSpPr>
            <p:nvPr/>
          </p:nvSpPr>
          <p:spPr bwMode="auto">
            <a:xfrm>
              <a:off x="584" y="3248"/>
              <a:ext cx="158" cy="19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400">
                  <a:latin typeface=".VnTime" pitchFamily="34" charset="0"/>
                </a:rPr>
                <a:t>0</a:t>
              </a:r>
            </a:p>
          </p:txBody>
        </p:sp>
        <p:sp>
          <p:nvSpPr>
            <p:cNvPr id="13817" name="Rectangle 498"/>
            <p:cNvSpPr>
              <a:spLocks noChangeArrowheads="1"/>
            </p:cNvSpPr>
            <p:nvPr/>
          </p:nvSpPr>
          <p:spPr bwMode="auto">
            <a:xfrm>
              <a:off x="549" y="2925"/>
              <a:ext cx="211" cy="19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r"/>
              <a:r>
                <a:rPr lang="en-US" altLang="en-US" sz="1400">
                  <a:latin typeface=".VnTime" pitchFamily="34" charset="0"/>
                </a:rPr>
                <a:t>10</a:t>
              </a:r>
            </a:p>
          </p:txBody>
        </p:sp>
        <p:sp>
          <p:nvSpPr>
            <p:cNvPr id="13818" name="Rectangle 499"/>
            <p:cNvSpPr>
              <a:spLocks noChangeArrowheads="1"/>
            </p:cNvSpPr>
            <p:nvPr/>
          </p:nvSpPr>
          <p:spPr bwMode="auto">
            <a:xfrm>
              <a:off x="549" y="2588"/>
              <a:ext cx="211" cy="19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r"/>
              <a:r>
                <a:rPr lang="en-US" altLang="en-US" sz="1400">
                  <a:latin typeface=".VnTime" pitchFamily="34" charset="0"/>
                </a:rPr>
                <a:t>20</a:t>
              </a:r>
            </a:p>
          </p:txBody>
        </p:sp>
        <p:sp>
          <p:nvSpPr>
            <p:cNvPr id="13819" name="Rectangle 500"/>
            <p:cNvSpPr>
              <a:spLocks noChangeArrowheads="1"/>
            </p:cNvSpPr>
            <p:nvPr/>
          </p:nvSpPr>
          <p:spPr bwMode="auto">
            <a:xfrm>
              <a:off x="549" y="2250"/>
              <a:ext cx="211" cy="19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r"/>
              <a:r>
                <a:rPr lang="en-US" altLang="en-US" sz="1400">
                  <a:latin typeface=".VnTime" pitchFamily="34" charset="0"/>
                </a:rPr>
                <a:t>30</a:t>
              </a:r>
            </a:p>
          </p:txBody>
        </p:sp>
        <p:sp>
          <p:nvSpPr>
            <p:cNvPr id="13820" name="Rectangle 501"/>
            <p:cNvSpPr>
              <a:spLocks noChangeArrowheads="1"/>
            </p:cNvSpPr>
            <p:nvPr/>
          </p:nvSpPr>
          <p:spPr bwMode="auto">
            <a:xfrm>
              <a:off x="549" y="1926"/>
              <a:ext cx="211" cy="19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r"/>
              <a:r>
                <a:rPr lang="en-US" altLang="en-US" sz="1400">
                  <a:latin typeface=".VnTime" pitchFamily="34" charset="0"/>
                </a:rPr>
                <a:t>40</a:t>
              </a:r>
            </a:p>
          </p:txBody>
        </p:sp>
        <p:sp>
          <p:nvSpPr>
            <p:cNvPr id="13821" name="Rectangle 502"/>
            <p:cNvSpPr>
              <a:spLocks noChangeArrowheads="1"/>
            </p:cNvSpPr>
            <p:nvPr/>
          </p:nvSpPr>
          <p:spPr bwMode="auto">
            <a:xfrm>
              <a:off x="549" y="1588"/>
              <a:ext cx="211" cy="19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r"/>
              <a:r>
                <a:rPr lang="en-US" altLang="en-US" sz="1400">
                  <a:latin typeface=".VnTime" pitchFamily="34" charset="0"/>
                </a:rPr>
                <a:t>50</a:t>
              </a:r>
            </a:p>
          </p:txBody>
        </p:sp>
        <p:sp>
          <p:nvSpPr>
            <p:cNvPr id="13822" name="Rectangle 503"/>
            <p:cNvSpPr>
              <a:spLocks noChangeArrowheads="1"/>
            </p:cNvSpPr>
            <p:nvPr/>
          </p:nvSpPr>
          <p:spPr bwMode="auto">
            <a:xfrm>
              <a:off x="749" y="3474"/>
              <a:ext cx="292" cy="19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r"/>
              <a:r>
                <a:rPr lang="en-US" altLang="en-US" sz="1400">
                  <a:latin typeface=".VnTime" pitchFamily="34" charset="0"/>
                </a:rPr>
                <a:t>10/4</a:t>
              </a:r>
            </a:p>
          </p:txBody>
        </p:sp>
        <p:sp>
          <p:nvSpPr>
            <p:cNvPr id="13823" name="Rectangle 504"/>
            <p:cNvSpPr>
              <a:spLocks noChangeArrowheads="1"/>
            </p:cNvSpPr>
            <p:nvPr/>
          </p:nvSpPr>
          <p:spPr bwMode="auto">
            <a:xfrm>
              <a:off x="1114" y="3474"/>
              <a:ext cx="292" cy="19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r"/>
              <a:r>
                <a:rPr lang="en-US" altLang="en-US" sz="1400">
                  <a:latin typeface=".VnTime" pitchFamily="34" charset="0"/>
                </a:rPr>
                <a:t>24/4</a:t>
              </a:r>
            </a:p>
          </p:txBody>
        </p:sp>
        <p:sp>
          <p:nvSpPr>
            <p:cNvPr id="13824" name="Rectangle 505"/>
            <p:cNvSpPr>
              <a:spLocks noChangeArrowheads="1"/>
            </p:cNvSpPr>
            <p:nvPr/>
          </p:nvSpPr>
          <p:spPr bwMode="auto">
            <a:xfrm>
              <a:off x="1531" y="3474"/>
              <a:ext cx="240" cy="19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r"/>
              <a:r>
                <a:rPr lang="en-US" altLang="en-US" sz="1400">
                  <a:latin typeface=".VnTime" pitchFamily="34" charset="0"/>
                </a:rPr>
                <a:t>8/5</a:t>
              </a:r>
            </a:p>
          </p:txBody>
        </p:sp>
        <p:sp>
          <p:nvSpPr>
            <p:cNvPr id="13825" name="Rectangle 506"/>
            <p:cNvSpPr>
              <a:spLocks noChangeArrowheads="1"/>
            </p:cNvSpPr>
            <p:nvPr/>
          </p:nvSpPr>
          <p:spPr bwMode="auto">
            <a:xfrm>
              <a:off x="1835" y="3474"/>
              <a:ext cx="292" cy="19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r"/>
              <a:r>
                <a:rPr lang="en-US" altLang="en-US" sz="1400">
                  <a:latin typeface=".VnTime" pitchFamily="34" charset="0"/>
                </a:rPr>
                <a:t>22/5</a:t>
              </a:r>
            </a:p>
          </p:txBody>
        </p:sp>
        <p:sp>
          <p:nvSpPr>
            <p:cNvPr id="13826" name="Rectangle 507"/>
            <p:cNvSpPr>
              <a:spLocks noChangeArrowheads="1"/>
            </p:cNvSpPr>
            <p:nvPr/>
          </p:nvSpPr>
          <p:spPr bwMode="auto">
            <a:xfrm>
              <a:off x="2252" y="3474"/>
              <a:ext cx="240" cy="19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r"/>
              <a:r>
                <a:rPr lang="en-US" altLang="en-US" sz="1400">
                  <a:latin typeface=".VnTime" pitchFamily="34" charset="0"/>
                </a:rPr>
                <a:t>5/6</a:t>
              </a:r>
            </a:p>
          </p:txBody>
        </p:sp>
        <p:sp>
          <p:nvSpPr>
            <p:cNvPr id="13827" name="Rectangle 508"/>
            <p:cNvSpPr>
              <a:spLocks noChangeArrowheads="1"/>
            </p:cNvSpPr>
            <p:nvPr/>
          </p:nvSpPr>
          <p:spPr bwMode="auto">
            <a:xfrm>
              <a:off x="2591" y="3474"/>
              <a:ext cx="292" cy="19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r"/>
              <a:r>
                <a:rPr lang="en-US" altLang="en-US" sz="1400">
                  <a:latin typeface=".VnTime" pitchFamily="34" charset="0"/>
                </a:rPr>
                <a:t>19/6</a:t>
              </a:r>
            </a:p>
          </p:txBody>
        </p:sp>
        <p:sp>
          <p:nvSpPr>
            <p:cNvPr id="13828" name="Rectangle 509"/>
            <p:cNvSpPr>
              <a:spLocks noChangeArrowheads="1"/>
            </p:cNvSpPr>
            <p:nvPr/>
          </p:nvSpPr>
          <p:spPr bwMode="auto">
            <a:xfrm>
              <a:off x="2998" y="3474"/>
              <a:ext cx="240" cy="19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r"/>
              <a:r>
                <a:rPr lang="en-US" altLang="en-US" sz="1400">
                  <a:latin typeface=".VnTime" pitchFamily="34" charset="0"/>
                </a:rPr>
                <a:t>3/7</a:t>
              </a:r>
            </a:p>
          </p:txBody>
        </p:sp>
        <p:sp>
          <p:nvSpPr>
            <p:cNvPr id="13829" name="Rectangle 510"/>
            <p:cNvSpPr>
              <a:spLocks noChangeArrowheads="1"/>
            </p:cNvSpPr>
            <p:nvPr/>
          </p:nvSpPr>
          <p:spPr bwMode="auto">
            <a:xfrm>
              <a:off x="3290" y="3474"/>
              <a:ext cx="292" cy="19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r"/>
              <a:r>
                <a:rPr lang="en-US" altLang="en-US" sz="1400">
                  <a:latin typeface=".VnTime" pitchFamily="34" charset="0"/>
                </a:rPr>
                <a:t>17/7</a:t>
              </a:r>
            </a:p>
          </p:txBody>
        </p:sp>
        <p:sp>
          <p:nvSpPr>
            <p:cNvPr id="13830" name="Rectangle 511"/>
            <p:cNvSpPr>
              <a:spLocks noChangeArrowheads="1"/>
            </p:cNvSpPr>
            <p:nvPr/>
          </p:nvSpPr>
          <p:spPr bwMode="auto">
            <a:xfrm>
              <a:off x="3648" y="3474"/>
              <a:ext cx="292" cy="19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r"/>
              <a:r>
                <a:rPr lang="en-US" altLang="en-US" sz="1400">
                  <a:latin typeface=".VnTime" pitchFamily="34" charset="0"/>
                </a:rPr>
                <a:t>31/7</a:t>
              </a:r>
            </a:p>
          </p:txBody>
        </p:sp>
        <p:sp>
          <p:nvSpPr>
            <p:cNvPr id="13831" name="Rectangle 512"/>
            <p:cNvSpPr>
              <a:spLocks noChangeArrowheads="1"/>
            </p:cNvSpPr>
            <p:nvPr/>
          </p:nvSpPr>
          <p:spPr bwMode="auto">
            <a:xfrm>
              <a:off x="4004" y="3474"/>
              <a:ext cx="292" cy="19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r"/>
              <a:r>
                <a:rPr lang="en-US" altLang="en-US" sz="1400">
                  <a:latin typeface=".VnTime" pitchFamily="34" charset="0"/>
                </a:rPr>
                <a:t>14/8</a:t>
              </a:r>
            </a:p>
          </p:txBody>
        </p:sp>
        <p:sp>
          <p:nvSpPr>
            <p:cNvPr id="13832" name="Rectangle 513"/>
            <p:cNvSpPr>
              <a:spLocks noChangeArrowheads="1"/>
            </p:cNvSpPr>
            <p:nvPr/>
          </p:nvSpPr>
          <p:spPr bwMode="auto">
            <a:xfrm>
              <a:off x="4681" y="3474"/>
              <a:ext cx="284" cy="19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400">
                  <a:latin typeface=".VnTime" pitchFamily="34" charset="0"/>
                </a:rPr>
                <a:t>11/9</a:t>
              </a:r>
            </a:p>
          </p:txBody>
        </p:sp>
        <p:sp>
          <p:nvSpPr>
            <p:cNvPr id="13833" name="Rectangle 514"/>
            <p:cNvSpPr>
              <a:spLocks noChangeArrowheads="1"/>
            </p:cNvSpPr>
            <p:nvPr/>
          </p:nvSpPr>
          <p:spPr bwMode="auto">
            <a:xfrm>
              <a:off x="4299" y="3474"/>
              <a:ext cx="292" cy="19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400">
                  <a:latin typeface=".VnTime" pitchFamily="34" charset="0"/>
                </a:rPr>
                <a:t>28/8</a:t>
              </a:r>
            </a:p>
          </p:txBody>
        </p:sp>
        <p:sp>
          <p:nvSpPr>
            <p:cNvPr id="13834" name="Rectangle 515" descr="25%"/>
            <p:cNvSpPr>
              <a:spLocks noChangeArrowheads="1"/>
            </p:cNvSpPr>
            <p:nvPr/>
          </p:nvSpPr>
          <p:spPr bwMode="auto">
            <a:xfrm>
              <a:off x="1294" y="3096"/>
              <a:ext cx="42" cy="64"/>
            </a:xfrm>
            <a:prstGeom prst="rect">
              <a:avLst/>
            </a:prstGeom>
            <a:pattFill prst="pct25">
              <a:fgClr>
                <a:schemeClr val="tx1"/>
              </a:fgClr>
              <a:bgClr>
                <a:schemeClr val="accent1"/>
              </a:bgClr>
            </a:patt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altLang="en-US"/>
            </a:p>
          </p:txBody>
        </p:sp>
        <p:sp>
          <p:nvSpPr>
            <p:cNvPr id="13835" name="Line 516"/>
            <p:cNvSpPr>
              <a:spLocks noChangeShapeType="1"/>
            </p:cNvSpPr>
            <p:nvPr/>
          </p:nvSpPr>
          <p:spPr bwMode="auto">
            <a:xfrm>
              <a:off x="3947" y="1381"/>
              <a:ext cx="13"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836" name="Line 517"/>
            <p:cNvSpPr>
              <a:spLocks noChangeShapeType="1"/>
            </p:cNvSpPr>
            <p:nvPr/>
          </p:nvSpPr>
          <p:spPr bwMode="auto">
            <a:xfrm>
              <a:off x="4005" y="1381"/>
              <a:ext cx="13"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837" name="Line 518"/>
            <p:cNvSpPr>
              <a:spLocks noChangeShapeType="1"/>
            </p:cNvSpPr>
            <p:nvPr/>
          </p:nvSpPr>
          <p:spPr bwMode="auto">
            <a:xfrm>
              <a:off x="4062" y="1381"/>
              <a:ext cx="13"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838" name="Line 519"/>
            <p:cNvSpPr>
              <a:spLocks noChangeShapeType="1"/>
            </p:cNvSpPr>
            <p:nvPr/>
          </p:nvSpPr>
          <p:spPr bwMode="auto">
            <a:xfrm>
              <a:off x="4120" y="1381"/>
              <a:ext cx="13"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839" name="Line 520"/>
            <p:cNvSpPr>
              <a:spLocks noChangeShapeType="1"/>
            </p:cNvSpPr>
            <p:nvPr/>
          </p:nvSpPr>
          <p:spPr bwMode="auto">
            <a:xfrm>
              <a:off x="4177" y="1381"/>
              <a:ext cx="14"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840" name="Line 521"/>
            <p:cNvSpPr>
              <a:spLocks noChangeShapeType="1"/>
            </p:cNvSpPr>
            <p:nvPr/>
          </p:nvSpPr>
          <p:spPr bwMode="auto">
            <a:xfrm>
              <a:off x="4235" y="1381"/>
              <a:ext cx="13"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841" name="Line 522"/>
            <p:cNvSpPr>
              <a:spLocks noChangeShapeType="1"/>
            </p:cNvSpPr>
            <p:nvPr/>
          </p:nvSpPr>
          <p:spPr bwMode="auto">
            <a:xfrm>
              <a:off x="4293" y="1381"/>
              <a:ext cx="13"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842" name="Line 523"/>
            <p:cNvSpPr>
              <a:spLocks noChangeShapeType="1"/>
            </p:cNvSpPr>
            <p:nvPr/>
          </p:nvSpPr>
          <p:spPr bwMode="auto">
            <a:xfrm>
              <a:off x="4350" y="1381"/>
              <a:ext cx="14"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843" name="Line 524"/>
            <p:cNvSpPr>
              <a:spLocks noChangeShapeType="1"/>
            </p:cNvSpPr>
            <p:nvPr/>
          </p:nvSpPr>
          <p:spPr bwMode="auto">
            <a:xfrm>
              <a:off x="4408" y="1381"/>
              <a:ext cx="13"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844" name="Line 525"/>
            <p:cNvSpPr>
              <a:spLocks noChangeShapeType="1"/>
            </p:cNvSpPr>
            <p:nvPr/>
          </p:nvSpPr>
          <p:spPr bwMode="auto">
            <a:xfrm>
              <a:off x="4466" y="1381"/>
              <a:ext cx="13"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845" name="Line 526"/>
            <p:cNvSpPr>
              <a:spLocks noChangeShapeType="1"/>
            </p:cNvSpPr>
            <p:nvPr/>
          </p:nvSpPr>
          <p:spPr bwMode="auto">
            <a:xfrm>
              <a:off x="4523" y="1381"/>
              <a:ext cx="14"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846" name="Line 527"/>
            <p:cNvSpPr>
              <a:spLocks noChangeShapeType="1"/>
            </p:cNvSpPr>
            <p:nvPr/>
          </p:nvSpPr>
          <p:spPr bwMode="auto">
            <a:xfrm>
              <a:off x="4581" y="1381"/>
              <a:ext cx="13"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847" name="Line 528"/>
            <p:cNvSpPr>
              <a:spLocks noChangeShapeType="1"/>
            </p:cNvSpPr>
            <p:nvPr/>
          </p:nvSpPr>
          <p:spPr bwMode="auto">
            <a:xfrm>
              <a:off x="4639" y="1381"/>
              <a:ext cx="13"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848" name="Line 529"/>
            <p:cNvSpPr>
              <a:spLocks noChangeShapeType="1"/>
            </p:cNvSpPr>
            <p:nvPr/>
          </p:nvSpPr>
          <p:spPr bwMode="auto">
            <a:xfrm>
              <a:off x="4696" y="1381"/>
              <a:ext cx="14"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849" name="Line 530"/>
            <p:cNvSpPr>
              <a:spLocks noChangeShapeType="1"/>
            </p:cNvSpPr>
            <p:nvPr/>
          </p:nvSpPr>
          <p:spPr bwMode="auto">
            <a:xfrm>
              <a:off x="4754" y="1381"/>
              <a:ext cx="13"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850" name="Line 531"/>
            <p:cNvSpPr>
              <a:spLocks noChangeShapeType="1"/>
            </p:cNvSpPr>
            <p:nvPr/>
          </p:nvSpPr>
          <p:spPr bwMode="auto">
            <a:xfrm>
              <a:off x="4812" y="1381"/>
              <a:ext cx="13"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851" name="Line 532"/>
            <p:cNvSpPr>
              <a:spLocks noChangeShapeType="1"/>
            </p:cNvSpPr>
            <p:nvPr/>
          </p:nvSpPr>
          <p:spPr bwMode="auto">
            <a:xfrm>
              <a:off x="4869" y="1381"/>
              <a:ext cx="14"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3319" name="Rectangle 533"/>
          <p:cNvSpPr>
            <a:spLocks noChangeArrowheads="1"/>
          </p:cNvSpPr>
          <p:nvPr/>
        </p:nvSpPr>
        <p:spPr bwMode="auto">
          <a:xfrm>
            <a:off x="8283575" y="3657600"/>
            <a:ext cx="2101850" cy="1073150"/>
          </a:xfrm>
          <a:prstGeom prst="rect">
            <a:avLst/>
          </a:prstGeom>
          <a:solidFill>
            <a:schemeClr val="bg1"/>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altLang="en-US"/>
          </a:p>
        </p:txBody>
      </p:sp>
      <p:sp>
        <p:nvSpPr>
          <p:cNvPr id="13320" name="Rectangle 534" descr="25%"/>
          <p:cNvSpPr>
            <a:spLocks noChangeArrowheads="1"/>
          </p:cNvSpPr>
          <p:nvPr/>
        </p:nvSpPr>
        <p:spPr bwMode="auto">
          <a:xfrm>
            <a:off x="8437563" y="3806826"/>
            <a:ext cx="112712" cy="106363"/>
          </a:xfrm>
          <a:prstGeom prst="rect">
            <a:avLst/>
          </a:prstGeom>
          <a:pattFill prst="pct25">
            <a:fgClr>
              <a:schemeClr val="tx1"/>
            </a:fgClr>
            <a:bgClr>
              <a:schemeClr val="accent1"/>
            </a:bgClr>
          </a:patt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altLang="en-US"/>
          </a:p>
        </p:txBody>
      </p:sp>
      <p:sp>
        <p:nvSpPr>
          <p:cNvPr id="13321" name="AutoShape 535"/>
          <p:cNvSpPr>
            <a:spLocks noChangeArrowheads="1"/>
          </p:cNvSpPr>
          <p:nvPr/>
        </p:nvSpPr>
        <p:spPr bwMode="auto">
          <a:xfrm>
            <a:off x="8424863" y="4451351"/>
            <a:ext cx="139700" cy="131763"/>
          </a:xfrm>
          <a:prstGeom prst="cube">
            <a:avLst>
              <a:gd name="adj" fmla="val 24995"/>
            </a:avLst>
          </a:prstGeom>
          <a:solidFill>
            <a:srgbClr val="DD0806"/>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altLang="en-US"/>
          </a:p>
        </p:txBody>
      </p:sp>
      <p:sp>
        <p:nvSpPr>
          <p:cNvPr id="13322" name="AutoShape 536"/>
          <p:cNvSpPr>
            <a:spLocks noChangeArrowheads="1"/>
          </p:cNvSpPr>
          <p:nvPr/>
        </p:nvSpPr>
        <p:spPr bwMode="auto">
          <a:xfrm>
            <a:off x="8431213" y="4114801"/>
            <a:ext cx="125412" cy="119063"/>
          </a:xfrm>
          <a:prstGeom prst="hexagon">
            <a:avLst>
              <a:gd name="adj" fmla="val 26328"/>
              <a:gd name="vf" fmla="val 115470"/>
            </a:avLst>
          </a:prstGeom>
          <a:solidFill>
            <a:schemeClr val="accent2"/>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altLang="en-US"/>
          </a:p>
        </p:txBody>
      </p:sp>
      <p:sp>
        <p:nvSpPr>
          <p:cNvPr id="13323" name="Rectangle 537"/>
          <p:cNvSpPr>
            <a:spLocks noChangeArrowheads="1"/>
          </p:cNvSpPr>
          <p:nvPr/>
        </p:nvSpPr>
        <p:spPr bwMode="auto">
          <a:xfrm>
            <a:off x="8667750" y="3719514"/>
            <a:ext cx="1404232" cy="2836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ct val="90000"/>
              </a:lnSpc>
            </a:pPr>
            <a:r>
              <a:rPr lang="en-US" altLang="en-US" sz="1400">
                <a:latin typeface=".VnTime" pitchFamily="34" charset="0"/>
              </a:rPr>
              <a:t>kÕ ho¹ch hiÖn t¹i</a:t>
            </a:r>
          </a:p>
        </p:txBody>
      </p:sp>
      <p:sp>
        <p:nvSpPr>
          <p:cNvPr id="13324" name="Rectangle 538"/>
          <p:cNvSpPr>
            <a:spLocks noChangeArrowheads="1"/>
          </p:cNvSpPr>
          <p:nvPr/>
        </p:nvSpPr>
        <p:spPr bwMode="auto">
          <a:xfrm>
            <a:off x="8667751" y="4033839"/>
            <a:ext cx="1325685" cy="2836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ct val="90000"/>
              </a:lnSpc>
            </a:pPr>
            <a:r>
              <a:rPr lang="en-US" altLang="en-US" sz="1400">
                <a:latin typeface=".VnTime" pitchFamily="34" charset="0"/>
              </a:rPr>
              <a:t>thùc tÕ hiÖn nay</a:t>
            </a:r>
          </a:p>
        </p:txBody>
      </p:sp>
      <p:sp>
        <p:nvSpPr>
          <p:cNvPr id="13325" name="Rectangle 539"/>
          <p:cNvSpPr>
            <a:spLocks noChangeArrowheads="1"/>
          </p:cNvSpPr>
          <p:nvPr/>
        </p:nvSpPr>
        <p:spPr bwMode="auto">
          <a:xfrm>
            <a:off x="8667750" y="4376739"/>
            <a:ext cx="1788952" cy="2836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ct val="90000"/>
              </a:lnSpc>
            </a:pPr>
            <a:r>
              <a:rPr lang="en-US" altLang="en-US" sz="1400">
                <a:latin typeface=".VnTime" pitchFamily="34" charset="0"/>
              </a:rPr>
              <a:t>tæng ­íc tÝnh cuèi cïng</a:t>
            </a:r>
          </a:p>
        </p:txBody>
      </p:sp>
    </p:spTree>
    <p:extLst>
      <p:ext uri="{BB962C8B-B14F-4D97-AF65-F5344CB8AC3E}">
        <p14:creationId xmlns:p14="http://schemas.microsoft.com/office/powerpoint/2010/main" val="395378044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7554" name="Rectangle 2"/>
          <p:cNvSpPr>
            <a:spLocks noGrp="1" noChangeArrowheads="1"/>
          </p:cNvSpPr>
          <p:nvPr>
            <p:ph type="title"/>
          </p:nvPr>
        </p:nvSpPr>
        <p:spPr>
          <a:xfrm>
            <a:off x="2206626" y="228600"/>
            <a:ext cx="8080375" cy="1143000"/>
          </a:xfrm>
        </p:spPr>
        <p:txBody>
          <a:bodyPr/>
          <a:lstStyle/>
          <a:p>
            <a:pPr eaLnBrk="1" hangingPunct="1">
              <a:defRPr/>
            </a:pPr>
            <a:r>
              <a:rPr lang="en-US" altLang="en-US" smtClean="0">
                <a:latin typeface="Times New Roman" pitchFamily="18" charset="0"/>
              </a:rPr>
              <a:t>Kế hoạch với thực tế hoàn thành</a:t>
            </a:r>
          </a:p>
        </p:txBody>
      </p:sp>
      <p:sp>
        <p:nvSpPr>
          <p:cNvPr id="14340" name="Rectangle 4"/>
          <p:cNvSpPr>
            <a:spLocks noChangeArrowheads="1"/>
          </p:cNvSpPr>
          <p:nvPr/>
        </p:nvSpPr>
        <p:spPr bwMode="auto">
          <a:xfrm>
            <a:off x="9831389" y="1203325"/>
            <a:ext cx="642937"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ct val="90000"/>
              </a:lnSpc>
            </a:pPr>
            <a:r>
              <a:rPr lang="en-US" altLang="en-US" sz="1200" b="1">
                <a:latin typeface=".VnTime" pitchFamily="34" charset="0"/>
              </a:rPr>
              <a:t>Nhi</a:t>
            </a:r>
            <a:r>
              <a:rPr lang="en-US" altLang="en-US" sz="1200" b="1"/>
              <a:t>ệm vụ</a:t>
            </a:r>
          </a:p>
        </p:txBody>
      </p:sp>
      <p:sp>
        <p:nvSpPr>
          <p:cNvPr id="14341" name="Rectangle 5"/>
          <p:cNvSpPr>
            <a:spLocks noChangeArrowheads="1"/>
          </p:cNvSpPr>
          <p:nvPr/>
        </p:nvSpPr>
        <p:spPr bwMode="auto">
          <a:xfrm>
            <a:off x="2524126" y="6086475"/>
            <a:ext cx="296863" cy="215900"/>
          </a:xfrm>
          <a:prstGeom prst="rect">
            <a:avLst/>
          </a:prstGeom>
          <a:solidFill>
            <a:schemeClr val="accent2"/>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altLang="en-US"/>
          </a:p>
        </p:txBody>
      </p:sp>
      <p:sp>
        <p:nvSpPr>
          <p:cNvPr id="14342" name="Rectangle 6"/>
          <p:cNvSpPr>
            <a:spLocks noChangeArrowheads="1"/>
          </p:cNvSpPr>
          <p:nvPr/>
        </p:nvSpPr>
        <p:spPr bwMode="auto">
          <a:xfrm>
            <a:off x="3971926" y="6086475"/>
            <a:ext cx="296863" cy="215900"/>
          </a:xfrm>
          <a:prstGeom prst="rect">
            <a:avLst/>
          </a:prstGeom>
          <a:solidFill>
            <a:schemeClr val="folHlink"/>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altLang="en-US"/>
          </a:p>
        </p:txBody>
      </p:sp>
      <p:sp>
        <p:nvSpPr>
          <p:cNvPr id="14343" name="Rectangle 7"/>
          <p:cNvSpPr>
            <a:spLocks noChangeArrowheads="1"/>
          </p:cNvSpPr>
          <p:nvPr/>
        </p:nvSpPr>
        <p:spPr bwMode="auto">
          <a:xfrm>
            <a:off x="5648326" y="6086475"/>
            <a:ext cx="296863" cy="215900"/>
          </a:xfrm>
          <a:prstGeom prst="rect">
            <a:avLst/>
          </a:prstGeom>
          <a:solidFill>
            <a:srgbClr val="05FDF9"/>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altLang="en-US"/>
          </a:p>
        </p:txBody>
      </p:sp>
      <p:sp>
        <p:nvSpPr>
          <p:cNvPr id="14344" name="Rectangle 8"/>
          <p:cNvSpPr>
            <a:spLocks noChangeArrowheads="1"/>
          </p:cNvSpPr>
          <p:nvPr/>
        </p:nvSpPr>
        <p:spPr bwMode="auto">
          <a:xfrm>
            <a:off x="7629526" y="6086475"/>
            <a:ext cx="296863" cy="215900"/>
          </a:xfrm>
          <a:prstGeom prst="rect">
            <a:avLst/>
          </a:prstGeom>
          <a:solidFill>
            <a:srgbClr val="F9F667"/>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altLang="en-US"/>
          </a:p>
        </p:txBody>
      </p:sp>
      <p:sp>
        <p:nvSpPr>
          <p:cNvPr id="14345" name="Rectangle 9"/>
          <p:cNvSpPr>
            <a:spLocks noChangeArrowheads="1"/>
          </p:cNvSpPr>
          <p:nvPr/>
        </p:nvSpPr>
        <p:spPr bwMode="auto">
          <a:xfrm>
            <a:off x="2806700" y="5943600"/>
            <a:ext cx="1040350" cy="588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ct val="90000"/>
              </a:lnSpc>
            </a:pPr>
            <a:r>
              <a:rPr lang="en-US" altLang="en-US" sz="1800">
                <a:latin typeface=".VnTime" pitchFamily="34" charset="0"/>
              </a:rPr>
              <a:t>nhiÖm vô</a:t>
            </a:r>
          </a:p>
          <a:p>
            <a:pPr>
              <a:lnSpc>
                <a:spcPct val="90000"/>
              </a:lnSpc>
            </a:pPr>
            <a:r>
              <a:rPr lang="en-US" altLang="en-US" sz="1800">
                <a:latin typeface=".VnTime" pitchFamily="34" charset="0"/>
              </a:rPr>
              <a:t>thùc tÕ</a:t>
            </a:r>
          </a:p>
        </p:txBody>
      </p:sp>
      <p:sp>
        <p:nvSpPr>
          <p:cNvPr id="14346" name="Rectangle 10"/>
          <p:cNvSpPr>
            <a:spLocks noChangeArrowheads="1"/>
          </p:cNvSpPr>
          <p:nvPr/>
        </p:nvSpPr>
        <p:spPr bwMode="auto">
          <a:xfrm>
            <a:off x="4313238" y="5943600"/>
            <a:ext cx="1461940" cy="588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ct val="90000"/>
              </a:lnSpc>
            </a:pPr>
            <a:r>
              <a:rPr lang="en-US" altLang="en-US" sz="1800">
                <a:latin typeface=".VnTime" pitchFamily="34" charset="0"/>
              </a:rPr>
              <a:t>nhiÖm vô</a:t>
            </a:r>
          </a:p>
          <a:p>
            <a:pPr>
              <a:lnSpc>
                <a:spcPct val="90000"/>
              </a:lnSpc>
            </a:pPr>
            <a:r>
              <a:rPr lang="en-US" altLang="en-US" sz="1800">
                <a:latin typeface=".VnTime" pitchFamily="34" charset="0"/>
              </a:rPr>
              <a:t>theo kÕ ho¹ch</a:t>
            </a:r>
          </a:p>
        </p:txBody>
      </p:sp>
      <p:sp>
        <p:nvSpPr>
          <p:cNvPr id="14347" name="Rectangle 11"/>
          <p:cNvSpPr>
            <a:spLocks noChangeArrowheads="1"/>
          </p:cNvSpPr>
          <p:nvPr/>
        </p:nvSpPr>
        <p:spPr bwMode="auto">
          <a:xfrm>
            <a:off x="5984876" y="5943600"/>
            <a:ext cx="1356141" cy="588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ct val="90000"/>
              </a:lnSpc>
            </a:pPr>
            <a:r>
              <a:rPr lang="en-US" altLang="en-US" sz="1800">
                <a:latin typeface=".VnTime" pitchFamily="34" charset="0"/>
              </a:rPr>
              <a:t>T</a:t>
            </a:r>
            <a:r>
              <a:rPr lang="en-US" altLang="en-US" sz="1800"/>
              <a:t>ổng nhiệm </a:t>
            </a:r>
          </a:p>
          <a:p>
            <a:pPr>
              <a:lnSpc>
                <a:spcPct val="90000"/>
              </a:lnSpc>
            </a:pPr>
            <a:r>
              <a:rPr lang="en-US" altLang="en-US" sz="1800"/>
              <a:t>vụ thực tế</a:t>
            </a:r>
          </a:p>
        </p:txBody>
      </p:sp>
      <p:sp>
        <p:nvSpPr>
          <p:cNvPr id="14348" name="Rectangle 12"/>
          <p:cNvSpPr>
            <a:spLocks noChangeArrowheads="1"/>
          </p:cNvSpPr>
          <p:nvPr/>
        </p:nvSpPr>
        <p:spPr bwMode="auto">
          <a:xfrm>
            <a:off x="7945439" y="5943600"/>
            <a:ext cx="1356141" cy="588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ct val="90000"/>
              </a:lnSpc>
            </a:pPr>
            <a:r>
              <a:rPr lang="en-US" altLang="en-US" sz="1800">
                <a:latin typeface=".VnTime" pitchFamily="34" charset="0"/>
              </a:rPr>
              <a:t>T</a:t>
            </a:r>
            <a:r>
              <a:rPr lang="en-US" altLang="en-US" sz="1800"/>
              <a:t>ổng nhiệm </a:t>
            </a:r>
          </a:p>
          <a:p>
            <a:pPr>
              <a:lnSpc>
                <a:spcPct val="90000"/>
              </a:lnSpc>
            </a:pPr>
            <a:r>
              <a:rPr lang="en-US" altLang="en-US" sz="1800"/>
              <a:t>vụ kế hoạch</a:t>
            </a:r>
          </a:p>
        </p:txBody>
      </p:sp>
      <p:sp>
        <p:nvSpPr>
          <p:cNvPr id="14349" name="Rectangle 13"/>
          <p:cNvSpPr>
            <a:spLocks noChangeArrowheads="1"/>
          </p:cNvSpPr>
          <p:nvPr/>
        </p:nvSpPr>
        <p:spPr bwMode="auto">
          <a:xfrm>
            <a:off x="9266238" y="1203326"/>
            <a:ext cx="490520" cy="3113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ct val="90000"/>
              </a:lnSpc>
            </a:pPr>
            <a:r>
              <a:rPr lang="en-US" altLang="en-US" sz="1600" b="1">
                <a:latin typeface=".VnTime" pitchFamily="34" charset="0"/>
              </a:rPr>
              <a:t>120</a:t>
            </a:r>
          </a:p>
        </p:txBody>
      </p:sp>
      <p:sp>
        <p:nvSpPr>
          <p:cNvPr id="14350" name="Rectangle 14"/>
          <p:cNvSpPr>
            <a:spLocks noChangeArrowheads="1"/>
          </p:cNvSpPr>
          <p:nvPr/>
        </p:nvSpPr>
        <p:spPr bwMode="auto">
          <a:xfrm>
            <a:off x="9266238" y="1812926"/>
            <a:ext cx="490520" cy="3113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ct val="90000"/>
              </a:lnSpc>
            </a:pPr>
            <a:r>
              <a:rPr lang="en-US" altLang="en-US" sz="1600" b="1">
                <a:latin typeface=".VnTime" pitchFamily="34" charset="0"/>
              </a:rPr>
              <a:t>100</a:t>
            </a:r>
          </a:p>
        </p:txBody>
      </p:sp>
      <p:sp>
        <p:nvSpPr>
          <p:cNvPr id="14351" name="Rectangle 15"/>
          <p:cNvSpPr>
            <a:spLocks noChangeArrowheads="1"/>
          </p:cNvSpPr>
          <p:nvPr/>
        </p:nvSpPr>
        <p:spPr bwMode="auto">
          <a:xfrm>
            <a:off x="9390063" y="2479676"/>
            <a:ext cx="387928" cy="3113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ct val="90000"/>
              </a:lnSpc>
            </a:pPr>
            <a:r>
              <a:rPr lang="en-US" altLang="en-US" sz="1600" b="1">
                <a:latin typeface=".VnTime" pitchFamily="34" charset="0"/>
              </a:rPr>
              <a:t>80</a:t>
            </a:r>
          </a:p>
        </p:txBody>
      </p:sp>
      <p:sp>
        <p:nvSpPr>
          <p:cNvPr id="14352" name="Rectangle 16"/>
          <p:cNvSpPr>
            <a:spLocks noChangeArrowheads="1"/>
          </p:cNvSpPr>
          <p:nvPr/>
        </p:nvSpPr>
        <p:spPr bwMode="auto">
          <a:xfrm>
            <a:off x="9390063" y="3184526"/>
            <a:ext cx="387928" cy="3113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ct val="90000"/>
              </a:lnSpc>
            </a:pPr>
            <a:r>
              <a:rPr lang="en-US" altLang="en-US" sz="1600" b="1">
                <a:latin typeface=".VnTime" pitchFamily="34" charset="0"/>
              </a:rPr>
              <a:t>60</a:t>
            </a:r>
          </a:p>
        </p:txBody>
      </p:sp>
      <p:sp>
        <p:nvSpPr>
          <p:cNvPr id="14353" name="Rectangle 17"/>
          <p:cNvSpPr>
            <a:spLocks noChangeArrowheads="1"/>
          </p:cNvSpPr>
          <p:nvPr/>
        </p:nvSpPr>
        <p:spPr bwMode="auto">
          <a:xfrm>
            <a:off x="9390063" y="3832226"/>
            <a:ext cx="387928" cy="3113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ct val="90000"/>
              </a:lnSpc>
            </a:pPr>
            <a:r>
              <a:rPr lang="en-US" altLang="en-US" sz="1600" b="1">
                <a:latin typeface=".VnTime" pitchFamily="34" charset="0"/>
              </a:rPr>
              <a:t>40</a:t>
            </a:r>
          </a:p>
        </p:txBody>
      </p:sp>
      <p:sp>
        <p:nvSpPr>
          <p:cNvPr id="14354" name="Rectangle 18"/>
          <p:cNvSpPr>
            <a:spLocks noChangeArrowheads="1"/>
          </p:cNvSpPr>
          <p:nvPr/>
        </p:nvSpPr>
        <p:spPr bwMode="auto">
          <a:xfrm>
            <a:off x="9390063" y="4441826"/>
            <a:ext cx="387928" cy="3113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ct val="90000"/>
              </a:lnSpc>
            </a:pPr>
            <a:r>
              <a:rPr lang="en-US" altLang="en-US" sz="1600" b="1">
                <a:latin typeface=".VnTime" pitchFamily="34" charset="0"/>
              </a:rPr>
              <a:t>20</a:t>
            </a:r>
          </a:p>
        </p:txBody>
      </p:sp>
      <p:sp>
        <p:nvSpPr>
          <p:cNvPr id="14355" name="Rectangle 19"/>
          <p:cNvSpPr>
            <a:spLocks noChangeArrowheads="1"/>
          </p:cNvSpPr>
          <p:nvPr/>
        </p:nvSpPr>
        <p:spPr bwMode="auto">
          <a:xfrm>
            <a:off x="9512300" y="5089526"/>
            <a:ext cx="285336" cy="3113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ct val="90000"/>
              </a:lnSpc>
            </a:pPr>
            <a:r>
              <a:rPr lang="en-US" altLang="en-US" sz="1600" b="1">
                <a:latin typeface=".VnTime" pitchFamily="34" charset="0"/>
              </a:rPr>
              <a:t>0</a:t>
            </a:r>
          </a:p>
        </p:txBody>
      </p:sp>
      <p:sp>
        <p:nvSpPr>
          <p:cNvPr id="14356" name="Rectangle 20"/>
          <p:cNvSpPr>
            <a:spLocks noChangeArrowheads="1"/>
          </p:cNvSpPr>
          <p:nvPr/>
        </p:nvSpPr>
        <p:spPr bwMode="auto">
          <a:xfrm>
            <a:off x="6783389" y="6689725"/>
            <a:ext cx="2898775" cy="280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ct val="90000"/>
              </a:lnSpc>
            </a:pPr>
            <a:r>
              <a:rPr lang="en-US" altLang="en-US" sz="1400" b="1" i="1">
                <a:latin typeface=".VnTime" pitchFamily="34" charset="0"/>
              </a:rPr>
              <a:t>Note: Plan refers to revised plan</a:t>
            </a:r>
          </a:p>
        </p:txBody>
      </p:sp>
      <p:sp>
        <p:nvSpPr>
          <p:cNvPr id="14357" name="Rectangle 21"/>
          <p:cNvSpPr>
            <a:spLocks noChangeArrowheads="1"/>
          </p:cNvSpPr>
          <p:nvPr/>
        </p:nvSpPr>
        <p:spPr bwMode="auto">
          <a:xfrm>
            <a:off x="4954589" y="5775326"/>
            <a:ext cx="1138133" cy="3390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ct val="90000"/>
              </a:lnSpc>
            </a:pPr>
            <a:r>
              <a:rPr lang="en-US" altLang="en-US" sz="1800" b="1">
                <a:latin typeface=".VnTime" pitchFamily="34" charset="0"/>
              </a:rPr>
              <a:t>Th</a:t>
            </a:r>
            <a:r>
              <a:rPr lang="en-US" altLang="en-US" sz="1800" b="1"/>
              <a:t>ời gian</a:t>
            </a:r>
          </a:p>
        </p:txBody>
      </p:sp>
      <p:sp>
        <p:nvSpPr>
          <p:cNvPr id="14358" name="Rectangle 22"/>
          <p:cNvSpPr>
            <a:spLocks noChangeArrowheads="1"/>
          </p:cNvSpPr>
          <p:nvPr/>
        </p:nvSpPr>
        <p:spPr bwMode="auto">
          <a:xfrm>
            <a:off x="2732088" y="1228725"/>
            <a:ext cx="6337300" cy="4051300"/>
          </a:xfrm>
          <a:prstGeom prst="rect">
            <a:avLst/>
          </a:prstGeom>
          <a:noFill/>
          <a:ln w="12700">
            <a:solidFill>
              <a:srgbClr val="91919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altLang="en-US"/>
          </a:p>
        </p:txBody>
      </p:sp>
      <p:sp>
        <p:nvSpPr>
          <p:cNvPr id="14359" name="Freeform 23"/>
          <p:cNvSpPr>
            <a:spLocks/>
          </p:cNvSpPr>
          <p:nvPr/>
        </p:nvSpPr>
        <p:spPr bwMode="auto">
          <a:xfrm>
            <a:off x="2547939" y="1222375"/>
            <a:ext cx="6338887" cy="4243388"/>
          </a:xfrm>
          <a:custGeom>
            <a:avLst/>
            <a:gdLst>
              <a:gd name="T0" fmla="*/ 177800 w 3993"/>
              <a:gd name="T1" fmla="*/ 0 h 2673"/>
              <a:gd name="T2" fmla="*/ 0 w 3993"/>
              <a:gd name="T3" fmla="*/ 165100 h 2673"/>
              <a:gd name="T4" fmla="*/ 0 w 3993"/>
              <a:gd name="T5" fmla="*/ 4241800 h 2673"/>
              <a:gd name="T6" fmla="*/ 6337300 w 3993"/>
              <a:gd name="T7" fmla="*/ 4241800 h 267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993" h="2673">
                <a:moveTo>
                  <a:pt x="112" y="0"/>
                </a:moveTo>
                <a:lnTo>
                  <a:pt x="0" y="104"/>
                </a:lnTo>
                <a:lnTo>
                  <a:pt x="0" y="2672"/>
                </a:lnTo>
                <a:lnTo>
                  <a:pt x="3992" y="2672"/>
                </a:lnTo>
              </a:path>
            </a:pathLst>
          </a:custGeom>
          <a:noFill/>
          <a:ln w="12700" cap="rnd" cmpd="sng">
            <a:solidFill>
              <a:srgbClr val="91919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60" name="Line 24"/>
          <p:cNvSpPr>
            <a:spLocks noChangeShapeType="1"/>
          </p:cNvSpPr>
          <p:nvPr/>
        </p:nvSpPr>
        <p:spPr bwMode="auto">
          <a:xfrm flipV="1">
            <a:off x="8891588" y="5280025"/>
            <a:ext cx="177800" cy="2032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61" name="Line 25"/>
          <p:cNvSpPr>
            <a:spLocks noChangeShapeType="1"/>
          </p:cNvSpPr>
          <p:nvPr/>
        </p:nvSpPr>
        <p:spPr bwMode="auto">
          <a:xfrm>
            <a:off x="3049588" y="1241425"/>
            <a:ext cx="0" cy="40259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62" name="Line 26"/>
          <p:cNvSpPr>
            <a:spLocks noChangeShapeType="1"/>
          </p:cNvSpPr>
          <p:nvPr/>
        </p:nvSpPr>
        <p:spPr bwMode="auto">
          <a:xfrm>
            <a:off x="3367088" y="1241425"/>
            <a:ext cx="0" cy="40259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63" name="Line 27"/>
          <p:cNvSpPr>
            <a:spLocks noChangeShapeType="1"/>
          </p:cNvSpPr>
          <p:nvPr/>
        </p:nvSpPr>
        <p:spPr bwMode="auto">
          <a:xfrm>
            <a:off x="3684588" y="1241425"/>
            <a:ext cx="0" cy="4025900"/>
          </a:xfrm>
          <a:prstGeom prst="line">
            <a:avLst/>
          </a:prstGeom>
          <a:noFill/>
          <a:ln w="12700">
            <a:solidFill>
              <a:srgbClr val="91919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64" name="Line 28"/>
          <p:cNvSpPr>
            <a:spLocks noChangeShapeType="1"/>
          </p:cNvSpPr>
          <p:nvPr/>
        </p:nvSpPr>
        <p:spPr bwMode="auto">
          <a:xfrm>
            <a:off x="4002088" y="1241425"/>
            <a:ext cx="0" cy="4025900"/>
          </a:xfrm>
          <a:prstGeom prst="line">
            <a:avLst/>
          </a:prstGeom>
          <a:noFill/>
          <a:ln w="12700">
            <a:solidFill>
              <a:srgbClr val="91919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65" name="Line 29"/>
          <p:cNvSpPr>
            <a:spLocks noChangeShapeType="1"/>
          </p:cNvSpPr>
          <p:nvPr/>
        </p:nvSpPr>
        <p:spPr bwMode="auto">
          <a:xfrm>
            <a:off x="4319588" y="1241425"/>
            <a:ext cx="0" cy="4025900"/>
          </a:xfrm>
          <a:prstGeom prst="line">
            <a:avLst/>
          </a:prstGeom>
          <a:noFill/>
          <a:ln w="12700">
            <a:solidFill>
              <a:srgbClr val="91919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66" name="Line 30"/>
          <p:cNvSpPr>
            <a:spLocks noChangeShapeType="1"/>
          </p:cNvSpPr>
          <p:nvPr/>
        </p:nvSpPr>
        <p:spPr bwMode="auto">
          <a:xfrm>
            <a:off x="4637088" y="1241425"/>
            <a:ext cx="0" cy="4025900"/>
          </a:xfrm>
          <a:prstGeom prst="line">
            <a:avLst/>
          </a:prstGeom>
          <a:noFill/>
          <a:ln w="12700">
            <a:solidFill>
              <a:srgbClr val="91919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67" name="Line 31"/>
          <p:cNvSpPr>
            <a:spLocks noChangeShapeType="1"/>
          </p:cNvSpPr>
          <p:nvPr/>
        </p:nvSpPr>
        <p:spPr bwMode="auto">
          <a:xfrm>
            <a:off x="4954588" y="1241425"/>
            <a:ext cx="0" cy="4025900"/>
          </a:xfrm>
          <a:prstGeom prst="line">
            <a:avLst/>
          </a:prstGeom>
          <a:noFill/>
          <a:ln w="12700">
            <a:solidFill>
              <a:srgbClr val="91919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68" name="Line 32"/>
          <p:cNvSpPr>
            <a:spLocks noChangeShapeType="1"/>
          </p:cNvSpPr>
          <p:nvPr/>
        </p:nvSpPr>
        <p:spPr bwMode="auto">
          <a:xfrm>
            <a:off x="5272088" y="1241425"/>
            <a:ext cx="0" cy="4025900"/>
          </a:xfrm>
          <a:prstGeom prst="line">
            <a:avLst/>
          </a:prstGeom>
          <a:noFill/>
          <a:ln w="12700">
            <a:solidFill>
              <a:srgbClr val="91919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69" name="Line 33"/>
          <p:cNvSpPr>
            <a:spLocks noChangeShapeType="1"/>
          </p:cNvSpPr>
          <p:nvPr/>
        </p:nvSpPr>
        <p:spPr bwMode="auto">
          <a:xfrm>
            <a:off x="5589588" y="1241425"/>
            <a:ext cx="0" cy="4025900"/>
          </a:xfrm>
          <a:prstGeom prst="line">
            <a:avLst/>
          </a:prstGeom>
          <a:noFill/>
          <a:ln w="12700">
            <a:solidFill>
              <a:srgbClr val="91919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70" name="Line 34"/>
          <p:cNvSpPr>
            <a:spLocks noChangeShapeType="1"/>
          </p:cNvSpPr>
          <p:nvPr/>
        </p:nvSpPr>
        <p:spPr bwMode="auto">
          <a:xfrm>
            <a:off x="5894388" y="1241425"/>
            <a:ext cx="0" cy="4025900"/>
          </a:xfrm>
          <a:prstGeom prst="line">
            <a:avLst/>
          </a:prstGeom>
          <a:noFill/>
          <a:ln w="12700">
            <a:solidFill>
              <a:srgbClr val="91919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71" name="Line 35"/>
          <p:cNvSpPr>
            <a:spLocks noChangeShapeType="1"/>
          </p:cNvSpPr>
          <p:nvPr/>
        </p:nvSpPr>
        <p:spPr bwMode="auto">
          <a:xfrm>
            <a:off x="6211888" y="1241425"/>
            <a:ext cx="0" cy="4025900"/>
          </a:xfrm>
          <a:prstGeom prst="line">
            <a:avLst/>
          </a:prstGeom>
          <a:noFill/>
          <a:ln w="12700">
            <a:solidFill>
              <a:srgbClr val="91919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72" name="Line 36"/>
          <p:cNvSpPr>
            <a:spLocks noChangeShapeType="1"/>
          </p:cNvSpPr>
          <p:nvPr/>
        </p:nvSpPr>
        <p:spPr bwMode="auto">
          <a:xfrm>
            <a:off x="6529388" y="1241425"/>
            <a:ext cx="0" cy="4025900"/>
          </a:xfrm>
          <a:prstGeom prst="line">
            <a:avLst/>
          </a:prstGeom>
          <a:noFill/>
          <a:ln w="12700">
            <a:solidFill>
              <a:srgbClr val="91919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73" name="Line 37"/>
          <p:cNvSpPr>
            <a:spLocks noChangeShapeType="1"/>
          </p:cNvSpPr>
          <p:nvPr/>
        </p:nvSpPr>
        <p:spPr bwMode="auto">
          <a:xfrm>
            <a:off x="6846888" y="1241425"/>
            <a:ext cx="0" cy="4025900"/>
          </a:xfrm>
          <a:prstGeom prst="line">
            <a:avLst/>
          </a:prstGeom>
          <a:noFill/>
          <a:ln w="12700">
            <a:solidFill>
              <a:srgbClr val="91919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74" name="Line 38"/>
          <p:cNvSpPr>
            <a:spLocks noChangeShapeType="1"/>
          </p:cNvSpPr>
          <p:nvPr/>
        </p:nvSpPr>
        <p:spPr bwMode="auto">
          <a:xfrm>
            <a:off x="7164388" y="1241425"/>
            <a:ext cx="0" cy="4025900"/>
          </a:xfrm>
          <a:prstGeom prst="line">
            <a:avLst/>
          </a:prstGeom>
          <a:noFill/>
          <a:ln w="12700">
            <a:solidFill>
              <a:srgbClr val="91919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75" name="Line 39"/>
          <p:cNvSpPr>
            <a:spLocks noChangeShapeType="1"/>
          </p:cNvSpPr>
          <p:nvPr/>
        </p:nvSpPr>
        <p:spPr bwMode="auto">
          <a:xfrm>
            <a:off x="7481888" y="1241425"/>
            <a:ext cx="0" cy="4025900"/>
          </a:xfrm>
          <a:prstGeom prst="line">
            <a:avLst/>
          </a:prstGeom>
          <a:noFill/>
          <a:ln w="12700">
            <a:solidFill>
              <a:srgbClr val="91919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76" name="Line 40"/>
          <p:cNvSpPr>
            <a:spLocks noChangeShapeType="1"/>
          </p:cNvSpPr>
          <p:nvPr/>
        </p:nvSpPr>
        <p:spPr bwMode="auto">
          <a:xfrm>
            <a:off x="7799388" y="1241425"/>
            <a:ext cx="0" cy="4025900"/>
          </a:xfrm>
          <a:prstGeom prst="line">
            <a:avLst/>
          </a:prstGeom>
          <a:noFill/>
          <a:ln w="12700">
            <a:solidFill>
              <a:srgbClr val="91919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77" name="Line 41"/>
          <p:cNvSpPr>
            <a:spLocks noChangeShapeType="1"/>
          </p:cNvSpPr>
          <p:nvPr/>
        </p:nvSpPr>
        <p:spPr bwMode="auto">
          <a:xfrm>
            <a:off x="8116888" y="1241425"/>
            <a:ext cx="0" cy="4025900"/>
          </a:xfrm>
          <a:prstGeom prst="line">
            <a:avLst/>
          </a:prstGeom>
          <a:noFill/>
          <a:ln w="12700">
            <a:solidFill>
              <a:srgbClr val="91919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78" name="Line 42"/>
          <p:cNvSpPr>
            <a:spLocks noChangeShapeType="1"/>
          </p:cNvSpPr>
          <p:nvPr/>
        </p:nvSpPr>
        <p:spPr bwMode="auto">
          <a:xfrm>
            <a:off x="8434388" y="1241425"/>
            <a:ext cx="0" cy="4025900"/>
          </a:xfrm>
          <a:prstGeom prst="line">
            <a:avLst/>
          </a:prstGeom>
          <a:noFill/>
          <a:ln w="12700">
            <a:solidFill>
              <a:srgbClr val="91919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79" name="Line 43"/>
          <p:cNvSpPr>
            <a:spLocks noChangeShapeType="1"/>
          </p:cNvSpPr>
          <p:nvPr/>
        </p:nvSpPr>
        <p:spPr bwMode="auto">
          <a:xfrm>
            <a:off x="8751888" y="1241425"/>
            <a:ext cx="0" cy="4025900"/>
          </a:xfrm>
          <a:prstGeom prst="line">
            <a:avLst/>
          </a:prstGeom>
          <a:noFill/>
          <a:ln w="12700">
            <a:solidFill>
              <a:srgbClr val="91919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80" name="Freeform 44"/>
          <p:cNvSpPr>
            <a:spLocks/>
          </p:cNvSpPr>
          <p:nvPr/>
        </p:nvSpPr>
        <p:spPr bwMode="auto">
          <a:xfrm>
            <a:off x="2538414" y="5286375"/>
            <a:ext cx="179387" cy="268288"/>
          </a:xfrm>
          <a:custGeom>
            <a:avLst/>
            <a:gdLst>
              <a:gd name="T0" fmla="*/ 0 w 113"/>
              <a:gd name="T1" fmla="*/ 266700 h 169"/>
              <a:gd name="T2" fmla="*/ 0 w 113"/>
              <a:gd name="T3" fmla="*/ 177800 h 169"/>
              <a:gd name="T4" fmla="*/ 177800 w 113"/>
              <a:gd name="T5" fmla="*/ 0 h 169"/>
              <a:gd name="T6" fmla="*/ 0 60000 65536"/>
              <a:gd name="T7" fmla="*/ 0 60000 65536"/>
              <a:gd name="T8" fmla="*/ 0 60000 65536"/>
            </a:gdLst>
            <a:ahLst/>
            <a:cxnLst>
              <a:cxn ang="T6">
                <a:pos x="T0" y="T1"/>
              </a:cxn>
              <a:cxn ang="T7">
                <a:pos x="T2" y="T3"/>
              </a:cxn>
              <a:cxn ang="T8">
                <a:pos x="T4" y="T5"/>
              </a:cxn>
            </a:cxnLst>
            <a:rect l="0" t="0" r="r" b="b"/>
            <a:pathLst>
              <a:path w="113" h="169">
                <a:moveTo>
                  <a:pt x="0" y="168"/>
                </a:moveTo>
                <a:lnTo>
                  <a:pt x="0" y="112"/>
                </a:lnTo>
                <a:lnTo>
                  <a:pt x="112" y="0"/>
                </a:lnTo>
              </a:path>
            </a:pathLst>
          </a:custGeom>
          <a:noFill/>
          <a:ln w="12700" cap="rnd" cmpd="sng">
            <a:solidFill>
              <a:srgbClr val="91919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81" name="Line 45"/>
          <p:cNvSpPr>
            <a:spLocks noChangeShapeType="1"/>
          </p:cNvSpPr>
          <p:nvPr/>
        </p:nvSpPr>
        <p:spPr bwMode="auto">
          <a:xfrm flipV="1">
            <a:off x="2871788" y="5457825"/>
            <a:ext cx="0" cy="101600"/>
          </a:xfrm>
          <a:prstGeom prst="line">
            <a:avLst/>
          </a:prstGeom>
          <a:noFill/>
          <a:ln w="12700">
            <a:solidFill>
              <a:srgbClr val="91919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82" name="Line 46"/>
          <p:cNvSpPr>
            <a:spLocks noChangeShapeType="1"/>
          </p:cNvSpPr>
          <p:nvPr/>
        </p:nvSpPr>
        <p:spPr bwMode="auto">
          <a:xfrm flipV="1">
            <a:off x="2871788" y="5280025"/>
            <a:ext cx="177800" cy="203200"/>
          </a:xfrm>
          <a:prstGeom prst="line">
            <a:avLst/>
          </a:prstGeom>
          <a:noFill/>
          <a:ln w="12700">
            <a:solidFill>
              <a:srgbClr val="91919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83" name="Line 47"/>
          <p:cNvSpPr>
            <a:spLocks noChangeShapeType="1"/>
          </p:cNvSpPr>
          <p:nvPr/>
        </p:nvSpPr>
        <p:spPr bwMode="auto">
          <a:xfrm flipV="1">
            <a:off x="3189288" y="5457825"/>
            <a:ext cx="0" cy="101600"/>
          </a:xfrm>
          <a:prstGeom prst="line">
            <a:avLst/>
          </a:prstGeom>
          <a:noFill/>
          <a:ln w="12700">
            <a:solidFill>
              <a:srgbClr val="91919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84" name="Line 48"/>
          <p:cNvSpPr>
            <a:spLocks noChangeShapeType="1"/>
          </p:cNvSpPr>
          <p:nvPr/>
        </p:nvSpPr>
        <p:spPr bwMode="auto">
          <a:xfrm flipV="1">
            <a:off x="3189288" y="5280025"/>
            <a:ext cx="177800" cy="203200"/>
          </a:xfrm>
          <a:prstGeom prst="line">
            <a:avLst/>
          </a:prstGeom>
          <a:noFill/>
          <a:ln w="12700">
            <a:solidFill>
              <a:srgbClr val="91919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85" name="Line 49"/>
          <p:cNvSpPr>
            <a:spLocks noChangeShapeType="1"/>
          </p:cNvSpPr>
          <p:nvPr/>
        </p:nvSpPr>
        <p:spPr bwMode="auto">
          <a:xfrm flipV="1">
            <a:off x="3506788" y="5457825"/>
            <a:ext cx="0" cy="101600"/>
          </a:xfrm>
          <a:prstGeom prst="line">
            <a:avLst/>
          </a:prstGeom>
          <a:noFill/>
          <a:ln w="12700">
            <a:solidFill>
              <a:srgbClr val="91919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86" name="Line 50"/>
          <p:cNvSpPr>
            <a:spLocks noChangeShapeType="1"/>
          </p:cNvSpPr>
          <p:nvPr/>
        </p:nvSpPr>
        <p:spPr bwMode="auto">
          <a:xfrm flipV="1">
            <a:off x="3506788" y="5280025"/>
            <a:ext cx="177800" cy="203200"/>
          </a:xfrm>
          <a:prstGeom prst="line">
            <a:avLst/>
          </a:prstGeom>
          <a:noFill/>
          <a:ln w="12700">
            <a:solidFill>
              <a:srgbClr val="91919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87" name="Line 51"/>
          <p:cNvSpPr>
            <a:spLocks noChangeShapeType="1"/>
          </p:cNvSpPr>
          <p:nvPr/>
        </p:nvSpPr>
        <p:spPr bwMode="auto">
          <a:xfrm flipV="1">
            <a:off x="3824288" y="5457825"/>
            <a:ext cx="0" cy="101600"/>
          </a:xfrm>
          <a:prstGeom prst="line">
            <a:avLst/>
          </a:prstGeom>
          <a:noFill/>
          <a:ln w="12700">
            <a:solidFill>
              <a:srgbClr val="91919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88" name="Line 52"/>
          <p:cNvSpPr>
            <a:spLocks noChangeShapeType="1"/>
          </p:cNvSpPr>
          <p:nvPr/>
        </p:nvSpPr>
        <p:spPr bwMode="auto">
          <a:xfrm flipV="1">
            <a:off x="3824288" y="5280025"/>
            <a:ext cx="177800" cy="203200"/>
          </a:xfrm>
          <a:prstGeom prst="line">
            <a:avLst/>
          </a:prstGeom>
          <a:noFill/>
          <a:ln w="12700">
            <a:solidFill>
              <a:srgbClr val="91919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89" name="Line 53"/>
          <p:cNvSpPr>
            <a:spLocks noChangeShapeType="1"/>
          </p:cNvSpPr>
          <p:nvPr/>
        </p:nvSpPr>
        <p:spPr bwMode="auto">
          <a:xfrm flipV="1">
            <a:off x="4141788" y="5457825"/>
            <a:ext cx="0" cy="101600"/>
          </a:xfrm>
          <a:prstGeom prst="line">
            <a:avLst/>
          </a:prstGeom>
          <a:noFill/>
          <a:ln w="12700">
            <a:solidFill>
              <a:srgbClr val="91919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90" name="Line 54"/>
          <p:cNvSpPr>
            <a:spLocks noChangeShapeType="1"/>
          </p:cNvSpPr>
          <p:nvPr/>
        </p:nvSpPr>
        <p:spPr bwMode="auto">
          <a:xfrm flipV="1">
            <a:off x="4141788" y="5280025"/>
            <a:ext cx="177800" cy="203200"/>
          </a:xfrm>
          <a:prstGeom prst="line">
            <a:avLst/>
          </a:prstGeom>
          <a:noFill/>
          <a:ln w="12700">
            <a:solidFill>
              <a:srgbClr val="91919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91" name="Line 55"/>
          <p:cNvSpPr>
            <a:spLocks noChangeShapeType="1"/>
          </p:cNvSpPr>
          <p:nvPr/>
        </p:nvSpPr>
        <p:spPr bwMode="auto">
          <a:xfrm flipV="1">
            <a:off x="4459288" y="5457825"/>
            <a:ext cx="0" cy="101600"/>
          </a:xfrm>
          <a:prstGeom prst="line">
            <a:avLst/>
          </a:prstGeom>
          <a:noFill/>
          <a:ln w="12700">
            <a:solidFill>
              <a:srgbClr val="91919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92" name="Line 56"/>
          <p:cNvSpPr>
            <a:spLocks noChangeShapeType="1"/>
          </p:cNvSpPr>
          <p:nvPr/>
        </p:nvSpPr>
        <p:spPr bwMode="auto">
          <a:xfrm flipV="1">
            <a:off x="4459288" y="5280025"/>
            <a:ext cx="177800" cy="203200"/>
          </a:xfrm>
          <a:prstGeom prst="line">
            <a:avLst/>
          </a:prstGeom>
          <a:noFill/>
          <a:ln w="12700">
            <a:solidFill>
              <a:srgbClr val="91919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93" name="Line 57"/>
          <p:cNvSpPr>
            <a:spLocks noChangeShapeType="1"/>
          </p:cNvSpPr>
          <p:nvPr/>
        </p:nvSpPr>
        <p:spPr bwMode="auto">
          <a:xfrm flipV="1">
            <a:off x="4776788" y="5457825"/>
            <a:ext cx="0" cy="101600"/>
          </a:xfrm>
          <a:prstGeom prst="line">
            <a:avLst/>
          </a:prstGeom>
          <a:noFill/>
          <a:ln w="12700">
            <a:solidFill>
              <a:srgbClr val="91919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94" name="Line 58"/>
          <p:cNvSpPr>
            <a:spLocks noChangeShapeType="1"/>
          </p:cNvSpPr>
          <p:nvPr/>
        </p:nvSpPr>
        <p:spPr bwMode="auto">
          <a:xfrm flipV="1">
            <a:off x="4776788" y="5280025"/>
            <a:ext cx="177800" cy="203200"/>
          </a:xfrm>
          <a:prstGeom prst="line">
            <a:avLst/>
          </a:prstGeom>
          <a:noFill/>
          <a:ln w="12700">
            <a:solidFill>
              <a:srgbClr val="91919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95" name="Line 59"/>
          <p:cNvSpPr>
            <a:spLocks noChangeShapeType="1"/>
          </p:cNvSpPr>
          <p:nvPr/>
        </p:nvSpPr>
        <p:spPr bwMode="auto">
          <a:xfrm flipV="1">
            <a:off x="5094288" y="5457825"/>
            <a:ext cx="0" cy="101600"/>
          </a:xfrm>
          <a:prstGeom prst="line">
            <a:avLst/>
          </a:prstGeom>
          <a:noFill/>
          <a:ln w="12700">
            <a:solidFill>
              <a:srgbClr val="91919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96" name="Line 60"/>
          <p:cNvSpPr>
            <a:spLocks noChangeShapeType="1"/>
          </p:cNvSpPr>
          <p:nvPr/>
        </p:nvSpPr>
        <p:spPr bwMode="auto">
          <a:xfrm flipV="1">
            <a:off x="5094288" y="5280025"/>
            <a:ext cx="177800" cy="203200"/>
          </a:xfrm>
          <a:prstGeom prst="line">
            <a:avLst/>
          </a:prstGeom>
          <a:noFill/>
          <a:ln w="12700">
            <a:solidFill>
              <a:srgbClr val="91919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97" name="Line 61"/>
          <p:cNvSpPr>
            <a:spLocks noChangeShapeType="1"/>
          </p:cNvSpPr>
          <p:nvPr/>
        </p:nvSpPr>
        <p:spPr bwMode="auto">
          <a:xfrm flipV="1">
            <a:off x="5411788" y="5457825"/>
            <a:ext cx="0" cy="101600"/>
          </a:xfrm>
          <a:prstGeom prst="line">
            <a:avLst/>
          </a:prstGeom>
          <a:noFill/>
          <a:ln w="12700">
            <a:solidFill>
              <a:srgbClr val="91919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98" name="Line 62"/>
          <p:cNvSpPr>
            <a:spLocks noChangeShapeType="1"/>
          </p:cNvSpPr>
          <p:nvPr/>
        </p:nvSpPr>
        <p:spPr bwMode="auto">
          <a:xfrm flipV="1">
            <a:off x="5411788" y="5280025"/>
            <a:ext cx="177800" cy="203200"/>
          </a:xfrm>
          <a:prstGeom prst="line">
            <a:avLst/>
          </a:prstGeom>
          <a:noFill/>
          <a:ln w="12700">
            <a:solidFill>
              <a:srgbClr val="91919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99" name="Line 63"/>
          <p:cNvSpPr>
            <a:spLocks noChangeShapeType="1"/>
          </p:cNvSpPr>
          <p:nvPr/>
        </p:nvSpPr>
        <p:spPr bwMode="auto">
          <a:xfrm flipV="1">
            <a:off x="5729288" y="5457825"/>
            <a:ext cx="0" cy="101600"/>
          </a:xfrm>
          <a:prstGeom prst="line">
            <a:avLst/>
          </a:prstGeom>
          <a:noFill/>
          <a:ln w="12700">
            <a:solidFill>
              <a:srgbClr val="91919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400" name="Line 64"/>
          <p:cNvSpPr>
            <a:spLocks noChangeShapeType="1"/>
          </p:cNvSpPr>
          <p:nvPr/>
        </p:nvSpPr>
        <p:spPr bwMode="auto">
          <a:xfrm flipV="1">
            <a:off x="5729288" y="5280025"/>
            <a:ext cx="165100" cy="203200"/>
          </a:xfrm>
          <a:prstGeom prst="line">
            <a:avLst/>
          </a:prstGeom>
          <a:noFill/>
          <a:ln w="12700">
            <a:solidFill>
              <a:srgbClr val="91919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401" name="Line 65"/>
          <p:cNvSpPr>
            <a:spLocks noChangeShapeType="1"/>
          </p:cNvSpPr>
          <p:nvPr/>
        </p:nvSpPr>
        <p:spPr bwMode="auto">
          <a:xfrm flipV="1">
            <a:off x="6046788" y="5457825"/>
            <a:ext cx="0" cy="101600"/>
          </a:xfrm>
          <a:prstGeom prst="line">
            <a:avLst/>
          </a:prstGeom>
          <a:noFill/>
          <a:ln w="12700">
            <a:solidFill>
              <a:srgbClr val="91919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402" name="Line 66"/>
          <p:cNvSpPr>
            <a:spLocks noChangeShapeType="1"/>
          </p:cNvSpPr>
          <p:nvPr/>
        </p:nvSpPr>
        <p:spPr bwMode="auto">
          <a:xfrm flipV="1">
            <a:off x="6046788" y="5280025"/>
            <a:ext cx="165100" cy="203200"/>
          </a:xfrm>
          <a:prstGeom prst="line">
            <a:avLst/>
          </a:prstGeom>
          <a:noFill/>
          <a:ln w="12700">
            <a:solidFill>
              <a:srgbClr val="91919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403" name="Line 67"/>
          <p:cNvSpPr>
            <a:spLocks noChangeShapeType="1"/>
          </p:cNvSpPr>
          <p:nvPr/>
        </p:nvSpPr>
        <p:spPr bwMode="auto">
          <a:xfrm flipV="1">
            <a:off x="6364288" y="5457825"/>
            <a:ext cx="0" cy="101600"/>
          </a:xfrm>
          <a:prstGeom prst="line">
            <a:avLst/>
          </a:prstGeom>
          <a:noFill/>
          <a:ln w="12700">
            <a:solidFill>
              <a:srgbClr val="91919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404" name="Line 68"/>
          <p:cNvSpPr>
            <a:spLocks noChangeShapeType="1"/>
          </p:cNvSpPr>
          <p:nvPr/>
        </p:nvSpPr>
        <p:spPr bwMode="auto">
          <a:xfrm flipV="1">
            <a:off x="6364288" y="5280025"/>
            <a:ext cx="165100" cy="203200"/>
          </a:xfrm>
          <a:prstGeom prst="line">
            <a:avLst/>
          </a:prstGeom>
          <a:noFill/>
          <a:ln w="12700">
            <a:solidFill>
              <a:srgbClr val="91919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405" name="Line 69"/>
          <p:cNvSpPr>
            <a:spLocks noChangeShapeType="1"/>
          </p:cNvSpPr>
          <p:nvPr/>
        </p:nvSpPr>
        <p:spPr bwMode="auto">
          <a:xfrm flipV="1">
            <a:off x="6681788" y="5457825"/>
            <a:ext cx="0" cy="101600"/>
          </a:xfrm>
          <a:prstGeom prst="line">
            <a:avLst/>
          </a:prstGeom>
          <a:noFill/>
          <a:ln w="12700">
            <a:solidFill>
              <a:srgbClr val="91919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406" name="Line 70"/>
          <p:cNvSpPr>
            <a:spLocks noChangeShapeType="1"/>
          </p:cNvSpPr>
          <p:nvPr/>
        </p:nvSpPr>
        <p:spPr bwMode="auto">
          <a:xfrm flipV="1">
            <a:off x="6681788" y="5280025"/>
            <a:ext cx="165100" cy="203200"/>
          </a:xfrm>
          <a:prstGeom prst="line">
            <a:avLst/>
          </a:prstGeom>
          <a:noFill/>
          <a:ln w="12700">
            <a:solidFill>
              <a:srgbClr val="91919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407" name="Line 71"/>
          <p:cNvSpPr>
            <a:spLocks noChangeShapeType="1"/>
          </p:cNvSpPr>
          <p:nvPr/>
        </p:nvSpPr>
        <p:spPr bwMode="auto">
          <a:xfrm flipV="1">
            <a:off x="6999288" y="5457825"/>
            <a:ext cx="0" cy="101600"/>
          </a:xfrm>
          <a:prstGeom prst="line">
            <a:avLst/>
          </a:prstGeom>
          <a:noFill/>
          <a:ln w="12700">
            <a:solidFill>
              <a:srgbClr val="91919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408" name="Line 72"/>
          <p:cNvSpPr>
            <a:spLocks noChangeShapeType="1"/>
          </p:cNvSpPr>
          <p:nvPr/>
        </p:nvSpPr>
        <p:spPr bwMode="auto">
          <a:xfrm flipV="1">
            <a:off x="6999288" y="5280025"/>
            <a:ext cx="165100" cy="203200"/>
          </a:xfrm>
          <a:prstGeom prst="line">
            <a:avLst/>
          </a:prstGeom>
          <a:noFill/>
          <a:ln w="12700">
            <a:solidFill>
              <a:srgbClr val="91919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409" name="Line 73"/>
          <p:cNvSpPr>
            <a:spLocks noChangeShapeType="1"/>
          </p:cNvSpPr>
          <p:nvPr/>
        </p:nvSpPr>
        <p:spPr bwMode="auto">
          <a:xfrm flipV="1">
            <a:off x="7316788" y="5457825"/>
            <a:ext cx="0" cy="101600"/>
          </a:xfrm>
          <a:prstGeom prst="line">
            <a:avLst/>
          </a:prstGeom>
          <a:noFill/>
          <a:ln w="12700">
            <a:solidFill>
              <a:srgbClr val="91919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410" name="Line 74"/>
          <p:cNvSpPr>
            <a:spLocks noChangeShapeType="1"/>
          </p:cNvSpPr>
          <p:nvPr/>
        </p:nvSpPr>
        <p:spPr bwMode="auto">
          <a:xfrm flipV="1">
            <a:off x="7316788" y="5280025"/>
            <a:ext cx="165100" cy="203200"/>
          </a:xfrm>
          <a:prstGeom prst="line">
            <a:avLst/>
          </a:prstGeom>
          <a:noFill/>
          <a:ln w="12700">
            <a:solidFill>
              <a:srgbClr val="91919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411" name="Line 75"/>
          <p:cNvSpPr>
            <a:spLocks noChangeShapeType="1"/>
          </p:cNvSpPr>
          <p:nvPr/>
        </p:nvSpPr>
        <p:spPr bwMode="auto">
          <a:xfrm flipV="1">
            <a:off x="7621588" y="5457825"/>
            <a:ext cx="0" cy="101600"/>
          </a:xfrm>
          <a:prstGeom prst="line">
            <a:avLst/>
          </a:prstGeom>
          <a:noFill/>
          <a:ln w="12700">
            <a:solidFill>
              <a:srgbClr val="91919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412" name="Line 76"/>
          <p:cNvSpPr>
            <a:spLocks noChangeShapeType="1"/>
          </p:cNvSpPr>
          <p:nvPr/>
        </p:nvSpPr>
        <p:spPr bwMode="auto">
          <a:xfrm flipV="1">
            <a:off x="7621588" y="5280025"/>
            <a:ext cx="177800" cy="203200"/>
          </a:xfrm>
          <a:prstGeom prst="line">
            <a:avLst/>
          </a:prstGeom>
          <a:noFill/>
          <a:ln w="12700">
            <a:solidFill>
              <a:srgbClr val="91919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413" name="Line 77"/>
          <p:cNvSpPr>
            <a:spLocks noChangeShapeType="1"/>
          </p:cNvSpPr>
          <p:nvPr/>
        </p:nvSpPr>
        <p:spPr bwMode="auto">
          <a:xfrm flipV="1">
            <a:off x="7939088" y="5457825"/>
            <a:ext cx="0" cy="101600"/>
          </a:xfrm>
          <a:prstGeom prst="line">
            <a:avLst/>
          </a:prstGeom>
          <a:noFill/>
          <a:ln w="12700">
            <a:solidFill>
              <a:srgbClr val="91919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414" name="Line 78"/>
          <p:cNvSpPr>
            <a:spLocks noChangeShapeType="1"/>
          </p:cNvSpPr>
          <p:nvPr/>
        </p:nvSpPr>
        <p:spPr bwMode="auto">
          <a:xfrm flipV="1">
            <a:off x="7939088" y="5280025"/>
            <a:ext cx="177800" cy="203200"/>
          </a:xfrm>
          <a:prstGeom prst="line">
            <a:avLst/>
          </a:prstGeom>
          <a:noFill/>
          <a:ln w="12700">
            <a:solidFill>
              <a:srgbClr val="91919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415" name="Line 79"/>
          <p:cNvSpPr>
            <a:spLocks noChangeShapeType="1"/>
          </p:cNvSpPr>
          <p:nvPr/>
        </p:nvSpPr>
        <p:spPr bwMode="auto">
          <a:xfrm flipV="1">
            <a:off x="8256588" y="5457825"/>
            <a:ext cx="0" cy="101600"/>
          </a:xfrm>
          <a:prstGeom prst="line">
            <a:avLst/>
          </a:prstGeom>
          <a:noFill/>
          <a:ln w="12700">
            <a:solidFill>
              <a:srgbClr val="91919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416" name="Line 80"/>
          <p:cNvSpPr>
            <a:spLocks noChangeShapeType="1"/>
          </p:cNvSpPr>
          <p:nvPr/>
        </p:nvSpPr>
        <p:spPr bwMode="auto">
          <a:xfrm flipV="1">
            <a:off x="8256588" y="5280025"/>
            <a:ext cx="177800" cy="203200"/>
          </a:xfrm>
          <a:prstGeom prst="line">
            <a:avLst/>
          </a:prstGeom>
          <a:noFill/>
          <a:ln w="12700">
            <a:solidFill>
              <a:srgbClr val="91919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417" name="Line 81"/>
          <p:cNvSpPr>
            <a:spLocks noChangeShapeType="1"/>
          </p:cNvSpPr>
          <p:nvPr/>
        </p:nvSpPr>
        <p:spPr bwMode="auto">
          <a:xfrm flipV="1">
            <a:off x="8574088" y="5457825"/>
            <a:ext cx="0" cy="101600"/>
          </a:xfrm>
          <a:prstGeom prst="line">
            <a:avLst/>
          </a:prstGeom>
          <a:noFill/>
          <a:ln w="12700">
            <a:solidFill>
              <a:srgbClr val="91919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418" name="Line 82"/>
          <p:cNvSpPr>
            <a:spLocks noChangeShapeType="1"/>
          </p:cNvSpPr>
          <p:nvPr/>
        </p:nvSpPr>
        <p:spPr bwMode="auto">
          <a:xfrm flipV="1">
            <a:off x="8574088" y="5280025"/>
            <a:ext cx="177800" cy="203200"/>
          </a:xfrm>
          <a:prstGeom prst="line">
            <a:avLst/>
          </a:prstGeom>
          <a:noFill/>
          <a:ln w="12700">
            <a:solidFill>
              <a:srgbClr val="91919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419" name="Line 83"/>
          <p:cNvSpPr>
            <a:spLocks noChangeShapeType="1"/>
          </p:cNvSpPr>
          <p:nvPr/>
        </p:nvSpPr>
        <p:spPr bwMode="auto">
          <a:xfrm flipV="1">
            <a:off x="8891588" y="5457825"/>
            <a:ext cx="0" cy="101600"/>
          </a:xfrm>
          <a:prstGeom prst="line">
            <a:avLst/>
          </a:prstGeom>
          <a:noFill/>
          <a:ln w="12700">
            <a:solidFill>
              <a:srgbClr val="91919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420" name="Line 84"/>
          <p:cNvSpPr>
            <a:spLocks noChangeShapeType="1"/>
          </p:cNvSpPr>
          <p:nvPr/>
        </p:nvSpPr>
        <p:spPr bwMode="auto">
          <a:xfrm flipV="1">
            <a:off x="8891588" y="5280025"/>
            <a:ext cx="177800" cy="203200"/>
          </a:xfrm>
          <a:prstGeom prst="line">
            <a:avLst/>
          </a:prstGeom>
          <a:noFill/>
          <a:ln w="12700">
            <a:solidFill>
              <a:srgbClr val="91919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421" name="Line 85"/>
          <p:cNvSpPr>
            <a:spLocks noChangeShapeType="1"/>
          </p:cNvSpPr>
          <p:nvPr/>
        </p:nvSpPr>
        <p:spPr bwMode="auto">
          <a:xfrm>
            <a:off x="2744788" y="4708525"/>
            <a:ext cx="6299200" cy="0"/>
          </a:xfrm>
          <a:prstGeom prst="line">
            <a:avLst/>
          </a:prstGeom>
          <a:noFill/>
          <a:ln w="12700">
            <a:solidFill>
              <a:srgbClr val="91919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422" name="Line 86"/>
          <p:cNvSpPr>
            <a:spLocks noChangeShapeType="1"/>
          </p:cNvSpPr>
          <p:nvPr/>
        </p:nvSpPr>
        <p:spPr bwMode="auto">
          <a:xfrm>
            <a:off x="2744788" y="4124325"/>
            <a:ext cx="6299200" cy="0"/>
          </a:xfrm>
          <a:prstGeom prst="line">
            <a:avLst/>
          </a:prstGeom>
          <a:noFill/>
          <a:ln w="12700">
            <a:solidFill>
              <a:srgbClr val="91919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423" name="Line 87"/>
          <p:cNvSpPr>
            <a:spLocks noChangeShapeType="1"/>
          </p:cNvSpPr>
          <p:nvPr/>
        </p:nvSpPr>
        <p:spPr bwMode="auto">
          <a:xfrm>
            <a:off x="2744788" y="3540125"/>
            <a:ext cx="6299200" cy="0"/>
          </a:xfrm>
          <a:prstGeom prst="line">
            <a:avLst/>
          </a:prstGeom>
          <a:noFill/>
          <a:ln w="12700">
            <a:solidFill>
              <a:srgbClr val="91919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424" name="Line 88"/>
          <p:cNvSpPr>
            <a:spLocks noChangeShapeType="1"/>
          </p:cNvSpPr>
          <p:nvPr/>
        </p:nvSpPr>
        <p:spPr bwMode="auto">
          <a:xfrm>
            <a:off x="2744788" y="2955925"/>
            <a:ext cx="6299200" cy="0"/>
          </a:xfrm>
          <a:prstGeom prst="line">
            <a:avLst/>
          </a:prstGeom>
          <a:noFill/>
          <a:ln w="12700">
            <a:solidFill>
              <a:srgbClr val="91919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425" name="Line 89"/>
          <p:cNvSpPr>
            <a:spLocks noChangeShapeType="1"/>
          </p:cNvSpPr>
          <p:nvPr/>
        </p:nvSpPr>
        <p:spPr bwMode="auto">
          <a:xfrm>
            <a:off x="2744788" y="2371725"/>
            <a:ext cx="6299200" cy="0"/>
          </a:xfrm>
          <a:prstGeom prst="line">
            <a:avLst/>
          </a:prstGeom>
          <a:noFill/>
          <a:ln w="12700">
            <a:solidFill>
              <a:srgbClr val="91919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426" name="Line 90"/>
          <p:cNvSpPr>
            <a:spLocks noChangeShapeType="1"/>
          </p:cNvSpPr>
          <p:nvPr/>
        </p:nvSpPr>
        <p:spPr bwMode="auto">
          <a:xfrm>
            <a:off x="2744788" y="1787525"/>
            <a:ext cx="6299200" cy="0"/>
          </a:xfrm>
          <a:prstGeom prst="line">
            <a:avLst/>
          </a:prstGeom>
          <a:noFill/>
          <a:ln w="12700">
            <a:solidFill>
              <a:srgbClr val="91919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427" name="Freeform 91"/>
          <p:cNvSpPr>
            <a:spLocks/>
          </p:cNvSpPr>
          <p:nvPr/>
        </p:nvSpPr>
        <p:spPr bwMode="auto">
          <a:xfrm>
            <a:off x="2459039" y="4702175"/>
            <a:ext cx="268287" cy="179388"/>
          </a:xfrm>
          <a:custGeom>
            <a:avLst/>
            <a:gdLst>
              <a:gd name="T0" fmla="*/ 0 w 169"/>
              <a:gd name="T1" fmla="*/ 177800 h 113"/>
              <a:gd name="T2" fmla="*/ 88900 w 169"/>
              <a:gd name="T3" fmla="*/ 177800 h 113"/>
              <a:gd name="T4" fmla="*/ 266700 w 169"/>
              <a:gd name="T5" fmla="*/ 0 h 113"/>
              <a:gd name="T6" fmla="*/ 0 60000 65536"/>
              <a:gd name="T7" fmla="*/ 0 60000 65536"/>
              <a:gd name="T8" fmla="*/ 0 60000 65536"/>
            </a:gdLst>
            <a:ahLst/>
            <a:cxnLst>
              <a:cxn ang="T6">
                <a:pos x="T0" y="T1"/>
              </a:cxn>
              <a:cxn ang="T7">
                <a:pos x="T2" y="T3"/>
              </a:cxn>
              <a:cxn ang="T8">
                <a:pos x="T4" y="T5"/>
              </a:cxn>
            </a:cxnLst>
            <a:rect l="0" t="0" r="r" b="b"/>
            <a:pathLst>
              <a:path w="169" h="113">
                <a:moveTo>
                  <a:pt x="0" y="112"/>
                </a:moveTo>
                <a:lnTo>
                  <a:pt x="56" y="112"/>
                </a:lnTo>
                <a:lnTo>
                  <a:pt x="168" y="0"/>
                </a:lnTo>
              </a:path>
            </a:pathLst>
          </a:custGeom>
          <a:noFill/>
          <a:ln w="12700" cap="rnd" cmpd="sng">
            <a:solidFill>
              <a:srgbClr val="91919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428" name="Freeform 92"/>
          <p:cNvSpPr>
            <a:spLocks/>
          </p:cNvSpPr>
          <p:nvPr/>
        </p:nvSpPr>
        <p:spPr bwMode="auto">
          <a:xfrm>
            <a:off x="2459039" y="4117975"/>
            <a:ext cx="268287" cy="179388"/>
          </a:xfrm>
          <a:custGeom>
            <a:avLst/>
            <a:gdLst>
              <a:gd name="T0" fmla="*/ 0 w 169"/>
              <a:gd name="T1" fmla="*/ 177800 h 113"/>
              <a:gd name="T2" fmla="*/ 88900 w 169"/>
              <a:gd name="T3" fmla="*/ 177800 h 113"/>
              <a:gd name="T4" fmla="*/ 266700 w 169"/>
              <a:gd name="T5" fmla="*/ 0 h 113"/>
              <a:gd name="T6" fmla="*/ 0 60000 65536"/>
              <a:gd name="T7" fmla="*/ 0 60000 65536"/>
              <a:gd name="T8" fmla="*/ 0 60000 65536"/>
            </a:gdLst>
            <a:ahLst/>
            <a:cxnLst>
              <a:cxn ang="T6">
                <a:pos x="T0" y="T1"/>
              </a:cxn>
              <a:cxn ang="T7">
                <a:pos x="T2" y="T3"/>
              </a:cxn>
              <a:cxn ang="T8">
                <a:pos x="T4" y="T5"/>
              </a:cxn>
            </a:cxnLst>
            <a:rect l="0" t="0" r="r" b="b"/>
            <a:pathLst>
              <a:path w="169" h="113">
                <a:moveTo>
                  <a:pt x="0" y="112"/>
                </a:moveTo>
                <a:lnTo>
                  <a:pt x="56" y="112"/>
                </a:lnTo>
                <a:lnTo>
                  <a:pt x="168" y="0"/>
                </a:lnTo>
              </a:path>
            </a:pathLst>
          </a:custGeom>
          <a:noFill/>
          <a:ln w="12700" cap="rnd" cmpd="sng">
            <a:solidFill>
              <a:srgbClr val="91919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429" name="Freeform 93"/>
          <p:cNvSpPr>
            <a:spLocks/>
          </p:cNvSpPr>
          <p:nvPr/>
        </p:nvSpPr>
        <p:spPr bwMode="auto">
          <a:xfrm>
            <a:off x="2459039" y="3546475"/>
            <a:ext cx="268287" cy="166688"/>
          </a:xfrm>
          <a:custGeom>
            <a:avLst/>
            <a:gdLst>
              <a:gd name="T0" fmla="*/ 0 w 169"/>
              <a:gd name="T1" fmla="*/ 165100 h 105"/>
              <a:gd name="T2" fmla="*/ 88900 w 169"/>
              <a:gd name="T3" fmla="*/ 165100 h 105"/>
              <a:gd name="T4" fmla="*/ 266700 w 169"/>
              <a:gd name="T5" fmla="*/ 0 h 105"/>
              <a:gd name="T6" fmla="*/ 0 60000 65536"/>
              <a:gd name="T7" fmla="*/ 0 60000 65536"/>
              <a:gd name="T8" fmla="*/ 0 60000 65536"/>
            </a:gdLst>
            <a:ahLst/>
            <a:cxnLst>
              <a:cxn ang="T6">
                <a:pos x="T0" y="T1"/>
              </a:cxn>
              <a:cxn ang="T7">
                <a:pos x="T2" y="T3"/>
              </a:cxn>
              <a:cxn ang="T8">
                <a:pos x="T4" y="T5"/>
              </a:cxn>
            </a:cxnLst>
            <a:rect l="0" t="0" r="r" b="b"/>
            <a:pathLst>
              <a:path w="169" h="105">
                <a:moveTo>
                  <a:pt x="0" y="104"/>
                </a:moveTo>
                <a:lnTo>
                  <a:pt x="56" y="104"/>
                </a:lnTo>
                <a:lnTo>
                  <a:pt x="168" y="0"/>
                </a:lnTo>
              </a:path>
            </a:pathLst>
          </a:custGeom>
          <a:noFill/>
          <a:ln w="12700" cap="rnd" cmpd="sng">
            <a:solidFill>
              <a:srgbClr val="91919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430" name="Freeform 94"/>
          <p:cNvSpPr>
            <a:spLocks/>
          </p:cNvSpPr>
          <p:nvPr/>
        </p:nvSpPr>
        <p:spPr bwMode="auto">
          <a:xfrm>
            <a:off x="2459039" y="2962275"/>
            <a:ext cx="268287" cy="179388"/>
          </a:xfrm>
          <a:custGeom>
            <a:avLst/>
            <a:gdLst>
              <a:gd name="T0" fmla="*/ 0 w 169"/>
              <a:gd name="T1" fmla="*/ 177800 h 113"/>
              <a:gd name="T2" fmla="*/ 88900 w 169"/>
              <a:gd name="T3" fmla="*/ 177800 h 113"/>
              <a:gd name="T4" fmla="*/ 266700 w 169"/>
              <a:gd name="T5" fmla="*/ 0 h 113"/>
              <a:gd name="T6" fmla="*/ 0 60000 65536"/>
              <a:gd name="T7" fmla="*/ 0 60000 65536"/>
              <a:gd name="T8" fmla="*/ 0 60000 65536"/>
            </a:gdLst>
            <a:ahLst/>
            <a:cxnLst>
              <a:cxn ang="T6">
                <a:pos x="T0" y="T1"/>
              </a:cxn>
              <a:cxn ang="T7">
                <a:pos x="T2" y="T3"/>
              </a:cxn>
              <a:cxn ang="T8">
                <a:pos x="T4" y="T5"/>
              </a:cxn>
            </a:cxnLst>
            <a:rect l="0" t="0" r="r" b="b"/>
            <a:pathLst>
              <a:path w="169" h="113">
                <a:moveTo>
                  <a:pt x="0" y="112"/>
                </a:moveTo>
                <a:lnTo>
                  <a:pt x="56" y="112"/>
                </a:lnTo>
                <a:lnTo>
                  <a:pt x="168" y="0"/>
                </a:lnTo>
              </a:path>
            </a:pathLst>
          </a:custGeom>
          <a:noFill/>
          <a:ln w="12700" cap="rnd" cmpd="sng">
            <a:solidFill>
              <a:srgbClr val="91919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431" name="Freeform 95"/>
          <p:cNvSpPr>
            <a:spLocks/>
          </p:cNvSpPr>
          <p:nvPr/>
        </p:nvSpPr>
        <p:spPr bwMode="auto">
          <a:xfrm>
            <a:off x="2459039" y="2378075"/>
            <a:ext cx="268287" cy="179388"/>
          </a:xfrm>
          <a:custGeom>
            <a:avLst/>
            <a:gdLst>
              <a:gd name="T0" fmla="*/ 0 w 169"/>
              <a:gd name="T1" fmla="*/ 177800 h 113"/>
              <a:gd name="T2" fmla="*/ 88900 w 169"/>
              <a:gd name="T3" fmla="*/ 177800 h 113"/>
              <a:gd name="T4" fmla="*/ 266700 w 169"/>
              <a:gd name="T5" fmla="*/ 0 h 113"/>
              <a:gd name="T6" fmla="*/ 0 60000 65536"/>
              <a:gd name="T7" fmla="*/ 0 60000 65536"/>
              <a:gd name="T8" fmla="*/ 0 60000 65536"/>
            </a:gdLst>
            <a:ahLst/>
            <a:cxnLst>
              <a:cxn ang="T6">
                <a:pos x="T0" y="T1"/>
              </a:cxn>
              <a:cxn ang="T7">
                <a:pos x="T2" y="T3"/>
              </a:cxn>
              <a:cxn ang="T8">
                <a:pos x="T4" y="T5"/>
              </a:cxn>
            </a:cxnLst>
            <a:rect l="0" t="0" r="r" b="b"/>
            <a:pathLst>
              <a:path w="169" h="113">
                <a:moveTo>
                  <a:pt x="0" y="112"/>
                </a:moveTo>
                <a:lnTo>
                  <a:pt x="56" y="112"/>
                </a:lnTo>
                <a:lnTo>
                  <a:pt x="168" y="0"/>
                </a:lnTo>
              </a:path>
            </a:pathLst>
          </a:custGeom>
          <a:noFill/>
          <a:ln w="12700" cap="rnd" cmpd="sng">
            <a:solidFill>
              <a:srgbClr val="91919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432" name="Freeform 96"/>
          <p:cNvSpPr>
            <a:spLocks/>
          </p:cNvSpPr>
          <p:nvPr/>
        </p:nvSpPr>
        <p:spPr bwMode="auto">
          <a:xfrm>
            <a:off x="2459039" y="1793875"/>
            <a:ext cx="268287" cy="179388"/>
          </a:xfrm>
          <a:custGeom>
            <a:avLst/>
            <a:gdLst>
              <a:gd name="T0" fmla="*/ 0 w 169"/>
              <a:gd name="T1" fmla="*/ 177800 h 113"/>
              <a:gd name="T2" fmla="*/ 88900 w 169"/>
              <a:gd name="T3" fmla="*/ 177800 h 113"/>
              <a:gd name="T4" fmla="*/ 266700 w 169"/>
              <a:gd name="T5" fmla="*/ 0 h 113"/>
              <a:gd name="T6" fmla="*/ 0 60000 65536"/>
              <a:gd name="T7" fmla="*/ 0 60000 65536"/>
              <a:gd name="T8" fmla="*/ 0 60000 65536"/>
            </a:gdLst>
            <a:ahLst/>
            <a:cxnLst>
              <a:cxn ang="T6">
                <a:pos x="T0" y="T1"/>
              </a:cxn>
              <a:cxn ang="T7">
                <a:pos x="T2" y="T3"/>
              </a:cxn>
              <a:cxn ang="T8">
                <a:pos x="T4" y="T5"/>
              </a:cxn>
            </a:cxnLst>
            <a:rect l="0" t="0" r="r" b="b"/>
            <a:pathLst>
              <a:path w="169" h="113">
                <a:moveTo>
                  <a:pt x="0" y="112"/>
                </a:moveTo>
                <a:lnTo>
                  <a:pt x="56" y="112"/>
                </a:lnTo>
                <a:lnTo>
                  <a:pt x="168" y="0"/>
                </a:lnTo>
              </a:path>
            </a:pathLst>
          </a:custGeom>
          <a:noFill/>
          <a:ln w="12700" cap="rnd" cmpd="sng">
            <a:solidFill>
              <a:srgbClr val="91919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433" name="Freeform 97"/>
          <p:cNvSpPr>
            <a:spLocks/>
          </p:cNvSpPr>
          <p:nvPr/>
        </p:nvSpPr>
        <p:spPr bwMode="auto">
          <a:xfrm>
            <a:off x="2459039" y="1222375"/>
            <a:ext cx="268287" cy="166688"/>
          </a:xfrm>
          <a:custGeom>
            <a:avLst/>
            <a:gdLst>
              <a:gd name="T0" fmla="*/ 0 w 169"/>
              <a:gd name="T1" fmla="*/ 165100 h 105"/>
              <a:gd name="T2" fmla="*/ 88900 w 169"/>
              <a:gd name="T3" fmla="*/ 165100 h 105"/>
              <a:gd name="T4" fmla="*/ 266700 w 169"/>
              <a:gd name="T5" fmla="*/ 0 h 105"/>
              <a:gd name="T6" fmla="*/ 0 60000 65536"/>
              <a:gd name="T7" fmla="*/ 0 60000 65536"/>
              <a:gd name="T8" fmla="*/ 0 60000 65536"/>
            </a:gdLst>
            <a:ahLst/>
            <a:cxnLst>
              <a:cxn ang="T6">
                <a:pos x="T0" y="T1"/>
              </a:cxn>
              <a:cxn ang="T7">
                <a:pos x="T2" y="T3"/>
              </a:cxn>
              <a:cxn ang="T8">
                <a:pos x="T4" y="T5"/>
              </a:cxn>
            </a:cxnLst>
            <a:rect l="0" t="0" r="r" b="b"/>
            <a:pathLst>
              <a:path w="169" h="105">
                <a:moveTo>
                  <a:pt x="0" y="104"/>
                </a:moveTo>
                <a:lnTo>
                  <a:pt x="56" y="104"/>
                </a:lnTo>
                <a:lnTo>
                  <a:pt x="168" y="0"/>
                </a:lnTo>
              </a:path>
            </a:pathLst>
          </a:custGeom>
          <a:noFill/>
          <a:ln w="12700" cap="rnd" cmpd="sng">
            <a:solidFill>
              <a:srgbClr val="91919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434" name="Rectangle 98"/>
          <p:cNvSpPr>
            <a:spLocks noChangeArrowheads="1"/>
          </p:cNvSpPr>
          <p:nvPr/>
        </p:nvSpPr>
        <p:spPr bwMode="auto">
          <a:xfrm>
            <a:off x="2260601" y="5378451"/>
            <a:ext cx="266099" cy="2898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300" b="1">
                <a:latin typeface=".VnTime" pitchFamily="34" charset="0"/>
              </a:rPr>
              <a:t>0</a:t>
            </a:r>
          </a:p>
        </p:txBody>
      </p:sp>
      <p:sp>
        <p:nvSpPr>
          <p:cNvPr id="14435" name="Rectangle 99"/>
          <p:cNvSpPr>
            <a:spLocks noChangeArrowheads="1"/>
          </p:cNvSpPr>
          <p:nvPr/>
        </p:nvSpPr>
        <p:spPr bwMode="auto">
          <a:xfrm>
            <a:off x="2260601" y="4794251"/>
            <a:ext cx="266099" cy="2898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300" b="1">
                <a:latin typeface=".VnTime" pitchFamily="34" charset="0"/>
              </a:rPr>
              <a:t>5</a:t>
            </a:r>
          </a:p>
        </p:txBody>
      </p:sp>
      <p:sp>
        <p:nvSpPr>
          <p:cNvPr id="14436" name="Rectangle 100"/>
          <p:cNvSpPr>
            <a:spLocks noChangeArrowheads="1"/>
          </p:cNvSpPr>
          <p:nvPr/>
        </p:nvSpPr>
        <p:spPr bwMode="auto">
          <a:xfrm>
            <a:off x="2133600" y="4210051"/>
            <a:ext cx="349456" cy="2898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300" b="1">
                <a:latin typeface=".VnTime" pitchFamily="34" charset="0"/>
              </a:rPr>
              <a:t>10</a:t>
            </a:r>
          </a:p>
        </p:txBody>
      </p:sp>
      <p:sp>
        <p:nvSpPr>
          <p:cNvPr id="14437" name="Rectangle 101"/>
          <p:cNvSpPr>
            <a:spLocks noChangeArrowheads="1"/>
          </p:cNvSpPr>
          <p:nvPr/>
        </p:nvSpPr>
        <p:spPr bwMode="auto">
          <a:xfrm>
            <a:off x="2133600" y="3625851"/>
            <a:ext cx="349456" cy="2898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300" b="1">
                <a:latin typeface=".VnTime" pitchFamily="34" charset="0"/>
              </a:rPr>
              <a:t>15</a:t>
            </a:r>
          </a:p>
        </p:txBody>
      </p:sp>
      <p:sp>
        <p:nvSpPr>
          <p:cNvPr id="14438" name="Rectangle 102"/>
          <p:cNvSpPr>
            <a:spLocks noChangeArrowheads="1"/>
          </p:cNvSpPr>
          <p:nvPr/>
        </p:nvSpPr>
        <p:spPr bwMode="auto">
          <a:xfrm>
            <a:off x="2133600" y="3054351"/>
            <a:ext cx="349456" cy="2898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300" b="1">
                <a:latin typeface=".VnTime" pitchFamily="34" charset="0"/>
              </a:rPr>
              <a:t>20</a:t>
            </a:r>
          </a:p>
        </p:txBody>
      </p:sp>
      <p:sp>
        <p:nvSpPr>
          <p:cNvPr id="14439" name="Rectangle 103"/>
          <p:cNvSpPr>
            <a:spLocks noChangeArrowheads="1"/>
          </p:cNvSpPr>
          <p:nvPr/>
        </p:nvSpPr>
        <p:spPr bwMode="auto">
          <a:xfrm>
            <a:off x="2133600" y="2470151"/>
            <a:ext cx="349456" cy="2898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300" b="1">
                <a:latin typeface=".VnTime" pitchFamily="34" charset="0"/>
              </a:rPr>
              <a:t>25</a:t>
            </a:r>
          </a:p>
        </p:txBody>
      </p:sp>
      <p:sp>
        <p:nvSpPr>
          <p:cNvPr id="14440" name="Rectangle 104"/>
          <p:cNvSpPr>
            <a:spLocks noChangeArrowheads="1"/>
          </p:cNvSpPr>
          <p:nvPr/>
        </p:nvSpPr>
        <p:spPr bwMode="auto">
          <a:xfrm>
            <a:off x="2133600" y="1885951"/>
            <a:ext cx="349456" cy="2898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300" b="1">
                <a:latin typeface=".VnTime" pitchFamily="34" charset="0"/>
              </a:rPr>
              <a:t>30</a:t>
            </a:r>
          </a:p>
        </p:txBody>
      </p:sp>
      <p:sp>
        <p:nvSpPr>
          <p:cNvPr id="14441" name="Rectangle 105"/>
          <p:cNvSpPr>
            <a:spLocks noChangeArrowheads="1"/>
          </p:cNvSpPr>
          <p:nvPr/>
        </p:nvSpPr>
        <p:spPr bwMode="auto">
          <a:xfrm>
            <a:off x="2133600" y="1301751"/>
            <a:ext cx="349456" cy="2898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300" b="1">
                <a:latin typeface=".VnTime" pitchFamily="34" charset="0"/>
              </a:rPr>
              <a:t>35</a:t>
            </a:r>
          </a:p>
        </p:txBody>
      </p:sp>
      <p:sp>
        <p:nvSpPr>
          <p:cNvPr id="14442" name="Rectangle 106"/>
          <p:cNvSpPr>
            <a:spLocks noChangeArrowheads="1"/>
          </p:cNvSpPr>
          <p:nvPr/>
        </p:nvSpPr>
        <p:spPr bwMode="auto">
          <a:xfrm>
            <a:off x="2687638" y="2638425"/>
            <a:ext cx="101600" cy="2768600"/>
          </a:xfrm>
          <a:prstGeom prst="rect">
            <a:avLst/>
          </a:prstGeom>
          <a:solidFill>
            <a:schemeClr val="accent2"/>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altLang="en-US"/>
          </a:p>
        </p:txBody>
      </p:sp>
      <p:sp>
        <p:nvSpPr>
          <p:cNvPr id="14443" name="Freeform 107"/>
          <p:cNvSpPr>
            <a:spLocks/>
          </p:cNvSpPr>
          <p:nvPr/>
        </p:nvSpPr>
        <p:spPr bwMode="auto">
          <a:xfrm>
            <a:off x="2801939" y="2505075"/>
            <a:ext cx="77787" cy="2909888"/>
          </a:xfrm>
          <a:custGeom>
            <a:avLst/>
            <a:gdLst>
              <a:gd name="T0" fmla="*/ 0 w 49"/>
              <a:gd name="T1" fmla="*/ 2908300 h 1833"/>
              <a:gd name="T2" fmla="*/ 0 w 49"/>
              <a:gd name="T3" fmla="*/ 2908300 h 1833"/>
              <a:gd name="T4" fmla="*/ 76200 w 49"/>
              <a:gd name="T5" fmla="*/ 2781300 h 1833"/>
              <a:gd name="T6" fmla="*/ 76200 w 49"/>
              <a:gd name="T7" fmla="*/ 0 h 1833"/>
              <a:gd name="T8" fmla="*/ 0 w 49"/>
              <a:gd name="T9" fmla="*/ 127000 h 1833"/>
              <a:gd name="T10" fmla="*/ 0 w 49"/>
              <a:gd name="T11" fmla="*/ 1524000 h 1833"/>
              <a:gd name="T12" fmla="*/ 0 w 49"/>
              <a:gd name="T13" fmla="*/ 2222500 h 1833"/>
              <a:gd name="T14" fmla="*/ 0 w 49"/>
              <a:gd name="T15" fmla="*/ 2908300 h 1833"/>
              <a:gd name="T16" fmla="*/ 76200 w 49"/>
              <a:gd name="T17" fmla="*/ 2781300 h 1833"/>
              <a:gd name="T18" fmla="*/ 76200 w 49"/>
              <a:gd name="T19" fmla="*/ 0 h 1833"/>
              <a:gd name="T20" fmla="*/ 0 w 49"/>
              <a:gd name="T21" fmla="*/ 127000 h 1833"/>
              <a:gd name="T22" fmla="*/ 0 w 49"/>
              <a:gd name="T23" fmla="*/ 1524000 h 1833"/>
              <a:gd name="T24" fmla="*/ 0 w 49"/>
              <a:gd name="T25" fmla="*/ 2222500 h 1833"/>
              <a:gd name="T26" fmla="*/ 0 w 49"/>
              <a:gd name="T27" fmla="*/ 2374900 h 1833"/>
              <a:gd name="T28" fmla="*/ 0 w 49"/>
              <a:gd name="T29" fmla="*/ 2514600 h 1833"/>
              <a:gd name="T30" fmla="*/ 0 w 49"/>
              <a:gd name="T31" fmla="*/ 2628900 h 1833"/>
              <a:gd name="T32" fmla="*/ 0 w 49"/>
              <a:gd name="T33" fmla="*/ 2730500 h 1833"/>
              <a:gd name="T34" fmla="*/ 0 w 49"/>
              <a:gd name="T35" fmla="*/ 2806700 h 1833"/>
              <a:gd name="T36" fmla="*/ 0 w 49"/>
              <a:gd name="T37" fmla="*/ 2857500 h 1833"/>
              <a:gd name="T38" fmla="*/ 0 w 49"/>
              <a:gd name="T39" fmla="*/ 2895600 h 1833"/>
              <a:gd name="T40" fmla="*/ 0 w 49"/>
              <a:gd name="T41" fmla="*/ 2908300 h 183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49" h="1833">
                <a:moveTo>
                  <a:pt x="0" y="1832"/>
                </a:moveTo>
                <a:lnTo>
                  <a:pt x="0" y="1832"/>
                </a:lnTo>
                <a:lnTo>
                  <a:pt x="48" y="1752"/>
                </a:lnTo>
                <a:lnTo>
                  <a:pt x="48" y="0"/>
                </a:lnTo>
                <a:lnTo>
                  <a:pt x="0" y="80"/>
                </a:lnTo>
                <a:lnTo>
                  <a:pt x="0" y="960"/>
                </a:lnTo>
                <a:lnTo>
                  <a:pt x="0" y="1400"/>
                </a:lnTo>
                <a:lnTo>
                  <a:pt x="0" y="1832"/>
                </a:lnTo>
                <a:lnTo>
                  <a:pt x="48" y="1752"/>
                </a:lnTo>
                <a:lnTo>
                  <a:pt x="48" y="0"/>
                </a:lnTo>
                <a:lnTo>
                  <a:pt x="0" y="80"/>
                </a:lnTo>
                <a:lnTo>
                  <a:pt x="0" y="960"/>
                </a:lnTo>
                <a:lnTo>
                  <a:pt x="0" y="1400"/>
                </a:lnTo>
                <a:lnTo>
                  <a:pt x="0" y="1496"/>
                </a:lnTo>
                <a:lnTo>
                  <a:pt x="0" y="1584"/>
                </a:lnTo>
                <a:lnTo>
                  <a:pt x="0" y="1656"/>
                </a:lnTo>
                <a:lnTo>
                  <a:pt x="0" y="1720"/>
                </a:lnTo>
                <a:lnTo>
                  <a:pt x="0" y="1768"/>
                </a:lnTo>
                <a:lnTo>
                  <a:pt x="0" y="1800"/>
                </a:lnTo>
                <a:lnTo>
                  <a:pt x="0" y="1824"/>
                </a:lnTo>
                <a:lnTo>
                  <a:pt x="0" y="1832"/>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444" name="Rectangle 108"/>
          <p:cNvSpPr>
            <a:spLocks noChangeArrowheads="1"/>
          </p:cNvSpPr>
          <p:nvPr/>
        </p:nvSpPr>
        <p:spPr bwMode="auto">
          <a:xfrm>
            <a:off x="2789238" y="1927225"/>
            <a:ext cx="101600" cy="3479800"/>
          </a:xfrm>
          <a:prstGeom prst="rect">
            <a:avLst/>
          </a:prstGeom>
          <a:solidFill>
            <a:schemeClr val="folHlink"/>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altLang="en-US"/>
          </a:p>
        </p:txBody>
      </p:sp>
      <p:sp>
        <p:nvSpPr>
          <p:cNvPr id="14445" name="Rectangle 109"/>
          <p:cNvSpPr>
            <a:spLocks noChangeArrowheads="1"/>
          </p:cNvSpPr>
          <p:nvPr/>
        </p:nvSpPr>
        <p:spPr bwMode="auto">
          <a:xfrm>
            <a:off x="3005138" y="3667125"/>
            <a:ext cx="101600" cy="1739900"/>
          </a:xfrm>
          <a:prstGeom prst="rect">
            <a:avLst/>
          </a:prstGeom>
          <a:solidFill>
            <a:schemeClr val="accent2"/>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altLang="en-US"/>
          </a:p>
        </p:txBody>
      </p:sp>
      <p:sp>
        <p:nvSpPr>
          <p:cNvPr id="14446" name="Rectangle 110"/>
          <p:cNvSpPr>
            <a:spLocks noChangeArrowheads="1"/>
          </p:cNvSpPr>
          <p:nvPr/>
        </p:nvSpPr>
        <p:spPr bwMode="auto">
          <a:xfrm>
            <a:off x="3121025" y="3794125"/>
            <a:ext cx="101600" cy="1612900"/>
          </a:xfrm>
          <a:prstGeom prst="rect">
            <a:avLst/>
          </a:prstGeom>
          <a:solidFill>
            <a:schemeClr val="folHlink"/>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altLang="en-US"/>
          </a:p>
        </p:txBody>
      </p:sp>
      <p:sp>
        <p:nvSpPr>
          <p:cNvPr id="14447" name="Rectangle 111"/>
          <p:cNvSpPr>
            <a:spLocks noChangeArrowheads="1"/>
          </p:cNvSpPr>
          <p:nvPr/>
        </p:nvSpPr>
        <p:spPr bwMode="auto">
          <a:xfrm>
            <a:off x="3322638" y="3794125"/>
            <a:ext cx="101600" cy="1612900"/>
          </a:xfrm>
          <a:prstGeom prst="rect">
            <a:avLst/>
          </a:prstGeom>
          <a:solidFill>
            <a:schemeClr val="accent2"/>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altLang="en-US"/>
          </a:p>
        </p:txBody>
      </p:sp>
      <p:sp>
        <p:nvSpPr>
          <p:cNvPr id="14448" name="Rectangle 112"/>
          <p:cNvSpPr>
            <a:spLocks noChangeArrowheads="1"/>
          </p:cNvSpPr>
          <p:nvPr/>
        </p:nvSpPr>
        <p:spPr bwMode="auto">
          <a:xfrm>
            <a:off x="3424238" y="2638425"/>
            <a:ext cx="101600" cy="2768600"/>
          </a:xfrm>
          <a:prstGeom prst="rect">
            <a:avLst/>
          </a:prstGeom>
          <a:solidFill>
            <a:schemeClr val="folHlink"/>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altLang="en-US"/>
          </a:p>
        </p:txBody>
      </p:sp>
      <p:sp>
        <p:nvSpPr>
          <p:cNvPr id="14449" name="Rectangle 113"/>
          <p:cNvSpPr>
            <a:spLocks noChangeArrowheads="1"/>
          </p:cNvSpPr>
          <p:nvPr/>
        </p:nvSpPr>
        <p:spPr bwMode="auto">
          <a:xfrm>
            <a:off x="3654425" y="4556125"/>
            <a:ext cx="101600" cy="850900"/>
          </a:xfrm>
          <a:prstGeom prst="rect">
            <a:avLst/>
          </a:prstGeom>
          <a:solidFill>
            <a:schemeClr val="accent2"/>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altLang="en-US"/>
          </a:p>
        </p:txBody>
      </p:sp>
      <p:sp>
        <p:nvSpPr>
          <p:cNvPr id="14450" name="Rectangle 114"/>
          <p:cNvSpPr>
            <a:spLocks noChangeArrowheads="1"/>
          </p:cNvSpPr>
          <p:nvPr/>
        </p:nvSpPr>
        <p:spPr bwMode="auto">
          <a:xfrm>
            <a:off x="3741738" y="4556125"/>
            <a:ext cx="101600" cy="850900"/>
          </a:xfrm>
          <a:prstGeom prst="rect">
            <a:avLst/>
          </a:prstGeom>
          <a:solidFill>
            <a:schemeClr val="folHlink"/>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altLang="en-US"/>
          </a:p>
        </p:txBody>
      </p:sp>
      <p:sp>
        <p:nvSpPr>
          <p:cNvPr id="14451" name="Rectangle 115"/>
          <p:cNvSpPr>
            <a:spLocks noChangeArrowheads="1"/>
          </p:cNvSpPr>
          <p:nvPr/>
        </p:nvSpPr>
        <p:spPr bwMode="auto">
          <a:xfrm>
            <a:off x="3971925" y="4251325"/>
            <a:ext cx="101600" cy="1155700"/>
          </a:xfrm>
          <a:prstGeom prst="rect">
            <a:avLst/>
          </a:prstGeom>
          <a:solidFill>
            <a:schemeClr val="accent2"/>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altLang="en-US"/>
          </a:p>
        </p:txBody>
      </p:sp>
      <p:sp>
        <p:nvSpPr>
          <p:cNvPr id="14452" name="Rectangle 116"/>
          <p:cNvSpPr>
            <a:spLocks noChangeArrowheads="1"/>
          </p:cNvSpPr>
          <p:nvPr/>
        </p:nvSpPr>
        <p:spPr bwMode="auto">
          <a:xfrm>
            <a:off x="4059238" y="4251325"/>
            <a:ext cx="101600" cy="1155700"/>
          </a:xfrm>
          <a:prstGeom prst="rect">
            <a:avLst/>
          </a:prstGeom>
          <a:solidFill>
            <a:schemeClr val="folHlink"/>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altLang="en-US"/>
          </a:p>
        </p:txBody>
      </p:sp>
      <p:sp>
        <p:nvSpPr>
          <p:cNvPr id="14453" name="Rectangle 117"/>
          <p:cNvSpPr>
            <a:spLocks noChangeArrowheads="1"/>
          </p:cNvSpPr>
          <p:nvPr/>
        </p:nvSpPr>
        <p:spPr bwMode="auto">
          <a:xfrm>
            <a:off x="4275138" y="3336925"/>
            <a:ext cx="101600" cy="2070100"/>
          </a:xfrm>
          <a:prstGeom prst="rect">
            <a:avLst/>
          </a:prstGeom>
          <a:solidFill>
            <a:schemeClr val="accent2"/>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altLang="en-US"/>
          </a:p>
        </p:txBody>
      </p:sp>
      <p:sp>
        <p:nvSpPr>
          <p:cNvPr id="14454" name="Rectangle 118"/>
          <p:cNvSpPr>
            <a:spLocks noChangeArrowheads="1"/>
          </p:cNvSpPr>
          <p:nvPr/>
        </p:nvSpPr>
        <p:spPr bwMode="auto">
          <a:xfrm>
            <a:off x="4376738" y="2689225"/>
            <a:ext cx="101600" cy="2717800"/>
          </a:xfrm>
          <a:prstGeom prst="rect">
            <a:avLst/>
          </a:prstGeom>
          <a:solidFill>
            <a:schemeClr val="folHlink"/>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altLang="en-US"/>
          </a:p>
        </p:txBody>
      </p:sp>
      <p:sp>
        <p:nvSpPr>
          <p:cNvPr id="14455" name="Rectangle 119"/>
          <p:cNvSpPr>
            <a:spLocks noChangeArrowheads="1"/>
          </p:cNvSpPr>
          <p:nvPr/>
        </p:nvSpPr>
        <p:spPr bwMode="auto">
          <a:xfrm>
            <a:off x="4694238" y="3565525"/>
            <a:ext cx="101600" cy="1841500"/>
          </a:xfrm>
          <a:prstGeom prst="rect">
            <a:avLst/>
          </a:prstGeom>
          <a:solidFill>
            <a:schemeClr val="folHlink"/>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altLang="en-US"/>
          </a:p>
        </p:txBody>
      </p:sp>
      <p:sp>
        <p:nvSpPr>
          <p:cNvPr id="14456" name="Rectangle 120"/>
          <p:cNvSpPr>
            <a:spLocks noChangeArrowheads="1"/>
          </p:cNvSpPr>
          <p:nvPr/>
        </p:nvSpPr>
        <p:spPr bwMode="auto">
          <a:xfrm>
            <a:off x="5011738" y="2752725"/>
            <a:ext cx="101600" cy="2654300"/>
          </a:xfrm>
          <a:prstGeom prst="rect">
            <a:avLst/>
          </a:prstGeom>
          <a:solidFill>
            <a:schemeClr val="folHlink"/>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altLang="en-US"/>
          </a:p>
        </p:txBody>
      </p:sp>
      <p:sp>
        <p:nvSpPr>
          <p:cNvPr id="14457" name="Rectangle 121"/>
          <p:cNvSpPr>
            <a:spLocks noChangeArrowheads="1"/>
          </p:cNvSpPr>
          <p:nvPr/>
        </p:nvSpPr>
        <p:spPr bwMode="auto">
          <a:xfrm>
            <a:off x="5329238" y="2003425"/>
            <a:ext cx="101600" cy="3403600"/>
          </a:xfrm>
          <a:prstGeom prst="rect">
            <a:avLst/>
          </a:prstGeom>
          <a:solidFill>
            <a:schemeClr val="folHlink"/>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altLang="en-US"/>
          </a:p>
        </p:txBody>
      </p:sp>
      <p:sp>
        <p:nvSpPr>
          <p:cNvPr id="14458" name="Rectangle 122"/>
          <p:cNvSpPr>
            <a:spLocks noChangeArrowheads="1"/>
          </p:cNvSpPr>
          <p:nvPr/>
        </p:nvSpPr>
        <p:spPr bwMode="auto">
          <a:xfrm>
            <a:off x="5646738" y="2689225"/>
            <a:ext cx="101600" cy="2717800"/>
          </a:xfrm>
          <a:prstGeom prst="rect">
            <a:avLst/>
          </a:prstGeom>
          <a:solidFill>
            <a:schemeClr val="folHlink"/>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altLang="en-US"/>
          </a:p>
        </p:txBody>
      </p:sp>
      <p:sp>
        <p:nvSpPr>
          <p:cNvPr id="14459" name="Rectangle 123"/>
          <p:cNvSpPr>
            <a:spLocks noChangeArrowheads="1"/>
          </p:cNvSpPr>
          <p:nvPr/>
        </p:nvSpPr>
        <p:spPr bwMode="auto">
          <a:xfrm>
            <a:off x="5976938" y="3667125"/>
            <a:ext cx="101600" cy="1739900"/>
          </a:xfrm>
          <a:prstGeom prst="rect">
            <a:avLst/>
          </a:prstGeom>
          <a:solidFill>
            <a:schemeClr val="folHlink"/>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altLang="en-US"/>
          </a:p>
        </p:txBody>
      </p:sp>
      <p:sp>
        <p:nvSpPr>
          <p:cNvPr id="14460" name="Rectangle 124"/>
          <p:cNvSpPr>
            <a:spLocks noChangeArrowheads="1"/>
          </p:cNvSpPr>
          <p:nvPr/>
        </p:nvSpPr>
        <p:spPr bwMode="auto">
          <a:xfrm>
            <a:off x="6294438" y="4378325"/>
            <a:ext cx="101600" cy="1028700"/>
          </a:xfrm>
          <a:prstGeom prst="rect">
            <a:avLst/>
          </a:prstGeom>
          <a:solidFill>
            <a:schemeClr val="folHlink"/>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altLang="en-US"/>
          </a:p>
        </p:txBody>
      </p:sp>
      <p:sp>
        <p:nvSpPr>
          <p:cNvPr id="14461" name="Rectangle 125"/>
          <p:cNvSpPr>
            <a:spLocks noChangeArrowheads="1"/>
          </p:cNvSpPr>
          <p:nvPr/>
        </p:nvSpPr>
        <p:spPr bwMode="auto">
          <a:xfrm>
            <a:off x="6611938" y="4899025"/>
            <a:ext cx="101600" cy="508000"/>
          </a:xfrm>
          <a:prstGeom prst="rect">
            <a:avLst/>
          </a:prstGeom>
          <a:solidFill>
            <a:schemeClr val="folHlink"/>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altLang="en-US"/>
          </a:p>
        </p:txBody>
      </p:sp>
      <p:sp>
        <p:nvSpPr>
          <p:cNvPr id="14462" name="Rectangle 126"/>
          <p:cNvSpPr>
            <a:spLocks noChangeArrowheads="1"/>
          </p:cNvSpPr>
          <p:nvPr/>
        </p:nvSpPr>
        <p:spPr bwMode="auto">
          <a:xfrm>
            <a:off x="6929438" y="5127625"/>
            <a:ext cx="101600" cy="279400"/>
          </a:xfrm>
          <a:prstGeom prst="rect">
            <a:avLst/>
          </a:prstGeom>
          <a:solidFill>
            <a:schemeClr val="fo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altLang="en-US"/>
          </a:p>
        </p:txBody>
      </p:sp>
      <p:sp>
        <p:nvSpPr>
          <p:cNvPr id="14463" name="Rectangle 127"/>
          <p:cNvSpPr>
            <a:spLocks noChangeArrowheads="1"/>
          </p:cNvSpPr>
          <p:nvPr/>
        </p:nvSpPr>
        <p:spPr bwMode="auto">
          <a:xfrm>
            <a:off x="7246938" y="4899025"/>
            <a:ext cx="101600" cy="508000"/>
          </a:xfrm>
          <a:prstGeom prst="rect">
            <a:avLst/>
          </a:prstGeom>
          <a:solidFill>
            <a:schemeClr val="folHlink"/>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altLang="en-US"/>
          </a:p>
        </p:txBody>
      </p:sp>
      <p:sp>
        <p:nvSpPr>
          <p:cNvPr id="14464" name="Rectangle 128"/>
          <p:cNvSpPr>
            <a:spLocks noChangeArrowheads="1"/>
          </p:cNvSpPr>
          <p:nvPr/>
        </p:nvSpPr>
        <p:spPr bwMode="auto">
          <a:xfrm>
            <a:off x="7564438" y="5127625"/>
            <a:ext cx="101600" cy="279400"/>
          </a:xfrm>
          <a:prstGeom prst="rect">
            <a:avLst/>
          </a:prstGeom>
          <a:solidFill>
            <a:schemeClr val="fo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altLang="en-US"/>
          </a:p>
        </p:txBody>
      </p:sp>
      <p:sp>
        <p:nvSpPr>
          <p:cNvPr id="14465" name="Rectangle 129"/>
          <p:cNvSpPr>
            <a:spLocks noChangeArrowheads="1"/>
          </p:cNvSpPr>
          <p:nvPr/>
        </p:nvSpPr>
        <p:spPr bwMode="auto">
          <a:xfrm>
            <a:off x="7881938" y="5305425"/>
            <a:ext cx="101600" cy="101600"/>
          </a:xfrm>
          <a:prstGeom prst="rect">
            <a:avLst/>
          </a:prstGeom>
          <a:solidFill>
            <a:schemeClr val="fo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altLang="en-US"/>
          </a:p>
        </p:txBody>
      </p:sp>
      <p:sp>
        <p:nvSpPr>
          <p:cNvPr id="14466" name="Rectangle 130"/>
          <p:cNvSpPr>
            <a:spLocks noChangeArrowheads="1"/>
          </p:cNvSpPr>
          <p:nvPr/>
        </p:nvSpPr>
        <p:spPr bwMode="auto">
          <a:xfrm>
            <a:off x="8199438" y="4733925"/>
            <a:ext cx="101600" cy="673100"/>
          </a:xfrm>
          <a:prstGeom prst="rect">
            <a:avLst/>
          </a:prstGeom>
          <a:solidFill>
            <a:schemeClr val="folHlink"/>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altLang="en-US"/>
          </a:p>
        </p:txBody>
      </p:sp>
      <p:sp>
        <p:nvSpPr>
          <p:cNvPr id="14467" name="Rectangle 131"/>
          <p:cNvSpPr>
            <a:spLocks noChangeArrowheads="1"/>
          </p:cNvSpPr>
          <p:nvPr/>
        </p:nvSpPr>
        <p:spPr bwMode="auto">
          <a:xfrm>
            <a:off x="8516938" y="4606925"/>
            <a:ext cx="101600" cy="800100"/>
          </a:xfrm>
          <a:prstGeom prst="rect">
            <a:avLst/>
          </a:prstGeom>
          <a:solidFill>
            <a:schemeClr val="folHlink"/>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altLang="en-US"/>
          </a:p>
        </p:txBody>
      </p:sp>
      <p:sp>
        <p:nvSpPr>
          <p:cNvPr id="14468" name="Rectangle 132"/>
          <p:cNvSpPr>
            <a:spLocks noChangeArrowheads="1"/>
          </p:cNvSpPr>
          <p:nvPr/>
        </p:nvSpPr>
        <p:spPr bwMode="auto">
          <a:xfrm>
            <a:off x="8732838" y="2397125"/>
            <a:ext cx="88900" cy="3009900"/>
          </a:xfrm>
          <a:prstGeom prst="rect">
            <a:avLst/>
          </a:prstGeom>
          <a:solidFill>
            <a:srgbClr val="05FDF9"/>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altLang="en-US"/>
          </a:p>
        </p:txBody>
      </p:sp>
      <p:sp>
        <p:nvSpPr>
          <p:cNvPr id="14469" name="Rectangle 133"/>
          <p:cNvSpPr>
            <a:spLocks noChangeArrowheads="1"/>
          </p:cNvSpPr>
          <p:nvPr/>
        </p:nvSpPr>
        <p:spPr bwMode="auto">
          <a:xfrm>
            <a:off x="8834438" y="1470025"/>
            <a:ext cx="101600" cy="3937000"/>
          </a:xfrm>
          <a:prstGeom prst="rect">
            <a:avLst/>
          </a:prstGeom>
          <a:solidFill>
            <a:srgbClr val="F9F667"/>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altLang="en-US"/>
          </a:p>
        </p:txBody>
      </p:sp>
      <p:sp>
        <p:nvSpPr>
          <p:cNvPr id="14470" name="Rectangle 134"/>
          <p:cNvSpPr>
            <a:spLocks noChangeArrowheads="1"/>
          </p:cNvSpPr>
          <p:nvPr/>
        </p:nvSpPr>
        <p:spPr bwMode="auto">
          <a:xfrm>
            <a:off x="2524125" y="5578475"/>
            <a:ext cx="346250" cy="243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000">
                <a:latin typeface=".VnTime" pitchFamily="34" charset="0"/>
              </a:rPr>
              <a:t>7/6</a:t>
            </a:r>
          </a:p>
        </p:txBody>
      </p:sp>
      <p:sp>
        <p:nvSpPr>
          <p:cNvPr id="14471" name="Rectangle 135"/>
          <p:cNvSpPr>
            <a:spLocks noChangeArrowheads="1"/>
          </p:cNvSpPr>
          <p:nvPr/>
        </p:nvSpPr>
        <p:spPr bwMode="auto">
          <a:xfrm>
            <a:off x="2774950" y="5578475"/>
            <a:ext cx="410370" cy="243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000">
                <a:latin typeface=".VnTime" pitchFamily="34" charset="0"/>
              </a:rPr>
              <a:t>14/6</a:t>
            </a:r>
          </a:p>
        </p:txBody>
      </p:sp>
      <p:sp>
        <p:nvSpPr>
          <p:cNvPr id="14472" name="Rectangle 136"/>
          <p:cNvSpPr>
            <a:spLocks noChangeArrowheads="1"/>
          </p:cNvSpPr>
          <p:nvPr/>
        </p:nvSpPr>
        <p:spPr bwMode="auto">
          <a:xfrm>
            <a:off x="3135313" y="5564188"/>
            <a:ext cx="410370" cy="243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000">
                <a:latin typeface=".VnTime" pitchFamily="34" charset="0"/>
              </a:rPr>
              <a:t>21/6</a:t>
            </a:r>
          </a:p>
        </p:txBody>
      </p:sp>
      <p:sp>
        <p:nvSpPr>
          <p:cNvPr id="14473" name="Rectangle 137"/>
          <p:cNvSpPr>
            <a:spLocks noChangeArrowheads="1"/>
          </p:cNvSpPr>
          <p:nvPr/>
        </p:nvSpPr>
        <p:spPr bwMode="auto">
          <a:xfrm>
            <a:off x="3465513" y="5578475"/>
            <a:ext cx="410370" cy="243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000">
                <a:latin typeface=".VnTime" pitchFamily="34" charset="0"/>
              </a:rPr>
              <a:t>28/6</a:t>
            </a:r>
          </a:p>
        </p:txBody>
      </p:sp>
      <p:sp>
        <p:nvSpPr>
          <p:cNvPr id="14474" name="Rectangle 138"/>
          <p:cNvSpPr>
            <a:spLocks noChangeArrowheads="1"/>
          </p:cNvSpPr>
          <p:nvPr/>
        </p:nvSpPr>
        <p:spPr bwMode="auto">
          <a:xfrm>
            <a:off x="3806825" y="5578475"/>
            <a:ext cx="346250" cy="243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000">
                <a:latin typeface=".VnTime" pitchFamily="34" charset="0"/>
              </a:rPr>
              <a:t>5/7</a:t>
            </a:r>
          </a:p>
        </p:txBody>
      </p:sp>
      <p:sp>
        <p:nvSpPr>
          <p:cNvPr id="14475" name="Rectangle 139"/>
          <p:cNvSpPr>
            <a:spLocks noChangeArrowheads="1"/>
          </p:cNvSpPr>
          <p:nvPr/>
        </p:nvSpPr>
        <p:spPr bwMode="auto">
          <a:xfrm>
            <a:off x="4075113" y="5578475"/>
            <a:ext cx="410370" cy="243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000">
                <a:latin typeface=".VnTime" pitchFamily="34" charset="0"/>
              </a:rPr>
              <a:t>12/7</a:t>
            </a:r>
          </a:p>
        </p:txBody>
      </p:sp>
      <p:sp>
        <p:nvSpPr>
          <p:cNvPr id="14476" name="Rectangle 140"/>
          <p:cNvSpPr>
            <a:spLocks noChangeArrowheads="1"/>
          </p:cNvSpPr>
          <p:nvPr/>
        </p:nvSpPr>
        <p:spPr bwMode="auto">
          <a:xfrm>
            <a:off x="4405313" y="5578475"/>
            <a:ext cx="410370" cy="243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000">
                <a:latin typeface=".VnTime" pitchFamily="34" charset="0"/>
              </a:rPr>
              <a:t>19/7</a:t>
            </a:r>
          </a:p>
        </p:txBody>
      </p:sp>
      <p:sp>
        <p:nvSpPr>
          <p:cNvPr id="14477" name="Rectangle 141"/>
          <p:cNvSpPr>
            <a:spLocks noChangeArrowheads="1"/>
          </p:cNvSpPr>
          <p:nvPr/>
        </p:nvSpPr>
        <p:spPr bwMode="auto">
          <a:xfrm>
            <a:off x="4722813" y="5578475"/>
            <a:ext cx="410370" cy="243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000">
                <a:latin typeface=".VnTime" pitchFamily="34" charset="0"/>
              </a:rPr>
              <a:t>26/7</a:t>
            </a:r>
          </a:p>
        </p:txBody>
      </p:sp>
      <p:sp>
        <p:nvSpPr>
          <p:cNvPr id="14478" name="Rectangle 142"/>
          <p:cNvSpPr>
            <a:spLocks noChangeArrowheads="1"/>
          </p:cNvSpPr>
          <p:nvPr/>
        </p:nvSpPr>
        <p:spPr bwMode="auto">
          <a:xfrm>
            <a:off x="5033963" y="5578475"/>
            <a:ext cx="346250" cy="243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000">
                <a:latin typeface=".VnTime" pitchFamily="34" charset="0"/>
              </a:rPr>
              <a:t>2/8</a:t>
            </a:r>
          </a:p>
        </p:txBody>
      </p:sp>
      <p:sp>
        <p:nvSpPr>
          <p:cNvPr id="14479" name="Rectangle 143"/>
          <p:cNvSpPr>
            <a:spLocks noChangeArrowheads="1"/>
          </p:cNvSpPr>
          <p:nvPr/>
        </p:nvSpPr>
        <p:spPr bwMode="auto">
          <a:xfrm>
            <a:off x="5380038" y="5578475"/>
            <a:ext cx="346250" cy="243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000">
                <a:latin typeface=".VnTime" pitchFamily="34" charset="0"/>
              </a:rPr>
              <a:t>9/8</a:t>
            </a:r>
          </a:p>
        </p:txBody>
      </p:sp>
      <p:sp>
        <p:nvSpPr>
          <p:cNvPr id="14480" name="Rectangle 144"/>
          <p:cNvSpPr>
            <a:spLocks noChangeArrowheads="1"/>
          </p:cNvSpPr>
          <p:nvPr/>
        </p:nvSpPr>
        <p:spPr bwMode="auto">
          <a:xfrm>
            <a:off x="5630863" y="5578475"/>
            <a:ext cx="410370" cy="243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000">
                <a:latin typeface=".VnTime" pitchFamily="34" charset="0"/>
              </a:rPr>
              <a:t>16/8</a:t>
            </a:r>
          </a:p>
        </p:txBody>
      </p:sp>
      <p:sp>
        <p:nvSpPr>
          <p:cNvPr id="14481" name="Rectangle 145"/>
          <p:cNvSpPr>
            <a:spLocks noChangeArrowheads="1"/>
          </p:cNvSpPr>
          <p:nvPr/>
        </p:nvSpPr>
        <p:spPr bwMode="auto">
          <a:xfrm>
            <a:off x="6005513" y="5578475"/>
            <a:ext cx="410370" cy="243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000">
                <a:latin typeface=".VnTime" pitchFamily="34" charset="0"/>
              </a:rPr>
              <a:t>23/8</a:t>
            </a:r>
          </a:p>
        </p:txBody>
      </p:sp>
      <p:sp>
        <p:nvSpPr>
          <p:cNvPr id="14482" name="Rectangle 146"/>
          <p:cNvSpPr>
            <a:spLocks noChangeArrowheads="1"/>
          </p:cNvSpPr>
          <p:nvPr/>
        </p:nvSpPr>
        <p:spPr bwMode="auto">
          <a:xfrm>
            <a:off x="6310313" y="5578475"/>
            <a:ext cx="410370" cy="243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000">
                <a:latin typeface=".VnTime" pitchFamily="34" charset="0"/>
              </a:rPr>
              <a:t>30/8</a:t>
            </a:r>
          </a:p>
        </p:txBody>
      </p:sp>
      <p:sp>
        <p:nvSpPr>
          <p:cNvPr id="14483" name="Rectangle 147"/>
          <p:cNvSpPr>
            <a:spLocks noChangeArrowheads="1"/>
          </p:cNvSpPr>
          <p:nvPr/>
        </p:nvSpPr>
        <p:spPr bwMode="auto">
          <a:xfrm>
            <a:off x="6678613" y="5578475"/>
            <a:ext cx="346250" cy="243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000">
                <a:latin typeface=".VnTime" pitchFamily="34" charset="0"/>
              </a:rPr>
              <a:t>6/9</a:t>
            </a:r>
          </a:p>
        </p:txBody>
      </p:sp>
      <p:sp>
        <p:nvSpPr>
          <p:cNvPr id="14484" name="Rectangle 148"/>
          <p:cNvSpPr>
            <a:spLocks noChangeArrowheads="1"/>
          </p:cNvSpPr>
          <p:nvPr/>
        </p:nvSpPr>
        <p:spPr bwMode="auto">
          <a:xfrm>
            <a:off x="6931025" y="5578475"/>
            <a:ext cx="410370" cy="243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000">
                <a:latin typeface=".VnTime" pitchFamily="34" charset="0"/>
              </a:rPr>
              <a:t>13/9</a:t>
            </a:r>
          </a:p>
        </p:txBody>
      </p:sp>
      <p:sp>
        <p:nvSpPr>
          <p:cNvPr id="14485" name="Rectangle 149"/>
          <p:cNvSpPr>
            <a:spLocks noChangeArrowheads="1"/>
          </p:cNvSpPr>
          <p:nvPr/>
        </p:nvSpPr>
        <p:spPr bwMode="auto">
          <a:xfrm>
            <a:off x="7262813" y="5578475"/>
            <a:ext cx="410370" cy="243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000">
                <a:latin typeface=".VnTime" pitchFamily="34" charset="0"/>
              </a:rPr>
              <a:t>20/9</a:t>
            </a:r>
          </a:p>
        </p:txBody>
      </p:sp>
      <p:sp>
        <p:nvSpPr>
          <p:cNvPr id="14486" name="Rectangle 150"/>
          <p:cNvSpPr>
            <a:spLocks noChangeArrowheads="1"/>
          </p:cNvSpPr>
          <p:nvPr/>
        </p:nvSpPr>
        <p:spPr bwMode="auto">
          <a:xfrm>
            <a:off x="7580313" y="5578475"/>
            <a:ext cx="410370" cy="243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000">
                <a:latin typeface=".VnTime" pitchFamily="34" charset="0"/>
              </a:rPr>
              <a:t>27/9</a:t>
            </a:r>
          </a:p>
        </p:txBody>
      </p:sp>
      <p:sp>
        <p:nvSpPr>
          <p:cNvPr id="14487" name="Rectangle 151"/>
          <p:cNvSpPr>
            <a:spLocks noChangeArrowheads="1"/>
          </p:cNvSpPr>
          <p:nvPr/>
        </p:nvSpPr>
        <p:spPr bwMode="auto">
          <a:xfrm>
            <a:off x="7854950" y="5578475"/>
            <a:ext cx="410370" cy="243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000">
                <a:latin typeface=".VnTime" pitchFamily="34" charset="0"/>
              </a:rPr>
              <a:t>4/10</a:t>
            </a:r>
          </a:p>
        </p:txBody>
      </p:sp>
      <p:sp>
        <p:nvSpPr>
          <p:cNvPr id="14488" name="Rectangle 152"/>
          <p:cNvSpPr>
            <a:spLocks noChangeArrowheads="1"/>
          </p:cNvSpPr>
          <p:nvPr/>
        </p:nvSpPr>
        <p:spPr bwMode="auto">
          <a:xfrm>
            <a:off x="8161338" y="5578475"/>
            <a:ext cx="474490" cy="243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000">
                <a:latin typeface=".VnTime" pitchFamily="34" charset="0"/>
              </a:rPr>
              <a:t>11/10</a:t>
            </a:r>
          </a:p>
        </p:txBody>
      </p:sp>
      <p:sp>
        <p:nvSpPr>
          <p:cNvPr id="14489" name="Rectangle 153"/>
          <p:cNvSpPr>
            <a:spLocks noChangeArrowheads="1"/>
          </p:cNvSpPr>
          <p:nvPr/>
        </p:nvSpPr>
        <p:spPr bwMode="auto">
          <a:xfrm>
            <a:off x="8548688" y="5578475"/>
            <a:ext cx="474490" cy="243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000">
                <a:latin typeface=".VnTime" pitchFamily="34" charset="0"/>
              </a:rPr>
              <a:t>18/10</a:t>
            </a:r>
          </a:p>
        </p:txBody>
      </p:sp>
    </p:spTree>
    <p:extLst>
      <p:ext uri="{BB962C8B-B14F-4D97-AF65-F5344CB8AC3E}">
        <p14:creationId xmlns:p14="http://schemas.microsoft.com/office/powerpoint/2010/main" val="131274720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endParaRPr lang="en-US"/>
          </a:p>
        </p:txBody>
      </p:sp>
      <p:sp>
        <p:nvSpPr>
          <p:cNvPr id="1048578" name="Rectangle 2"/>
          <p:cNvSpPr>
            <a:spLocks noGrp="1" noChangeArrowheads="1"/>
          </p:cNvSpPr>
          <p:nvPr>
            <p:ph type="title"/>
          </p:nvPr>
        </p:nvSpPr>
        <p:spPr/>
        <p:txBody>
          <a:bodyPr/>
          <a:lstStyle/>
          <a:p>
            <a:r>
              <a:rPr lang="en-US" altLang="en-US" smtClean="0"/>
              <a:t>Bắt đầu/kết thúc nhiệm vụ</a:t>
            </a:r>
          </a:p>
        </p:txBody>
      </p:sp>
      <p:sp>
        <p:nvSpPr>
          <p:cNvPr id="15364" name="Oval 4"/>
          <p:cNvSpPr>
            <a:spLocks noChangeArrowheads="1"/>
          </p:cNvSpPr>
          <p:nvPr/>
        </p:nvSpPr>
        <p:spPr bwMode="auto">
          <a:xfrm>
            <a:off x="9858375" y="1628775"/>
            <a:ext cx="95250" cy="95250"/>
          </a:xfrm>
          <a:prstGeom prst="ellipse">
            <a:avLst/>
          </a:prstGeom>
          <a:solidFill>
            <a:srgbClr val="618FFD"/>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altLang="en-US"/>
          </a:p>
        </p:txBody>
      </p:sp>
      <p:sp>
        <p:nvSpPr>
          <p:cNvPr id="15365" name="Freeform 5"/>
          <p:cNvSpPr>
            <a:spLocks/>
          </p:cNvSpPr>
          <p:nvPr/>
        </p:nvSpPr>
        <p:spPr bwMode="auto">
          <a:xfrm>
            <a:off x="7440613" y="1066800"/>
            <a:ext cx="4762" cy="4260850"/>
          </a:xfrm>
          <a:custGeom>
            <a:avLst/>
            <a:gdLst>
              <a:gd name="T0" fmla="*/ 0 w 3"/>
              <a:gd name="T1" fmla="*/ 0 h 2684"/>
              <a:gd name="T2" fmla="*/ 3175 w 3"/>
              <a:gd name="T3" fmla="*/ 0 h 2684"/>
              <a:gd name="T4" fmla="*/ 3175 w 3"/>
              <a:gd name="T5" fmla="*/ 4259263 h 2684"/>
              <a:gd name="T6" fmla="*/ 0 w 3"/>
              <a:gd name="T7" fmla="*/ 4259263 h 2684"/>
              <a:gd name="T8" fmla="*/ 0 w 3"/>
              <a:gd name="T9" fmla="*/ 0 h 26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 h="2684">
                <a:moveTo>
                  <a:pt x="0" y="0"/>
                </a:moveTo>
                <a:lnTo>
                  <a:pt x="2" y="0"/>
                </a:lnTo>
                <a:lnTo>
                  <a:pt x="2" y="2683"/>
                </a:lnTo>
                <a:lnTo>
                  <a:pt x="0" y="2683"/>
                </a:lnTo>
                <a:lnTo>
                  <a:pt x="0" y="0"/>
                </a:lnTo>
              </a:path>
            </a:pathLst>
          </a:custGeom>
          <a:solidFill>
            <a:schemeClr val="tx1"/>
          </a:solidFill>
          <a:ln w="12700" cap="rnd" cmpd="sng">
            <a:solidFill>
              <a:srgbClr val="91919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366" name="Oval 6"/>
          <p:cNvSpPr>
            <a:spLocks noChangeArrowheads="1"/>
          </p:cNvSpPr>
          <p:nvPr/>
        </p:nvSpPr>
        <p:spPr bwMode="auto">
          <a:xfrm>
            <a:off x="7400925" y="2152650"/>
            <a:ext cx="95250" cy="95250"/>
          </a:xfrm>
          <a:prstGeom prst="ellipse">
            <a:avLst/>
          </a:prstGeom>
          <a:solidFill>
            <a:srgbClr val="618FFD"/>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altLang="en-US"/>
          </a:p>
        </p:txBody>
      </p:sp>
      <p:sp>
        <p:nvSpPr>
          <p:cNvPr id="15367" name="Oval 7"/>
          <p:cNvSpPr>
            <a:spLocks noChangeArrowheads="1"/>
          </p:cNvSpPr>
          <p:nvPr/>
        </p:nvSpPr>
        <p:spPr bwMode="auto">
          <a:xfrm>
            <a:off x="6991350" y="2505075"/>
            <a:ext cx="95250" cy="95250"/>
          </a:xfrm>
          <a:prstGeom prst="ellipse">
            <a:avLst/>
          </a:prstGeom>
          <a:solidFill>
            <a:srgbClr val="618FFD"/>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altLang="en-US"/>
          </a:p>
        </p:txBody>
      </p:sp>
      <p:sp>
        <p:nvSpPr>
          <p:cNvPr id="15368" name="Oval 8"/>
          <p:cNvSpPr>
            <a:spLocks noChangeArrowheads="1"/>
          </p:cNvSpPr>
          <p:nvPr/>
        </p:nvSpPr>
        <p:spPr bwMode="auto">
          <a:xfrm>
            <a:off x="6572250" y="2971800"/>
            <a:ext cx="95250" cy="95250"/>
          </a:xfrm>
          <a:prstGeom prst="ellipse">
            <a:avLst/>
          </a:prstGeom>
          <a:solidFill>
            <a:srgbClr val="618FFD"/>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altLang="en-US"/>
          </a:p>
        </p:txBody>
      </p:sp>
      <p:sp>
        <p:nvSpPr>
          <p:cNvPr id="15369" name="Rectangle 9"/>
          <p:cNvSpPr>
            <a:spLocks noChangeArrowheads="1"/>
          </p:cNvSpPr>
          <p:nvPr/>
        </p:nvSpPr>
        <p:spPr bwMode="auto">
          <a:xfrm>
            <a:off x="2392364" y="5294313"/>
            <a:ext cx="134937" cy="114300"/>
          </a:xfrm>
          <a:prstGeom prst="rect">
            <a:avLst/>
          </a:prstGeom>
          <a:solidFill>
            <a:schemeClr val="accent2"/>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altLang="en-US"/>
          </a:p>
        </p:txBody>
      </p:sp>
      <p:sp>
        <p:nvSpPr>
          <p:cNvPr id="15370" name="Rectangle 11"/>
          <p:cNvSpPr>
            <a:spLocks noChangeArrowheads="1"/>
          </p:cNvSpPr>
          <p:nvPr/>
        </p:nvSpPr>
        <p:spPr bwMode="auto">
          <a:xfrm>
            <a:off x="1671638" y="2670176"/>
            <a:ext cx="919162" cy="47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lnSpc>
                <a:spcPct val="90000"/>
              </a:lnSpc>
            </a:pPr>
            <a:r>
              <a:rPr lang="en-US" altLang="en-US" sz="1400">
                <a:latin typeface="Arial" charset="0"/>
              </a:rPr>
              <a:t>S</a:t>
            </a:r>
            <a:r>
              <a:rPr lang="en-US" altLang="en-US" sz="1400"/>
              <a:t>ố công việc</a:t>
            </a:r>
          </a:p>
        </p:txBody>
      </p:sp>
      <p:sp>
        <p:nvSpPr>
          <p:cNvPr id="15371" name="Line 12"/>
          <p:cNvSpPr>
            <a:spLocks noChangeShapeType="1"/>
          </p:cNvSpPr>
          <p:nvPr/>
        </p:nvSpPr>
        <p:spPr bwMode="auto">
          <a:xfrm>
            <a:off x="2024063" y="6284913"/>
            <a:ext cx="792162" cy="0"/>
          </a:xfrm>
          <a:prstGeom prst="line">
            <a:avLst/>
          </a:prstGeom>
          <a:noFill/>
          <a:ln w="127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72" name="Rectangle 13"/>
          <p:cNvSpPr>
            <a:spLocks noChangeArrowheads="1"/>
          </p:cNvSpPr>
          <p:nvPr/>
        </p:nvSpPr>
        <p:spPr bwMode="auto">
          <a:xfrm>
            <a:off x="2362201" y="6248400"/>
            <a:ext cx="144463" cy="133350"/>
          </a:xfrm>
          <a:prstGeom prst="rect">
            <a:avLst/>
          </a:prstGeom>
          <a:solidFill>
            <a:schemeClr val="accent2"/>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altLang="en-US"/>
          </a:p>
        </p:txBody>
      </p:sp>
      <p:sp>
        <p:nvSpPr>
          <p:cNvPr id="15373" name="Line 14"/>
          <p:cNvSpPr>
            <a:spLocks noChangeShapeType="1"/>
          </p:cNvSpPr>
          <p:nvPr/>
        </p:nvSpPr>
        <p:spPr bwMode="auto">
          <a:xfrm>
            <a:off x="4267201" y="6248400"/>
            <a:ext cx="792163" cy="0"/>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74" name="Rectangle 15"/>
          <p:cNvSpPr>
            <a:spLocks noChangeArrowheads="1"/>
          </p:cNvSpPr>
          <p:nvPr/>
        </p:nvSpPr>
        <p:spPr bwMode="auto">
          <a:xfrm>
            <a:off x="6973633" y="6019801"/>
            <a:ext cx="1365760" cy="4775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lnSpc>
                <a:spcPct val="90000"/>
              </a:lnSpc>
            </a:pPr>
            <a:r>
              <a:rPr lang="en-US" altLang="en-US" sz="1400">
                <a:latin typeface="Arial" charset="0"/>
              </a:rPr>
              <a:t>C</a:t>
            </a:r>
            <a:r>
              <a:rPr lang="en-US" altLang="en-US" sz="1400"/>
              <a:t>ông việc hoàn </a:t>
            </a:r>
          </a:p>
          <a:p>
            <a:pPr algn="ctr">
              <a:lnSpc>
                <a:spcPct val="90000"/>
              </a:lnSpc>
            </a:pPr>
            <a:r>
              <a:rPr lang="en-US" altLang="en-US" sz="1400"/>
              <a:t>thành kế hoạch</a:t>
            </a:r>
          </a:p>
        </p:txBody>
      </p:sp>
      <p:sp>
        <p:nvSpPr>
          <p:cNvPr id="15375" name="Rectangle 16"/>
          <p:cNvSpPr>
            <a:spLocks noChangeArrowheads="1"/>
          </p:cNvSpPr>
          <p:nvPr/>
        </p:nvSpPr>
        <p:spPr bwMode="auto">
          <a:xfrm>
            <a:off x="5357813" y="5653089"/>
            <a:ext cx="889668" cy="2836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ct val="90000"/>
              </a:lnSpc>
            </a:pPr>
            <a:r>
              <a:rPr lang="en-US" altLang="en-US" sz="1400">
                <a:latin typeface="Arial" charset="0"/>
              </a:rPr>
              <a:t>Th</a:t>
            </a:r>
            <a:r>
              <a:rPr lang="en-US" altLang="en-US" sz="1400"/>
              <a:t>ời gian</a:t>
            </a:r>
          </a:p>
        </p:txBody>
      </p:sp>
      <p:sp>
        <p:nvSpPr>
          <p:cNvPr id="15376" name="Rectangle 17"/>
          <p:cNvSpPr>
            <a:spLocks noChangeArrowheads="1"/>
          </p:cNvSpPr>
          <p:nvPr/>
        </p:nvSpPr>
        <p:spPr bwMode="auto">
          <a:xfrm>
            <a:off x="2986462" y="6046789"/>
            <a:ext cx="1235917" cy="4775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lnSpc>
                <a:spcPct val="90000"/>
              </a:lnSpc>
            </a:pPr>
            <a:r>
              <a:rPr lang="en-US" altLang="en-US" sz="1400">
                <a:latin typeface="Arial" charset="0"/>
              </a:rPr>
              <a:t>C</a:t>
            </a:r>
            <a:r>
              <a:rPr lang="en-US" altLang="en-US" sz="1400"/>
              <a:t>ông việc bắt </a:t>
            </a:r>
          </a:p>
          <a:p>
            <a:pPr algn="ctr">
              <a:lnSpc>
                <a:spcPct val="90000"/>
              </a:lnSpc>
            </a:pPr>
            <a:r>
              <a:rPr lang="en-US" altLang="en-US" sz="1400"/>
              <a:t>đầu thực tế</a:t>
            </a:r>
          </a:p>
        </p:txBody>
      </p:sp>
      <p:sp>
        <p:nvSpPr>
          <p:cNvPr id="15377" name="Rectangle 18"/>
          <p:cNvSpPr>
            <a:spLocks noChangeArrowheads="1"/>
          </p:cNvSpPr>
          <p:nvPr/>
        </p:nvSpPr>
        <p:spPr bwMode="auto">
          <a:xfrm>
            <a:off x="7010400" y="1143001"/>
            <a:ext cx="851196" cy="2836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ct val="90000"/>
              </a:lnSpc>
            </a:pPr>
            <a:r>
              <a:rPr lang="en-US" altLang="en-US" sz="1400">
                <a:latin typeface="Arial" charset="0"/>
              </a:rPr>
              <a:t>Hi</a:t>
            </a:r>
            <a:r>
              <a:rPr lang="en-US" altLang="en-US" sz="1400"/>
              <a:t>ện thời</a:t>
            </a:r>
          </a:p>
        </p:txBody>
      </p:sp>
      <p:sp>
        <p:nvSpPr>
          <p:cNvPr id="15378" name="Line 19"/>
          <p:cNvSpPr>
            <a:spLocks noChangeShapeType="1"/>
          </p:cNvSpPr>
          <p:nvPr/>
        </p:nvSpPr>
        <p:spPr bwMode="auto">
          <a:xfrm>
            <a:off x="6324601" y="6248400"/>
            <a:ext cx="792163" cy="0"/>
          </a:xfrm>
          <a:prstGeom prst="line">
            <a:avLst/>
          </a:prstGeom>
          <a:noFill/>
          <a:ln w="12700">
            <a:solidFill>
              <a:srgbClr val="618FF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79" name="Rectangle 20"/>
          <p:cNvSpPr>
            <a:spLocks noChangeArrowheads="1"/>
          </p:cNvSpPr>
          <p:nvPr/>
        </p:nvSpPr>
        <p:spPr bwMode="auto">
          <a:xfrm>
            <a:off x="5031162" y="6045201"/>
            <a:ext cx="1235917" cy="4775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lnSpc>
                <a:spcPct val="90000"/>
              </a:lnSpc>
            </a:pPr>
            <a:r>
              <a:rPr lang="en-US" altLang="en-US" sz="1400">
                <a:latin typeface="Arial" charset="0"/>
              </a:rPr>
              <a:t>C</a:t>
            </a:r>
            <a:r>
              <a:rPr lang="en-US" altLang="en-US" sz="1400"/>
              <a:t>ông việc bắt </a:t>
            </a:r>
          </a:p>
          <a:p>
            <a:pPr algn="ctr">
              <a:lnSpc>
                <a:spcPct val="90000"/>
              </a:lnSpc>
            </a:pPr>
            <a:r>
              <a:rPr lang="en-US" altLang="en-US" sz="1400"/>
              <a:t>đầu kế hoạch</a:t>
            </a:r>
          </a:p>
        </p:txBody>
      </p:sp>
      <p:sp>
        <p:nvSpPr>
          <p:cNvPr id="15380" name="Rectangle 21"/>
          <p:cNvSpPr>
            <a:spLocks noChangeArrowheads="1"/>
          </p:cNvSpPr>
          <p:nvPr/>
        </p:nvSpPr>
        <p:spPr bwMode="auto">
          <a:xfrm>
            <a:off x="9364627" y="5969001"/>
            <a:ext cx="1320875" cy="4775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lnSpc>
                <a:spcPct val="90000"/>
              </a:lnSpc>
            </a:pPr>
            <a:r>
              <a:rPr lang="en-US" altLang="en-US" sz="1400">
                <a:latin typeface="Arial" charset="0"/>
              </a:rPr>
              <a:t>C</a:t>
            </a:r>
            <a:r>
              <a:rPr lang="en-US" altLang="en-US" sz="1400"/>
              <a:t>ông việc hoàn</a:t>
            </a:r>
          </a:p>
          <a:p>
            <a:pPr algn="ctr">
              <a:lnSpc>
                <a:spcPct val="90000"/>
              </a:lnSpc>
            </a:pPr>
            <a:r>
              <a:rPr lang="en-US" altLang="en-US" sz="1400"/>
              <a:t>thành thực tế</a:t>
            </a:r>
          </a:p>
        </p:txBody>
      </p:sp>
      <p:sp>
        <p:nvSpPr>
          <p:cNvPr id="15381" name="Line 22"/>
          <p:cNvSpPr>
            <a:spLocks noChangeShapeType="1"/>
          </p:cNvSpPr>
          <p:nvPr/>
        </p:nvSpPr>
        <p:spPr bwMode="auto">
          <a:xfrm>
            <a:off x="8458201" y="6248400"/>
            <a:ext cx="792163" cy="0"/>
          </a:xfrm>
          <a:prstGeom prst="line">
            <a:avLst/>
          </a:prstGeom>
          <a:noFill/>
          <a:ln w="12700">
            <a:solidFill>
              <a:srgbClr val="05FDF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82" name="Rectangle 23"/>
          <p:cNvSpPr>
            <a:spLocks noChangeArrowheads="1"/>
          </p:cNvSpPr>
          <p:nvPr/>
        </p:nvSpPr>
        <p:spPr bwMode="auto">
          <a:xfrm>
            <a:off x="2476501" y="1066801"/>
            <a:ext cx="7445375" cy="4270375"/>
          </a:xfrm>
          <a:prstGeom prst="rect">
            <a:avLst/>
          </a:prstGeom>
          <a:noFill/>
          <a:ln w="12700">
            <a:solidFill>
              <a:srgbClr val="91919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altLang="en-US"/>
          </a:p>
        </p:txBody>
      </p:sp>
      <p:sp>
        <p:nvSpPr>
          <p:cNvPr id="15383" name="Freeform 24"/>
          <p:cNvSpPr>
            <a:spLocks/>
          </p:cNvSpPr>
          <p:nvPr/>
        </p:nvSpPr>
        <p:spPr bwMode="auto">
          <a:xfrm>
            <a:off x="3294063" y="1066800"/>
            <a:ext cx="4762" cy="4260850"/>
          </a:xfrm>
          <a:custGeom>
            <a:avLst/>
            <a:gdLst>
              <a:gd name="T0" fmla="*/ 0 w 3"/>
              <a:gd name="T1" fmla="*/ 0 h 2684"/>
              <a:gd name="T2" fmla="*/ 3175 w 3"/>
              <a:gd name="T3" fmla="*/ 0 h 2684"/>
              <a:gd name="T4" fmla="*/ 3175 w 3"/>
              <a:gd name="T5" fmla="*/ 4259263 h 2684"/>
              <a:gd name="T6" fmla="*/ 0 w 3"/>
              <a:gd name="T7" fmla="*/ 4259263 h 2684"/>
              <a:gd name="T8" fmla="*/ 0 w 3"/>
              <a:gd name="T9" fmla="*/ 0 h 26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 h="2684">
                <a:moveTo>
                  <a:pt x="0" y="0"/>
                </a:moveTo>
                <a:lnTo>
                  <a:pt x="2" y="0"/>
                </a:lnTo>
                <a:lnTo>
                  <a:pt x="2" y="2683"/>
                </a:lnTo>
                <a:lnTo>
                  <a:pt x="0" y="2683"/>
                </a:lnTo>
                <a:lnTo>
                  <a:pt x="0" y="0"/>
                </a:lnTo>
              </a:path>
            </a:pathLst>
          </a:custGeom>
          <a:solidFill>
            <a:schemeClr val="tx1"/>
          </a:solidFill>
          <a:ln w="12700" cap="rnd" cmpd="sng">
            <a:solidFill>
              <a:srgbClr val="91919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384" name="Freeform 25"/>
          <p:cNvSpPr>
            <a:spLocks/>
          </p:cNvSpPr>
          <p:nvPr/>
        </p:nvSpPr>
        <p:spPr bwMode="auto">
          <a:xfrm>
            <a:off x="3711576" y="1066800"/>
            <a:ext cx="4763" cy="4260850"/>
          </a:xfrm>
          <a:custGeom>
            <a:avLst/>
            <a:gdLst>
              <a:gd name="T0" fmla="*/ 0 w 3"/>
              <a:gd name="T1" fmla="*/ 0 h 2684"/>
              <a:gd name="T2" fmla="*/ 3175 w 3"/>
              <a:gd name="T3" fmla="*/ 0 h 2684"/>
              <a:gd name="T4" fmla="*/ 3175 w 3"/>
              <a:gd name="T5" fmla="*/ 4259263 h 2684"/>
              <a:gd name="T6" fmla="*/ 0 w 3"/>
              <a:gd name="T7" fmla="*/ 4259263 h 2684"/>
              <a:gd name="T8" fmla="*/ 0 w 3"/>
              <a:gd name="T9" fmla="*/ 0 h 26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 h="2684">
                <a:moveTo>
                  <a:pt x="0" y="0"/>
                </a:moveTo>
                <a:lnTo>
                  <a:pt x="2" y="0"/>
                </a:lnTo>
                <a:lnTo>
                  <a:pt x="2" y="2683"/>
                </a:lnTo>
                <a:lnTo>
                  <a:pt x="0" y="2683"/>
                </a:lnTo>
                <a:lnTo>
                  <a:pt x="0" y="0"/>
                </a:lnTo>
              </a:path>
            </a:pathLst>
          </a:custGeom>
          <a:solidFill>
            <a:schemeClr val="tx1"/>
          </a:solidFill>
          <a:ln w="12700" cap="rnd" cmpd="sng">
            <a:solidFill>
              <a:srgbClr val="91919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385" name="Freeform 26"/>
          <p:cNvSpPr>
            <a:spLocks/>
          </p:cNvSpPr>
          <p:nvPr/>
        </p:nvSpPr>
        <p:spPr bwMode="auto">
          <a:xfrm>
            <a:off x="4537076" y="1066800"/>
            <a:ext cx="4763" cy="4260850"/>
          </a:xfrm>
          <a:custGeom>
            <a:avLst/>
            <a:gdLst>
              <a:gd name="T0" fmla="*/ 0 w 3"/>
              <a:gd name="T1" fmla="*/ 0 h 2684"/>
              <a:gd name="T2" fmla="*/ 3175 w 3"/>
              <a:gd name="T3" fmla="*/ 0 h 2684"/>
              <a:gd name="T4" fmla="*/ 3175 w 3"/>
              <a:gd name="T5" fmla="*/ 4259263 h 2684"/>
              <a:gd name="T6" fmla="*/ 0 w 3"/>
              <a:gd name="T7" fmla="*/ 4259263 h 2684"/>
              <a:gd name="T8" fmla="*/ 0 w 3"/>
              <a:gd name="T9" fmla="*/ 0 h 26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 h="2684">
                <a:moveTo>
                  <a:pt x="0" y="0"/>
                </a:moveTo>
                <a:lnTo>
                  <a:pt x="2" y="0"/>
                </a:lnTo>
                <a:lnTo>
                  <a:pt x="2" y="2683"/>
                </a:lnTo>
                <a:lnTo>
                  <a:pt x="0" y="2683"/>
                </a:lnTo>
                <a:lnTo>
                  <a:pt x="0" y="0"/>
                </a:lnTo>
              </a:path>
            </a:pathLst>
          </a:custGeom>
          <a:solidFill>
            <a:schemeClr val="tx1"/>
          </a:solidFill>
          <a:ln w="12700" cap="rnd" cmpd="sng">
            <a:solidFill>
              <a:srgbClr val="91919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386" name="Freeform 27"/>
          <p:cNvSpPr>
            <a:spLocks/>
          </p:cNvSpPr>
          <p:nvPr/>
        </p:nvSpPr>
        <p:spPr bwMode="auto">
          <a:xfrm>
            <a:off x="4954588" y="1066800"/>
            <a:ext cx="4762" cy="4260850"/>
          </a:xfrm>
          <a:custGeom>
            <a:avLst/>
            <a:gdLst>
              <a:gd name="T0" fmla="*/ 0 w 3"/>
              <a:gd name="T1" fmla="*/ 0 h 2684"/>
              <a:gd name="T2" fmla="*/ 3175 w 3"/>
              <a:gd name="T3" fmla="*/ 0 h 2684"/>
              <a:gd name="T4" fmla="*/ 3175 w 3"/>
              <a:gd name="T5" fmla="*/ 4259263 h 2684"/>
              <a:gd name="T6" fmla="*/ 0 w 3"/>
              <a:gd name="T7" fmla="*/ 4259263 h 2684"/>
              <a:gd name="T8" fmla="*/ 0 w 3"/>
              <a:gd name="T9" fmla="*/ 0 h 26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 h="2684">
                <a:moveTo>
                  <a:pt x="0" y="0"/>
                </a:moveTo>
                <a:lnTo>
                  <a:pt x="2" y="0"/>
                </a:lnTo>
                <a:lnTo>
                  <a:pt x="2" y="2683"/>
                </a:lnTo>
                <a:lnTo>
                  <a:pt x="0" y="2683"/>
                </a:lnTo>
                <a:lnTo>
                  <a:pt x="0" y="0"/>
                </a:lnTo>
              </a:path>
            </a:pathLst>
          </a:custGeom>
          <a:solidFill>
            <a:schemeClr val="tx1"/>
          </a:solidFill>
          <a:ln w="12700" cap="rnd" cmpd="sng">
            <a:solidFill>
              <a:srgbClr val="91919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387" name="Freeform 28"/>
          <p:cNvSpPr>
            <a:spLocks/>
          </p:cNvSpPr>
          <p:nvPr/>
        </p:nvSpPr>
        <p:spPr bwMode="auto">
          <a:xfrm>
            <a:off x="5778501" y="1066800"/>
            <a:ext cx="4763" cy="4260850"/>
          </a:xfrm>
          <a:custGeom>
            <a:avLst/>
            <a:gdLst>
              <a:gd name="T0" fmla="*/ 0 w 3"/>
              <a:gd name="T1" fmla="*/ 0 h 2684"/>
              <a:gd name="T2" fmla="*/ 3175 w 3"/>
              <a:gd name="T3" fmla="*/ 0 h 2684"/>
              <a:gd name="T4" fmla="*/ 3175 w 3"/>
              <a:gd name="T5" fmla="*/ 4259263 h 2684"/>
              <a:gd name="T6" fmla="*/ 0 w 3"/>
              <a:gd name="T7" fmla="*/ 4259263 h 2684"/>
              <a:gd name="T8" fmla="*/ 0 w 3"/>
              <a:gd name="T9" fmla="*/ 0 h 26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 h="2684">
                <a:moveTo>
                  <a:pt x="0" y="0"/>
                </a:moveTo>
                <a:lnTo>
                  <a:pt x="2" y="0"/>
                </a:lnTo>
                <a:lnTo>
                  <a:pt x="2" y="2683"/>
                </a:lnTo>
                <a:lnTo>
                  <a:pt x="0" y="2683"/>
                </a:lnTo>
                <a:lnTo>
                  <a:pt x="0" y="0"/>
                </a:lnTo>
              </a:path>
            </a:pathLst>
          </a:custGeom>
          <a:solidFill>
            <a:schemeClr val="tx1"/>
          </a:solidFill>
          <a:ln w="12700" cap="rnd" cmpd="sng">
            <a:solidFill>
              <a:srgbClr val="91919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388" name="Freeform 29"/>
          <p:cNvSpPr>
            <a:spLocks/>
          </p:cNvSpPr>
          <p:nvPr/>
        </p:nvSpPr>
        <p:spPr bwMode="auto">
          <a:xfrm>
            <a:off x="6197601" y="1066800"/>
            <a:ext cx="4763" cy="4260850"/>
          </a:xfrm>
          <a:custGeom>
            <a:avLst/>
            <a:gdLst>
              <a:gd name="T0" fmla="*/ 0 w 3"/>
              <a:gd name="T1" fmla="*/ 0 h 2684"/>
              <a:gd name="T2" fmla="*/ 3175 w 3"/>
              <a:gd name="T3" fmla="*/ 0 h 2684"/>
              <a:gd name="T4" fmla="*/ 3175 w 3"/>
              <a:gd name="T5" fmla="*/ 4259263 h 2684"/>
              <a:gd name="T6" fmla="*/ 0 w 3"/>
              <a:gd name="T7" fmla="*/ 4259263 h 2684"/>
              <a:gd name="T8" fmla="*/ 0 w 3"/>
              <a:gd name="T9" fmla="*/ 0 h 26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 h="2684">
                <a:moveTo>
                  <a:pt x="0" y="0"/>
                </a:moveTo>
                <a:lnTo>
                  <a:pt x="2" y="0"/>
                </a:lnTo>
                <a:lnTo>
                  <a:pt x="2" y="2683"/>
                </a:lnTo>
                <a:lnTo>
                  <a:pt x="0" y="2683"/>
                </a:lnTo>
                <a:lnTo>
                  <a:pt x="0" y="0"/>
                </a:lnTo>
              </a:path>
            </a:pathLst>
          </a:custGeom>
          <a:solidFill>
            <a:schemeClr val="tx1"/>
          </a:solidFill>
          <a:ln w="12700" cap="rnd" cmpd="sng">
            <a:solidFill>
              <a:srgbClr val="91919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389" name="Line 30"/>
          <p:cNvSpPr>
            <a:spLocks noChangeShapeType="1"/>
          </p:cNvSpPr>
          <p:nvPr/>
        </p:nvSpPr>
        <p:spPr bwMode="auto">
          <a:xfrm>
            <a:off x="7037388" y="1092200"/>
            <a:ext cx="0" cy="4254500"/>
          </a:xfrm>
          <a:prstGeom prst="line">
            <a:avLst/>
          </a:prstGeom>
          <a:noFill/>
          <a:ln w="254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90" name="Freeform 31"/>
          <p:cNvSpPr>
            <a:spLocks/>
          </p:cNvSpPr>
          <p:nvPr/>
        </p:nvSpPr>
        <p:spPr bwMode="auto">
          <a:xfrm>
            <a:off x="8277226" y="1066800"/>
            <a:ext cx="4763" cy="4260850"/>
          </a:xfrm>
          <a:custGeom>
            <a:avLst/>
            <a:gdLst>
              <a:gd name="T0" fmla="*/ 0 w 3"/>
              <a:gd name="T1" fmla="*/ 0 h 2684"/>
              <a:gd name="T2" fmla="*/ 3175 w 3"/>
              <a:gd name="T3" fmla="*/ 0 h 2684"/>
              <a:gd name="T4" fmla="*/ 3175 w 3"/>
              <a:gd name="T5" fmla="*/ 4259263 h 2684"/>
              <a:gd name="T6" fmla="*/ 0 w 3"/>
              <a:gd name="T7" fmla="*/ 4259263 h 2684"/>
              <a:gd name="T8" fmla="*/ 0 w 3"/>
              <a:gd name="T9" fmla="*/ 0 h 26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 h="2684">
                <a:moveTo>
                  <a:pt x="0" y="0"/>
                </a:moveTo>
                <a:lnTo>
                  <a:pt x="2" y="0"/>
                </a:lnTo>
                <a:lnTo>
                  <a:pt x="2" y="2683"/>
                </a:lnTo>
                <a:lnTo>
                  <a:pt x="0" y="2683"/>
                </a:lnTo>
                <a:lnTo>
                  <a:pt x="0" y="0"/>
                </a:lnTo>
              </a:path>
            </a:pathLst>
          </a:custGeom>
          <a:solidFill>
            <a:schemeClr val="tx1"/>
          </a:solidFill>
          <a:ln w="12700" cap="rnd" cmpd="sng">
            <a:solidFill>
              <a:srgbClr val="91919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391" name="Freeform 32"/>
          <p:cNvSpPr>
            <a:spLocks/>
          </p:cNvSpPr>
          <p:nvPr/>
        </p:nvSpPr>
        <p:spPr bwMode="auto">
          <a:xfrm>
            <a:off x="8682038" y="1066800"/>
            <a:ext cx="4762" cy="4260850"/>
          </a:xfrm>
          <a:custGeom>
            <a:avLst/>
            <a:gdLst>
              <a:gd name="T0" fmla="*/ 0 w 3"/>
              <a:gd name="T1" fmla="*/ 0 h 2684"/>
              <a:gd name="T2" fmla="*/ 3175 w 3"/>
              <a:gd name="T3" fmla="*/ 0 h 2684"/>
              <a:gd name="T4" fmla="*/ 3175 w 3"/>
              <a:gd name="T5" fmla="*/ 4259263 h 2684"/>
              <a:gd name="T6" fmla="*/ 0 w 3"/>
              <a:gd name="T7" fmla="*/ 4259263 h 2684"/>
              <a:gd name="T8" fmla="*/ 0 w 3"/>
              <a:gd name="T9" fmla="*/ 0 h 26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 h="2684">
                <a:moveTo>
                  <a:pt x="0" y="0"/>
                </a:moveTo>
                <a:lnTo>
                  <a:pt x="2" y="0"/>
                </a:lnTo>
                <a:lnTo>
                  <a:pt x="2" y="2683"/>
                </a:lnTo>
                <a:lnTo>
                  <a:pt x="0" y="2683"/>
                </a:lnTo>
                <a:lnTo>
                  <a:pt x="0" y="0"/>
                </a:lnTo>
              </a:path>
            </a:pathLst>
          </a:custGeom>
          <a:solidFill>
            <a:schemeClr val="tx1"/>
          </a:solidFill>
          <a:ln w="12700" cap="rnd" cmpd="sng">
            <a:solidFill>
              <a:srgbClr val="91919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392" name="Freeform 33"/>
          <p:cNvSpPr>
            <a:spLocks/>
          </p:cNvSpPr>
          <p:nvPr/>
        </p:nvSpPr>
        <p:spPr bwMode="auto">
          <a:xfrm>
            <a:off x="9520238" y="1066800"/>
            <a:ext cx="4762" cy="4260850"/>
          </a:xfrm>
          <a:custGeom>
            <a:avLst/>
            <a:gdLst>
              <a:gd name="T0" fmla="*/ 0 w 3"/>
              <a:gd name="T1" fmla="*/ 0 h 2684"/>
              <a:gd name="T2" fmla="*/ 3175 w 3"/>
              <a:gd name="T3" fmla="*/ 0 h 2684"/>
              <a:gd name="T4" fmla="*/ 3175 w 3"/>
              <a:gd name="T5" fmla="*/ 4259263 h 2684"/>
              <a:gd name="T6" fmla="*/ 0 w 3"/>
              <a:gd name="T7" fmla="*/ 4259263 h 2684"/>
              <a:gd name="T8" fmla="*/ 0 w 3"/>
              <a:gd name="T9" fmla="*/ 0 h 26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 h="2684">
                <a:moveTo>
                  <a:pt x="0" y="0"/>
                </a:moveTo>
                <a:lnTo>
                  <a:pt x="2" y="0"/>
                </a:lnTo>
                <a:lnTo>
                  <a:pt x="2" y="2683"/>
                </a:lnTo>
                <a:lnTo>
                  <a:pt x="0" y="2683"/>
                </a:lnTo>
                <a:lnTo>
                  <a:pt x="0" y="0"/>
                </a:lnTo>
              </a:path>
            </a:pathLst>
          </a:custGeom>
          <a:solidFill>
            <a:schemeClr val="tx1"/>
          </a:solidFill>
          <a:ln w="12700" cap="rnd" cmpd="sng">
            <a:solidFill>
              <a:srgbClr val="91919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393" name="Line 34"/>
          <p:cNvSpPr>
            <a:spLocks noChangeShapeType="1"/>
          </p:cNvSpPr>
          <p:nvPr/>
        </p:nvSpPr>
        <p:spPr bwMode="auto">
          <a:xfrm flipV="1">
            <a:off x="2470150" y="5329238"/>
            <a:ext cx="0" cy="873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94" name="Line 35"/>
          <p:cNvSpPr>
            <a:spLocks noChangeShapeType="1"/>
          </p:cNvSpPr>
          <p:nvPr/>
        </p:nvSpPr>
        <p:spPr bwMode="auto">
          <a:xfrm flipV="1">
            <a:off x="2887663" y="5329238"/>
            <a:ext cx="0" cy="873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95" name="Line 36"/>
          <p:cNvSpPr>
            <a:spLocks noChangeShapeType="1"/>
          </p:cNvSpPr>
          <p:nvPr/>
        </p:nvSpPr>
        <p:spPr bwMode="auto">
          <a:xfrm flipV="1">
            <a:off x="3294063" y="5329238"/>
            <a:ext cx="0" cy="873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96" name="Line 37"/>
          <p:cNvSpPr>
            <a:spLocks noChangeShapeType="1"/>
          </p:cNvSpPr>
          <p:nvPr/>
        </p:nvSpPr>
        <p:spPr bwMode="auto">
          <a:xfrm flipV="1">
            <a:off x="3711575" y="5329238"/>
            <a:ext cx="0" cy="87312"/>
          </a:xfrm>
          <a:prstGeom prst="line">
            <a:avLst/>
          </a:prstGeom>
          <a:noFill/>
          <a:ln w="12700">
            <a:solidFill>
              <a:srgbClr val="91919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97" name="Line 38"/>
          <p:cNvSpPr>
            <a:spLocks noChangeShapeType="1"/>
          </p:cNvSpPr>
          <p:nvPr/>
        </p:nvSpPr>
        <p:spPr bwMode="auto">
          <a:xfrm flipV="1">
            <a:off x="4130675" y="5329238"/>
            <a:ext cx="0" cy="87312"/>
          </a:xfrm>
          <a:prstGeom prst="line">
            <a:avLst/>
          </a:prstGeom>
          <a:noFill/>
          <a:ln w="12700">
            <a:solidFill>
              <a:srgbClr val="91919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98" name="Line 39"/>
          <p:cNvSpPr>
            <a:spLocks noChangeShapeType="1"/>
          </p:cNvSpPr>
          <p:nvPr/>
        </p:nvSpPr>
        <p:spPr bwMode="auto">
          <a:xfrm flipV="1">
            <a:off x="4537075" y="5329238"/>
            <a:ext cx="0" cy="87312"/>
          </a:xfrm>
          <a:prstGeom prst="line">
            <a:avLst/>
          </a:prstGeom>
          <a:noFill/>
          <a:ln w="12700">
            <a:solidFill>
              <a:srgbClr val="91919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99" name="Line 40"/>
          <p:cNvSpPr>
            <a:spLocks noChangeShapeType="1"/>
          </p:cNvSpPr>
          <p:nvPr/>
        </p:nvSpPr>
        <p:spPr bwMode="auto">
          <a:xfrm flipV="1">
            <a:off x="4954588" y="5329238"/>
            <a:ext cx="0" cy="87312"/>
          </a:xfrm>
          <a:prstGeom prst="line">
            <a:avLst/>
          </a:prstGeom>
          <a:noFill/>
          <a:ln w="12700">
            <a:solidFill>
              <a:srgbClr val="91919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400" name="Line 41"/>
          <p:cNvSpPr>
            <a:spLocks noChangeShapeType="1"/>
          </p:cNvSpPr>
          <p:nvPr/>
        </p:nvSpPr>
        <p:spPr bwMode="auto">
          <a:xfrm flipV="1">
            <a:off x="5373688" y="5329238"/>
            <a:ext cx="0" cy="87312"/>
          </a:xfrm>
          <a:prstGeom prst="line">
            <a:avLst/>
          </a:prstGeom>
          <a:noFill/>
          <a:ln w="12700">
            <a:solidFill>
              <a:srgbClr val="91919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401" name="Line 42"/>
          <p:cNvSpPr>
            <a:spLocks noChangeShapeType="1"/>
          </p:cNvSpPr>
          <p:nvPr/>
        </p:nvSpPr>
        <p:spPr bwMode="auto">
          <a:xfrm flipV="1">
            <a:off x="5778500" y="5329238"/>
            <a:ext cx="0" cy="87312"/>
          </a:xfrm>
          <a:prstGeom prst="line">
            <a:avLst/>
          </a:prstGeom>
          <a:noFill/>
          <a:ln w="12700">
            <a:solidFill>
              <a:srgbClr val="91919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402" name="Line 43"/>
          <p:cNvSpPr>
            <a:spLocks noChangeShapeType="1"/>
          </p:cNvSpPr>
          <p:nvPr/>
        </p:nvSpPr>
        <p:spPr bwMode="auto">
          <a:xfrm flipV="1">
            <a:off x="6197600" y="5329238"/>
            <a:ext cx="0" cy="87312"/>
          </a:xfrm>
          <a:prstGeom prst="line">
            <a:avLst/>
          </a:prstGeom>
          <a:noFill/>
          <a:ln w="12700">
            <a:solidFill>
              <a:srgbClr val="91919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403" name="Line 44"/>
          <p:cNvSpPr>
            <a:spLocks noChangeShapeType="1"/>
          </p:cNvSpPr>
          <p:nvPr/>
        </p:nvSpPr>
        <p:spPr bwMode="auto">
          <a:xfrm flipV="1">
            <a:off x="6615113" y="5329238"/>
            <a:ext cx="0" cy="87312"/>
          </a:xfrm>
          <a:prstGeom prst="line">
            <a:avLst/>
          </a:prstGeom>
          <a:noFill/>
          <a:ln w="12700">
            <a:solidFill>
              <a:srgbClr val="91919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404" name="Line 45"/>
          <p:cNvSpPr>
            <a:spLocks noChangeShapeType="1"/>
          </p:cNvSpPr>
          <p:nvPr/>
        </p:nvSpPr>
        <p:spPr bwMode="auto">
          <a:xfrm flipV="1">
            <a:off x="7021513" y="5329238"/>
            <a:ext cx="0" cy="87312"/>
          </a:xfrm>
          <a:prstGeom prst="line">
            <a:avLst/>
          </a:prstGeom>
          <a:noFill/>
          <a:ln w="12700">
            <a:solidFill>
              <a:srgbClr val="91919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405" name="Line 46"/>
          <p:cNvSpPr>
            <a:spLocks noChangeShapeType="1"/>
          </p:cNvSpPr>
          <p:nvPr/>
        </p:nvSpPr>
        <p:spPr bwMode="auto">
          <a:xfrm flipV="1">
            <a:off x="7440613" y="5329238"/>
            <a:ext cx="0" cy="87312"/>
          </a:xfrm>
          <a:prstGeom prst="line">
            <a:avLst/>
          </a:prstGeom>
          <a:noFill/>
          <a:ln w="12700">
            <a:solidFill>
              <a:srgbClr val="91919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406" name="Line 47"/>
          <p:cNvSpPr>
            <a:spLocks noChangeShapeType="1"/>
          </p:cNvSpPr>
          <p:nvPr/>
        </p:nvSpPr>
        <p:spPr bwMode="auto">
          <a:xfrm flipV="1">
            <a:off x="7858125" y="5329238"/>
            <a:ext cx="0" cy="87312"/>
          </a:xfrm>
          <a:prstGeom prst="line">
            <a:avLst/>
          </a:prstGeom>
          <a:noFill/>
          <a:ln w="12700">
            <a:solidFill>
              <a:srgbClr val="91919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407" name="Line 48"/>
          <p:cNvSpPr>
            <a:spLocks noChangeShapeType="1"/>
          </p:cNvSpPr>
          <p:nvPr/>
        </p:nvSpPr>
        <p:spPr bwMode="auto">
          <a:xfrm flipV="1">
            <a:off x="8277225" y="5329238"/>
            <a:ext cx="0" cy="87312"/>
          </a:xfrm>
          <a:prstGeom prst="line">
            <a:avLst/>
          </a:prstGeom>
          <a:noFill/>
          <a:ln w="12700">
            <a:solidFill>
              <a:srgbClr val="91919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408" name="Line 49"/>
          <p:cNvSpPr>
            <a:spLocks noChangeShapeType="1"/>
          </p:cNvSpPr>
          <p:nvPr/>
        </p:nvSpPr>
        <p:spPr bwMode="auto">
          <a:xfrm flipV="1">
            <a:off x="8682038" y="5329238"/>
            <a:ext cx="0" cy="87312"/>
          </a:xfrm>
          <a:prstGeom prst="line">
            <a:avLst/>
          </a:prstGeom>
          <a:noFill/>
          <a:ln w="12700">
            <a:solidFill>
              <a:srgbClr val="91919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409" name="Line 50"/>
          <p:cNvSpPr>
            <a:spLocks noChangeShapeType="1"/>
          </p:cNvSpPr>
          <p:nvPr/>
        </p:nvSpPr>
        <p:spPr bwMode="auto">
          <a:xfrm flipV="1">
            <a:off x="9101138" y="5329238"/>
            <a:ext cx="0" cy="87312"/>
          </a:xfrm>
          <a:prstGeom prst="line">
            <a:avLst/>
          </a:prstGeom>
          <a:noFill/>
          <a:ln w="12700">
            <a:solidFill>
              <a:srgbClr val="91919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410" name="Line 51"/>
          <p:cNvSpPr>
            <a:spLocks noChangeShapeType="1"/>
          </p:cNvSpPr>
          <p:nvPr/>
        </p:nvSpPr>
        <p:spPr bwMode="auto">
          <a:xfrm flipV="1">
            <a:off x="9520238" y="5329238"/>
            <a:ext cx="0" cy="87312"/>
          </a:xfrm>
          <a:prstGeom prst="line">
            <a:avLst/>
          </a:prstGeom>
          <a:noFill/>
          <a:ln w="12700">
            <a:solidFill>
              <a:srgbClr val="91919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411" name="Line 52"/>
          <p:cNvSpPr>
            <a:spLocks noChangeShapeType="1"/>
          </p:cNvSpPr>
          <p:nvPr/>
        </p:nvSpPr>
        <p:spPr bwMode="auto">
          <a:xfrm flipV="1">
            <a:off x="9925050" y="5329238"/>
            <a:ext cx="0" cy="87312"/>
          </a:xfrm>
          <a:prstGeom prst="line">
            <a:avLst/>
          </a:prstGeom>
          <a:noFill/>
          <a:ln w="12700">
            <a:solidFill>
              <a:srgbClr val="91919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412" name="Rectangle 53"/>
          <p:cNvSpPr>
            <a:spLocks noChangeArrowheads="1"/>
          </p:cNvSpPr>
          <p:nvPr/>
        </p:nvSpPr>
        <p:spPr bwMode="auto">
          <a:xfrm>
            <a:off x="2265364" y="5435601"/>
            <a:ext cx="456857" cy="2505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marL="381000" indent="-381000"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ct val="95000"/>
              </a:lnSpc>
              <a:spcBef>
                <a:spcPct val="50000"/>
              </a:spcBef>
            </a:pPr>
            <a:r>
              <a:rPr lang="en-US" altLang="en-US" sz="1100">
                <a:latin typeface="Arial" charset="0"/>
              </a:rPr>
              <a:t>14/6</a:t>
            </a:r>
          </a:p>
        </p:txBody>
      </p:sp>
      <p:sp>
        <p:nvSpPr>
          <p:cNvPr id="15413" name="Rectangle 54"/>
          <p:cNvSpPr>
            <a:spLocks noChangeArrowheads="1"/>
          </p:cNvSpPr>
          <p:nvPr/>
        </p:nvSpPr>
        <p:spPr bwMode="auto">
          <a:xfrm>
            <a:off x="2670176" y="5435601"/>
            <a:ext cx="456857" cy="2505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marL="381000" indent="-381000"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ct val="95000"/>
              </a:lnSpc>
              <a:spcBef>
                <a:spcPct val="50000"/>
              </a:spcBef>
            </a:pPr>
            <a:r>
              <a:rPr lang="en-US" altLang="en-US" sz="1100">
                <a:latin typeface="Arial" charset="0"/>
              </a:rPr>
              <a:t>21/6</a:t>
            </a:r>
          </a:p>
        </p:txBody>
      </p:sp>
      <p:sp>
        <p:nvSpPr>
          <p:cNvPr id="15414" name="Rectangle 55"/>
          <p:cNvSpPr>
            <a:spLocks noChangeArrowheads="1"/>
          </p:cNvSpPr>
          <p:nvPr/>
        </p:nvSpPr>
        <p:spPr bwMode="auto">
          <a:xfrm>
            <a:off x="3089276" y="5435601"/>
            <a:ext cx="456857" cy="2505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marL="381000" indent="-381000"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ct val="95000"/>
              </a:lnSpc>
              <a:spcBef>
                <a:spcPct val="50000"/>
              </a:spcBef>
            </a:pPr>
            <a:r>
              <a:rPr lang="en-US" altLang="en-US" sz="1100">
                <a:latin typeface="Arial" charset="0"/>
              </a:rPr>
              <a:t>28/6</a:t>
            </a:r>
          </a:p>
        </p:txBody>
      </p:sp>
      <p:sp>
        <p:nvSpPr>
          <p:cNvPr id="15415" name="Rectangle 56"/>
          <p:cNvSpPr>
            <a:spLocks noChangeArrowheads="1"/>
          </p:cNvSpPr>
          <p:nvPr/>
        </p:nvSpPr>
        <p:spPr bwMode="auto">
          <a:xfrm>
            <a:off x="3544888" y="5435601"/>
            <a:ext cx="378310" cy="2505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marL="381000" indent="-381000"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ct val="95000"/>
              </a:lnSpc>
              <a:spcBef>
                <a:spcPct val="50000"/>
              </a:spcBef>
            </a:pPr>
            <a:r>
              <a:rPr lang="en-US" altLang="en-US" sz="1100">
                <a:latin typeface="Arial" charset="0"/>
              </a:rPr>
              <a:t>5/7</a:t>
            </a:r>
          </a:p>
        </p:txBody>
      </p:sp>
      <p:sp>
        <p:nvSpPr>
          <p:cNvPr id="15416" name="Rectangle 57"/>
          <p:cNvSpPr>
            <a:spLocks noChangeArrowheads="1"/>
          </p:cNvSpPr>
          <p:nvPr/>
        </p:nvSpPr>
        <p:spPr bwMode="auto">
          <a:xfrm>
            <a:off x="3913189" y="5435601"/>
            <a:ext cx="456857" cy="2505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marL="381000" indent="-381000"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ct val="95000"/>
              </a:lnSpc>
              <a:spcBef>
                <a:spcPct val="50000"/>
              </a:spcBef>
            </a:pPr>
            <a:r>
              <a:rPr lang="en-US" altLang="en-US" sz="1100">
                <a:latin typeface="Arial" charset="0"/>
              </a:rPr>
              <a:t>12/7</a:t>
            </a:r>
          </a:p>
        </p:txBody>
      </p:sp>
      <p:sp>
        <p:nvSpPr>
          <p:cNvPr id="15417" name="Rectangle 58"/>
          <p:cNvSpPr>
            <a:spLocks noChangeArrowheads="1"/>
          </p:cNvSpPr>
          <p:nvPr/>
        </p:nvSpPr>
        <p:spPr bwMode="auto">
          <a:xfrm>
            <a:off x="4332289" y="5435601"/>
            <a:ext cx="456857" cy="2505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marL="381000" indent="-381000"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ct val="95000"/>
              </a:lnSpc>
              <a:spcBef>
                <a:spcPct val="50000"/>
              </a:spcBef>
            </a:pPr>
            <a:r>
              <a:rPr lang="en-US" altLang="en-US" sz="1100">
                <a:latin typeface="Arial" charset="0"/>
              </a:rPr>
              <a:t>19/7</a:t>
            </a:r>
          </a:p>
        </p:txBody>
      </p:sp>
      <p:sp>
        <p:nvSpPr>
          <p:cNvPr id="15418" name="Rectangle 59"/>
          <p:cNvSpPr>
            <a:spLocks noChangeArrowheads="1"/>
          </p:cNvSpPr>
          <p:nvPr/>
        </p:nvSpPr>
        <p:spPr bwMode="auto">
          <a:xfrm>
            <a:off x="4749801" y="5435601"/>
            <a:ext cx="456857" cy="2505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marL="381000" indent="-381000"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ct val="95000"/>
              </a:lnSpc>
              <a:spcBef>
                <a:spcPct val="50000"/>
              </a:spcBef>
            </a:pPr>
            <a:r>
              <a:rPr lang="en-US" altLang="en-US" sz="1100">
                <a:latin typeface="Arial" charset="0"/>
              </a:rPr>
              <a:t>26/7</a:t>
            </a:r>
          </a:p>
        </p:txBody>
      </p:sp>
      <p:sp>
        <p:nvSpPr>
          <p:cNvPr id="15419" name="Rectangle 60"/>
          <p:cNvSpPr>
            <a:spLocks noChangeArrowheads="1"/>
          </p:cNvSpPr>
          <p:nvPr/>
        </p:nvSpPr>
        <p:spPr bwMode="auto">
          <a:xfrm>
            <a:off x="5207000" y="5435601"/>
            <a:ext cx="378310" cy="2505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marL="381000" indent="-381000"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ct val="95000"/>
              </a:lnSpc>
              <a:spcBef>
                <a:spcPct val="50000"/>
              </a:spcBef>
            </a:pPr>
            <a:r>
              <a:rPr lang="en-US" altLang="en-US" sz="1100">
                <a:latin typeface="Arial" charset="0"/>
              </a:rPr>
              <a:t>2/8</a:t>
            </a:r>
          </a:p>
        </p:txBody>
      </p:sp>
      <p:sp>
        <p:nvSpPr>
          <p:cNvPr id="15420" name="Rectangle 61"/>
          <p:cNvSpPr>
            <a:spLocks noChangeArrowheads="1"/>
          </p:cNvSpPr>
          <p:nvPr/>
        </p:nvSpPr>
        <p:spPr bwMode="auto">
          <a:xfrm>
            <a:off x="5624513" y="5435601"/>
            <a:ext cx="378310" cy="2505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marL="381000" indent="-381000"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ct val="95000"/>
              </a:lnSpc>
              <a:spcBef>
                <a:spcPct val="50000"/>
              </a:spcBef>
            </a:pPr>
            <a:r>
              <a:rPr lang="en-US" altLang="en-US" sz="1100">
                <a:latin typeface="Arial" charset="0"/>
              </a:rPr>
              <a:t>9/8</a:t>
            </a:r>
          </a:p>
        </p:txBody>
      </p:sp>
      <p:sp>
        <p:nvSpPr>
          <p:cNvPr id="15421" name="Rectangle 62"/>
          <p:cNvSpPr>
            <a:spLocks noChangeArrowheads="1"/>
          </p:cNvSpPr>
          <p:nvPr/>
        </p:nvSpPr>
        <p:spPr bwMode="auto">
          <a:xfrm>
            <a:off x="5992814" y="5435601"/>
            <a:ext cx="456857" cy="2505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marL="381000" indent="-381000"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ct val="95000"/>
              </a:lnSpc>
              <a:spcBef>
                <a:spcPct val="50000"/>
              </a:spcBef>
            </a:pPr>
            <a:r>
              <a:rPr lang="en-US" altLang="en-US" sz="1100">
                <a:latin typeface="Arial" charset="0"/>
              </a:rPr>
              <a:t>16/8</a:t>
            </a:r>
          </a:p>
        </p:txBody>
      </p:sp>
      <p:sp>
        <p:nvSpPr>
          <p:cNvPr id="15422" name="Rectangle 63"/>
          <p:cNvSpPr>
            <a:spLocks noChangeArrowheads="1"/>
          </p:cNvSpPr>
          <p:nvPr/>
        </p:nvSpPr>
        <p:spPr bwMode="auto">
          <a:xfrm>
            <a:off x="6411914" y="5435601"/>
            <a:ext cx="456857" cy="2505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marL="381000" indent="-381000"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ct val="95000"/>
              </a:lnSpc>
              <a:spcBef>
                <a:spcPct val="50000"/>
              </a:spcBef>
            </a:pPr>
            <a:r>
              <a:rPr lang="en-US" altLang="en-US" sz="1100">
                <a:latin typeface="Arial" charset="0"/>
              </a:rPr>
              <a:t>23/8</a:t>
            </a:r>
          </a:p>
        </p:txBody>
      </p:sp>
      <p:sp>
        <p:nvSpPr>
          <p:cNvPr id="15423" name="Rectangle 64"/>
          <p:cNvSpPr>
            <a:spLocks noChangeArrowheads="1"/>
          </p:cNvSpPr>
          <p:nvPr/>
        </p:nvSpPr>
        <p:spPr bwMode="auto">
          <a:xfrm>
            <a:off x="6816726" y="5435601"/>
            <a:ext cx="456857" cy="2505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marL="381000" indent="-381000"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ct val="95000"/>
              </a:lnSpc>
              <a:spcBef>
                <a:spcPct val="50000"/>
              </a:spcBef>
            </a:pPr>
            <a:r>
              <a:rPr lang="en-US" altLang="en-US" sz="1100">
                <a:latin typeface="Arial" charset="0"/>
              </a:rPr>
              <a:t>30/8</a:t>
            </a:r>
          </a:p>
        </p:txBody>
      </p:sp>
      <p:sp>
        <p:nvSpPr>
          <p:cNvPr id="15424" name="Rectangle 65"/>
          <p:cNvSpPr>
            <a:spLocks noChangeArrowheads="1"/>
          </p:cNvSpPr>
          <p:nvPr/>
        </p:nvSpPr>
        <p:spPr bwMode="auto">
          <a:xfrm>
            <a:off x="7273925" y="5435601"/>
            <a:ext cx="378310" cy="2505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marL="381000" indent="-381000"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ct val="95000"/>
              </a:lnSpc>
              <a:spcBef>
                <a:spcPct val="50000"/>
              </a:spcBef>
            </a:pPr>
            <a:r>
              <a:rPr lang="en-US" altLang="en-US" sz="1100">
                <a:latin typeface="Arial" charset="0"/>
              </a:rPr>
              <a:t>6/9</a:t>
            </a:r>
          </a:p>
        </p:txBody>
      </p:sp>
      <p:sp>
        <p:nvSpPr>
          <p:cNvPr id="15425" name="Rectangle 66"/>
          <p:cNvSpPr>
            <a:spLocks noChangeArrowheads="1"/>
          </p:cNvSpPr>
          <p:nvPr/>
        </p:nvSpPr>
        <p:spPr bwMode="auto">
          <a:xfrm>
            <a:off x="7653339" y="5435601"/>
            <a:ext cx="456857" cy="2505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marL="381000" indent="-381000"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ct val="95000"/>
              </a:lnSpc>
              <a:spcBef>
                <a:spcPct val="50000"/>
              </a:spcBef>
            </a:pPr>
            <a:r>
              <a:rPr lang="en-US" altLang="en-US" sz="1100">
                <a:latin typeface="Arial" charset="0"/>
              </a:rPr>
              <a:t>13/9</a:t>
            </a:r>
          </a:p>
        </p:txBody>
      </p:sp>
      <p:sp>
        <p:nvSpPr>
          <p:cNvPr id="15426" name="Rectangle 67"/>
          <p:cNvSpPr>
            <a:spLocks noChangeArrowheads="1"/>
          </p:cNvSpPr>
          <p:nvPr/>
        </p:nvSpPr>
        <p:spPr bwMode="auto">
          <a:xfrm>
            <a:off x="8059739" y="5435601"/>
            <a:ext cx="456857" cy="2505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marL="381000" indent="-381000"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ct val="95000"/>
              </a:lnSpc>
              <a:spcBef>
                <a:spcPct val="50000"/>
              </a:spcBef>
            </a:pPr>
            <a:r>
              <a:rPr lang="en-US" altLang="en-US" sz="1100">
                <a:latin typeface="Arial" charset="0"/>
              </a:rPr>
              <a:t>20/9</a:t>
            </a:r>
          </a:p>
        </p:txBody>
      </p:sp>
      <p:sp>
        <p:nvSpPr>
          <p:cNvPr id="15427" name="Rectangle 68"/>
          <p:cNvSpPr>
            <a:spLocks noChangeArrowheads="1"/>
          </p:cNvSpPr>
          <p:nvPr/>
        </p:nvSpPr>
        <p:spPr bwMode="auto">
          <a:xfrm>
            <a:off x="8478839" y="5435601"/>
            <a:ext cx="456857" cy="2505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marL="381000" indent="-381000"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ct val="95000"/>
              </a:lnSpc>
              <a:spcBef>
                <a:spcPct val="50000"/>
              </a:spcBef>
            </a:pPr>
            <a:r>
              <a:rPr lang="en-US" altLang="en-US" sz="1100">
                <a:latin typeface="Arial" charset="0"/>
              </a:rPr>
              <a:t>27/9</a:t>
            </a:r>
          </a:p>
        </p:txBody>
      </p:sp>
      <p:sp>
        <p:nvSpPr>
          <p:cNvPr id="15428" name="Rectangle 69"/>
          <p:cNvSpPr>
            <a:spLocks noChangeArrowheads="1"/>
          </p:cNvSpPr>
          <p:nvPr/>
        </p:nvSpPr>
        <p:spPr bwMode="auto">
          <a:xfrm>
            <a:off x="8896351" y="5435601"/>
            <a:ext cx="456857" cy="2505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marL="381000" indent="-381000"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ct val="95000"/>
              </a:lnSpc>
              <a:spcBef>
                <a:spcPct val="50000"/>
              </a:spcBef>
            </a:pPr>
            <a:r>
              <a:rPr lang="en-US" altLang="en-US" sz="1100">
                <a:latin typeface="Arial" charset="0"/>
              </a:rPr>
              <a:t>4/10</a:t>
            </a:r>
          </a:p>
        </p:txBody>
      </p:sp>
      <p:sp>
        <p:nvSpPr>
          <p:cNvPr id="15429" name="Rectangle 70"/>
          <p:cNvSpPr>
            <a:spLocks noChangeArrowheads="1"/>
          </p:cNvSpPr>
          <p:nvPr/>
        </p:nvSpPr>
        <p:spPr bwMode="auto">
          <a:xfrm>
            <a:off x="9264650" y="5435601"/>
            <a:ext cx="535404" cy="2505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marL="381000" indent="-381000"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ct val="95000"/>
              </a:lnSpc>
              <a:spcBef>
                <a:spcPct val="50000"/>
              </a:spcBef>
            </a:pPr>
            <a:r>
              <a:rPr lang="en-US" altLang="en-US" sz="1100">
                <a:latin typeface="Arial" charset="0"/>
              </a:rPr>
              <a:t>11/10</a:t>
            </a:r>
          </a:p>
        </p:txBody>
      </p:sp>
      <p:sp>
        <p:nvSpPr>
          <p:cNvPr id="15430" name="Rectangle 71"/>
          <p:cNvSpPr>
            <a:spLocks noChangeArrowheads="1"/>
          </p:cNvSpPr>
          <p:nvPr/>
        </p:nvSpPr>
        <p:spPr bwMode="auto">
          <a:xfrm>
            <a:off x="9682163" y="5435601"/>
            <a:ext cx="535404" cy="2505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marL="381000" indent="-381000"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ct val="95000"/>
              </a:lnSpc>
              <a:spcBef>
                <a:spcPct val="50000"/>
              </a:spcBef>
            </a:pPr>
            <a:r>
              <a:rPr lang="en-US" altLang="en-US" sz="1100">
                <a:latin typeface="Arial" charset="0"/>
              </a:rPr>
              <a:t>18/10</a:t>
            </a:r>
          </a:p>
        </p:txBody>
      </p:sp>
      <p:sp>
        <p:nvSpPr>
          <p:cNvPr id="15431" name="Freeform 72" descr="50%"/>
          <p:cNvSpPr>
            <a:spLocks/>
          </p:cNvSpPr>
          <p:nvPr/>
        </p:nvSpPr>
        <p:spPr bwMode="auto">
          <a:xfrm>
            <a:off x="2482851" y="4613276"/>
            <a:ext cx="7434263" cy="4763"/>
          </a:xfrm>
          <a:custGeom>
            <a:avLst/>
            <a:gdLst>
              <a:gd name="T0" fmla="*/ 0 w 4683"/>
              <a:gd name="T1" fmla="*/ 0 h 3"/>
              <a:gd name="T2" fmla="*/ 7432675 w 4683"/>
              <a:gd name="T3" fmla="*/ 0 h 3"/>
              <a:gd name="T4" fmla="*/ 7432675 w 4683"/>
              <a:gd name="T5" fmla="*/ 3175 h 3"/>
              <a:gd name="T6" fmla="*/ 0 w 4683"/>
              <a:gd name="T7" fmla="*/ 3175 h 3"/>
              <a:gd name="T8" fmla="*/ 0 w 4683"/>
              <a:gd name="T9" fmla="*/ 0 h 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683" h="3">
                <a:moveTo>
                  <a:pt x="0" y="0"/>
                </a:moveTo>
                <a:lnTo>
                  <a:pt x="4682" y="0"/>
                </a:lnTo>
                <a:lnTo>
                  <a:pt x="4682" y="2"/>
                </a:lnTo>
                <a:lnTo>
                  <a:pt x="0" y="2"/>
                </a:lnTo>
                <a:lnTo>
                  <a:pt x="0" y="0"/>
                </a:lnTo>
              </a:path>
            </a:pathLst>
          </a:custGeom>
          <a:pattFill prst="pct50">
            <a:fgClr>
              <a:srgbClr val="9999FF"/>
            </a:fgClr>
            <a:bgClr>
              <a:srgbClr val="FFFFFF"/>
            </a:bgClr>
          </a:pattFill>
          <a:ln w="12700" cap="rnd" cmpd="sng">
            <a:solidFill>
              <a:srgbClr val="91919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432" name="Freeform 73" descr="50%"/>
          <p:cNvSpPr>
            <a:spLocks/>
          </p:cNvSpPr>
          <p:nvPr/>
        </p:nvSpPr>
        <p:spPr bwMode="auto">
          <a:xfrm>
            <a:off x="2482851" y="2471738"/>
            <a:ext cx="7434263" cy="4762"/>
          </a:xfrm>
          <a:custGeom>
            <a:avLst/>
            <a:gdLst>
              <a:gd name="T0" fmla="*/ 0 w 4683"/>
              <a:gd name="T1" fmla="*/ 0 h 3"/>
              <a:gd name="T2" fmla="*/ 7432675 w 4683"/>
              <a:gd name="T3" fmla="*/ 0 h 3"/>
              <a:gd name="T4" fmla="*/ 7432675 w 4683"/>
              <a:gd name="T5" fmla="*/ 3175 h 3"/>
              <a:gd name="T6" fmla="*/ 0 w 4683"/>
              <a:gd name="T7" fmla="*/ 3175 h 3"/>
              <a:gd name="T8" fmla="*/ 0 w 4683"/>
              <a:gd name="T9" fmla="*/ 0 h 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683" h="3">
                <a:moveTo>
                  <a:pt x="0" y="0"/>
                </a:moveTo>
                <a:lnTo>
                  <a:pt x="4682" y="0"/>
                </a:lnTo>
                <a:lnTo>
                  <a:pt x="4682" y="2"/>
                </a:lnTo>
                <a:lnTo>
                  <a:pt x="0" y="2"/>
                </a:lnTo>
                <a:lnTo>
                  <a:pt x="0" y="0"/>
                </a:lnTo>
              </a:path>
            </a:pathLst>
          </a:custGeom>
          <a:pattFill prst="pct50">
            <a:fgClr>
              <a:srgbClr val="9999FF"/>
            </a:fgClr>
            <a:bgClr>
              <a:srgbClr val="FFFFFF"/>
            </a:bgClr>
          </a:pattFill>
          <a:ln w="12700" cap="rnd" cmpd="sng">
            <a:solidFill>
              <a:srgbClr val="91919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433" name="Line 74"/>
          <p:cNvSpPr>
            <a:spLocks noChangeShapeType="1"/>
          </p:cNvSpPr>
          <p:nvPr/>
        </p:nvSpPr>
        <p:spPr bwMode="auto">
          <a:xfrm>
            <a:off x="2400300" y="5335588"/>
            <a:ext cx="635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434" name="Line 75"/>
          <p:cNvSpPr>
            <a:spLocks noChangeShapeType="1"/>
          </p:cNvSpPr>
          <p:nvPr/>
        </p:nvSpPr>
        <p:spPr bwMode="auto">
          <a:xfrm>
            <a:off x="2400300" y="4613275"/>
            <a:ext cx="63500" cy="0"/>
          </a:xfrm>
          <a:prstGeom prst="line">
            <a:avLst/>
          </a:prstGeom>
          <a:noFill/>
          <a:ln w="12700">
            <a:solidFill>
              <a:srgbClr val="91919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435" name="Line 76"/>
          <p:cNvSpPr>
            <a:spLocks noChangeShapeType="1"/>
          </p:cNvSpPr>
          <p:nvPr/>
        </p:nvSpPr>
        <p:spPr bwMode="auto">
          <a:xfrm>
            <a:off x="2400300" y="3903663"/>
            <a:ext cx="63500" cy="0"/>
          </a:xfrm>
          <a:prstGeom prst="line">
            <a:avLst/>
          </a:prstGeom>
          <a:noFill/>
          <a:ln w="12700">
            <a:solidFill>
              <a:srgbClr val="91919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436" name="Line 77"/>
          <p:cNvSpPr>
            <a:spLocks noChangeShapeType="1"/>
          </p:cNvSpPr>
          <p:nvPr/>
        </p:nvSpPr>
        <p:spPr bwMode="auto">
          <a:xfrm>
            <a:off x="2400300" y="3194050"/>
            <a:ext cx="63500" cy="0"/>
          </a:xfrm>
          <a:prstGeom prst="line">
            <a:avLst/>
          </a:prstGeom>
          <a:noFill/>
          <a:ln w="12700">
            <a:solidFill>
              <a:srgbClr val="91919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437" name="Line 78"/>
          <p:cNvSpPr>
            <a:spLocks noChangeShapeType="1"/>
          </p:cNvSpPr>
          <p:nvPr/>
        </p:nvSpPr>
        <p:spPr bwMode="auto">
          <a:xfrm>
            <a:off x="2400300" y="2471738"/>
            <a:ext cx="63500" cy="0"/>
          </a:xfrm>
          <a:prstGeom prst="line">
            <a:avLst/>
          </a:prstGeom>
          <a:noFill/>
          <a:ln w="12700">
            <a:solidFill>
              <a:srgbClr val="91919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438" name="Line 79"/>
          <p:cNvSpPr>
            <a:spLocks noChangeShapeType="1"/>
          </p:cNvSpPr>
          <p:nvPr/>
        </p:nvSpPr>
        <p:spPr bwMode="auto">
          <a:xfrm>
            <a:off x="2400300" y="1763713"/>
            <a:ext cx="63500" cy="0"/>
          </a:xfrm>
          <a:prstGeom prst="line">
            <a:avLst/>
          </a:prstGeom>
          <a:noFill/>
          <a:ln w="12700">
            <a:solidFill>
              <a:srgbClr val="91919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439" name="Line 80"/>
          <p:cNvSpPr>
            <a:spLocks noChangeShapeType="1"/>
          </p:cNvSpPr>
          <p:nvPr/>
        </p:nvSpPr>
        <p:spPr bwMode="auto">
          <a:xfrm>
            <a:off x="2400300" y="1054100"/>
            <a:ext cx="63500" cy="0"/>
          </a:xfrm>
          <a:prstGeom prst="line">
            <a:avLst/>
          </a:prstGeom>
          <a:noFill/>
          <a:ln w="12700">
            <a:solidFill>
              <a:srgbClr val="91919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440" name="Rectangle 81"/>
          <p:cNvSpPr>
            <a:spLocks noChangeArrowheads="1"/>
          </p:cNvSpPr>
          <p:nvPr/>
        </p:nvSpPr>
        <p:spPr bwMode="auto">
          <a:xfrm>
            <a:off x="2160588" y="5208588"/>
            <a:ext cx="275718" cy="279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marL="381000" indent="-381000"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ct val="95000"/>
              </a:lnSpc>
              <a:spcBef>
                <a:spcPct val="50000"/>
              </a:spcBef>
            </a:pPr>
            <a:r>
              <a:rPr lang="en-US" altLang="en-US" sz="1300" b="1">
                <a:latin typeface="Arial" charset="0"/>
              </a:rPr>
              <a:t>0</a:t>
            </a:r>
          </a:p>
        </p:txBody>
      </p:sp>
      <p:sp>
        <p:nvSpPr>
          <p:cNvPr id="15441" name="Rectangle 82"/>
          <p:cNvSpPr>
            <a:spLocks noChangeArrowheads="1"/>
          </p:cNvSpPr>
          <p:nvPr/>
        </p:nvSpPr>
        <p:spPr bwMode="auto">
          <a:xfrm>
            <a:off x="2074863" y="4491038"/>
            <a:ext cx="368692" cy="279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marL="381000" indent="-381000"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ct val="95000"/>
              </a:lnSpc>
              <a:spcBef>
                <a:spcPct val="50000"/>
              </a:spcBef>
            </a:pPr>
            <a:r>
              <a:rPr lang="en-US" altLang="en-US" sz="1300" b="1">
                <a:latin typeface="Arial" charset="0"/>
              </a:rPr>
              <a:t>20</a:t>
            </a:r>
          </a:p>
        </p:txBody>
      </p:sp>
      <p:sp>
        <p:nvSpPr>
          <p:cNvPr id="15442" name="Rectangle 83"/>
          <p:cNvSpPr>
            <a:spLocks noChangeArrowheads="1"/>
          </p:cNvSpPr>
          <p:nvPr/>
        </p:nvSpPr>
        <p:spPr bwMode="auto">
          <a:xfrm>
            <a:off x="2074863" y="3768725"/>
            <a:ext cx="368692" cy="279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marL="381000" indent="-381000"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ct val="95000"/>
              </a:lnSpc>
              <a:spcBef>
                <a:spcPct val="50000"/>
              </a:spcBef>
            </a:pPr>
            <a:r>
              <a:rPr lang="en-US" altLang="en-US" sz="1300" b="1">
                <a:latin typeface="Arial" charset="0"/>
              </a:rPr>
              <a:t>40</a:t>
            </a:r>
          </a:p>
        </p:txBody>
      </p:sp>
      <p:sp>
        <p:nvSpPr>
          <p:cNvPr id="15443" name="Rectangle 84"/>
          <p:cNvSpPr>
            <a:spLocks noChangeArrowheads="1"/>
          </p:cNvSpPr>
          <p:nvPr/>
        </p:nvSpPr>
        <p:spPr bwMode="auto">
          <a:xfrm>
            <a:off x="2074863" y="3059113"/>
            <a:ext cx="368692" cy="279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marL="381000" indent="-381000"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ct val="95000"/>
              </a:lnSpc>
              <a:spcBef>
                <a:spcPct val="50000"/>
              </a:spcBef>
            </a:pPr>
            <a:r>
              <a:rPr lang="en-US" altLang="en-US" sz="1300" b="1">
                <a:latin typeface="Arial" charset="0"/>
              </a:rPr>
              <a:t>60</a:t>
            </a:r>
          </a:p>
        </p:txBody>
      </p:sp>
      <p:sp>
        <p:nvSpPr>
          <p:cNvPr id="15444" name="Rectangle 85"/>
          <p:cNvSpPr>
            <a:spLocks noChangeArrowheads="1"/>
          </p:cNvSpPr>
          <p:nvPr/>
        </p:nvSpPr>
        <p:spPr bwMode="auto">
          <a:xfrm>
            <a:off x="2074863" y="2349500"/>
            <a:ext cx="368692" cy="279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marL="381000" indent="-381000"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ct val="95000"/>
              </a:lnSpc>
              <a:spcBef>
                <a:spcPct val="50000"/>
              </a:spcBef>
            </a:pPr>
            <a:r>
              <a:rPr lang="en-US" altLang="en-US" sz="1300" b="1">
                <a:latin typeface="Arial" charset="0"/>
              </a:rPr>
              <a:t>80</a:t>
            </a:r>
          </a:p>
        </p:txBody>
      </p:sp>
      <p:sp>
        <p:nvSpPr>
          <p:cNvPr id="15445" name="Rectangle 86"/>
          <p:cNvSpPr>
            <a:spLocks noChangeArrowheads="1"/>
          </p:cNvSpPr>
          <p:nvPr/>
        </p:nvSpPr>
        <p:spPr bwMode="auto">
          <a:xfrm>
            <a:off x="1960563" y="1628775"/>
            <a:ext cx="461666" cy="279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marL="381000" indent="-381000"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ct val="95000"/>
              </a:lnSpc>
              <a:spcBef>
                <a:spcPct val="50000"/>
              </a:spcBef>
            </a:pPr>
            <a:r>
              <a:rPr lang="en-US" altLang="en-US" sz="1300" b="1">
                <a:latin typeface="Arial" charset="0"/>
              </a:rPr>
              <a:t>100</a:t>
            </a:r>
          </a:p>
        </p:txBody>
      </p:sp>
      <p:sp>
        <p:nvSpPr>
          <p:cNvPr id="15446" name="Rectangle 87"/>
          <p:cNvSpPr>
            <a:spLocks noChangeArrowheads="1"/>
          </p:cNvSpPr>
          <p:nvPr/>
        </p:nvSpPr>
        <p:spPr bwMode="auto">
          <a:xfrm>
            <a:off x="1960563" y="919163"/>
            <a:ext cx="461666" cy="279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marL="381000" indent="-381000"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ct val="95000"/>
              </a:lnSpc>
              <a:spcBef>
                <a:spcPct val="50000"/>
              </a:spcBef>
            </a:pPr>
            <a:r>
              <a:rPr lang="en-US" altLang="en-US" sz="1300" b="1">
                <a:latin typeface="Arial" charset="0"/>
              </a:rPr>
              <a:t>120</a:t>
            </a:r>
          </a:p>
        </p:txBody>
      </p:sp>
      <p:sp>
        <p:nvSpPr>
          <p:cNvPr id="15447" name="Line 88"/>
          <p:cNvSpPr>
            <a:spLocks noChangeShapeType="1"/>
          </p:cNvSpPr>
          <p:nvPr/>
        </p:nvSpPr>
        <p:spPr bwMode="auto">
          <a:xfrm flipV="1">
            <a:off x="2476501" y="5229226"/>
            <a:ext cx="404813" cy="112713"/>
          </a:xfrm>
          <a:prstGeom prst="line">
            <a:avLst/>
          </a:prstGeom>
          <a:noFill/>
          <a:ln w="12700">
            <a:solidFill>
              <a:srgbClr val="9999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448" name="Line 89"/>
          <p:cNvSpPr>
            <a:spLocks noChangeShapeType="1"/>
          </p:cNvSpPr>
          <p:nvPr/>
        </p:nvSpPr>
        <p:spPr bwMode="auto">
          <a:xfrm flipV="1">
            <a:off x="2909889" y="5191126"/>
            <a:ext cx="377825" cy="49213"/>
          </a:xfrm>
          <a:prstGeom prst="line">
            <a:avLst/>
          </a:prstGeom>
          <a:noFill/>
          <a:ln w="12700">
            <a:solidFill>
              <a:srgbClr val="9999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449" name="Line 90"/>
          <p:cNvSpPr>
            <a:spLocks noChangeShapeType="1"/>
          </p:cNvSpPr>
          <p:nvPr/>
        </p:nvSpPr>
        <p:spPr bwMode="auto">
          <a:xfrm flipV="1">
            <a:off x="3300413" y="4735514"/>
            <a:ext cx="404812" cy="466725"/>
          </a:xfrm>
          <a:prstGeom prst="line">
            <a:avLst/>
          </a:prstGeom>
          <a:noFill/>
          <a:ln w="127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450" name="Line 91"/>
          <p:cNvSpPr>
            <a:spLocks noChangeShapeType="1"/>
          </p:cNvSpPr>
          <p:nvPr/>
        </p:nvSpPr>
        <p:spPr bwMode="auto">
          <a:xfrm flipV="1">
            <a:off x="3717925" y="4252913"/>
            <a:ext cx="406400" cy="493712"/>
          </a:xfrm>
          <a:prstGeom prst="line">
            <a:avLst/>
          </a:prstGeom>
          <a:noFill/>
          <a:ln w="127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451" name="Line 92"/>
          <p:cNvSpPr>
            <a:spLocks noChangeShapeType="1"/>
          </p:cNvSpPr>
          <p:nvPr/>
        </p:nvSpPr>
        <p:spPr bwMode="auto">
          <a:xfrm flipV="1">
            <a:off x="4137025" y="3821113"/>
            <a:ext cx="393700" cy="442912"/>
          </a:xfrm>
          <a:prstGeom prst="line">
            <a:avLst/>
          </a:prstGeom>
          <a:noFill/>
          <a:ln w="127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452" name="Line 93"/>
          <p:cNvSpPr>
            <a:spLocks noChangeShapeType="1"/>
          </p:cNvSpPr>
          <p:nvPr/>
        </p:nvSpPr>
        <p:spPr bwMode="auto">
          <a:xfrm flipV="1">
            <a:off x="4543426" y="3733801"/>
            <a:ext cx="404813" cy="100013"/>
          </a:xfrm>
          <a:prstGeom prst="line">
            <a:avLst/>
          </a:prstGeom>
          <a:noFill/>
          <a:ln w="127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453" name="Line 94"/>
          <p:cNvSpPr>
            <a:spLocks noChangeShapeType="1"/>
          </p:cNvSpPr>
          <p:nvPr/>
        </p:nvSpPr>
        <p:spPr bwMode="auto">
          <a:xfrm flipV="1">
            <a:off x="4962526" y="3327401"/>
            <a:ext cx="404813" cy="417513"/>
          </a:xfrm>
          <a:prstGeom prst="line">
            <a:avLst/>
          </a:prstGeom>
          <a:noFill/>
          <a:ln w="127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454" name="Line 95"/>
          <p:cNvSpPr>
            <a:spLocks noChangeShapeType="1"/>
          </p:cNvSpPr>
          <p:nvPr/>
        </p:nvSpPr>
        <p:spPr bwMode="auto">
          <a:xfrm flipV="1">
            <a:off x="5380038" y="2898776"/>
            <a:ext cx="392112" cy="441325"/>
          </a:xfrm>
          <a:prstGeom prst="line">
            <a:avLst/>
          </a:prstGeom>
          <a:noFill/>
          <a:ln w="127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455" name="Line 96"/>
          <p:cNvSpPr>
            <a:spLocks noChangeShapeType="1"/>
          </p:cNvSpPr>
          <p:nvPr/>
        </p:nvSpPr>
        <p:spPr bwMode="auto">
          <a:xfrm flipV="1">
            <a:off x="5784850" y="2465388"/>
            <a:ext cx="406400" cy="444500"/>
          </a:xfrm>
          <a:prstGeom prst="line">
            <a:avLst/>
          </a:prstGeom>
          <a:noFill/>
          <a:ln w="127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456" name="Line 97"/>
          <p:cNvSpPr>
            <a:spLocks noChangeShapeType="1"/>
          </p:cNvSpPr>
          <p:nvPr/>
        </p:nvSpPr>
        <p:spPr bwMode="auto">
          <a:xfrm flipV="1">
            <a:off x="6213475" y="2405064"/>
            <a:ext cx="395288" cy="73025"/>
          </a:xfrm>
          <a:prstGeom prst="line">
            <a:avLst/>
          </a:prstGeom>
          <a:noFill/>
          <a:ln w="127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457" name="Line 98"/>
          <p:cNvSpPr>
            <a:spLocks noChangeShapeType="1"/>
          </p:cNvSpPr>
          <p:nvPr/>
        </p:nvSpPr>
        <p:spPr bwMode="auto">
          <a:xfrm flipV="1">
            <a:off x="6621463" y="2163763"/>
            <a:ext cx="393700" cy="252412"/>
          </a:xfrm>
          <a:prstGeom prst="line">
            <a:avLst/>
          </a:prstGeom>
          <a:noFill/>
          <a:ln w="127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458" name="Line 99"/>
          <p:cNvSpPr>
            <a:spLocks noChangeShapeType="1"/>
          </p:cNvSpPr>
          <p:nvPr/>
        </p:nvSpPr>
        <p:spPr bwMode="auto">
          <a:xfrm flipV="1">
            <a:off x="2476501" y="5229226"/>
            <a:ext cx="404813" cy="112713"/>
          </a:xfrm>
          <a:prstGeom prst="line">
            <a:avLst/>
          </a:prstGeom>
          <a:noFill/>
          <a:ln w="12700">
            <a:solidFill>
              <a:srgbClr val="9999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459" name="Line 100"/>
          <p:cNvSpPr>
            <a:spLocks noChangeShapeType="1"/>
          </p:cNvSpPr>
          <p:nvPr/>
        </p:nvSpPr>
        <p:spPr bwMode="auto">
          <a:xfrm flipV="1">
            <a:off x="2909889" y="5191126"/>
            <a:ext cx="377825" cy="49213"/>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460" name="Line 101"/>
          <p:cNvSpPr>
            <a:spLocks noChangeShapeType="1"/>
          </p:cNvSpPr>
          <p:nvPr/>
        </p:nvSpPr>
        <p:spPr bwMode="auto">
          <a:xfrm flipV="1">
            <a:off x="3300413" y="5013326"/>
            <a:ext cx="404812" cy="188913"/>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461" name="Line 102"/>
          <p:cNvSpPr>
            <a:spLocks noChangeShapeType="1"/>
          </p:cNvSpPr>
          <p:nvPr/>
        </p:nvSpPr>
        <p:spPr bwMode="auto">
          <a:xfrm flipV="1">
            <a:off x="3719513" y="4608514"/>
            <a:ext cx="404812" cy="415925"/>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462" name="Line 103"/>
          <p:cNvSpPr>
            <a:spLocks noChangeShapeType="1"/>
          </p:cNvSpPr>
          <p:nvPr/>
        </p:nvSpPr>
        <p:spPr bwMode="auto">
          <a:xfrm flipV="1">
            <a:off x="4137025" y="4151313"/>
            <a:ext cx="393700" cy="468312"/>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463" name="Line 104"/>
          <p:cNvSpPr>
            <a:spLocks noChangeShapeType="1"/>
          </p:cNvSpPr>
          <p:nvPr/>
        </p:nvSpPr>
        <p:spPr bwMode="auto">
          <a:xfrm flipV="1">
            <a:off x="4543426" y="4013201"/>
            <a:ext cx="404813" cy="150813"/>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464" name="Line 105"/>
          <p:cNvSpPr>
            <a:spLocks noChangeShapeType="1"/>
          </p:cNvSpPr>
          <p:nvPr/>
        </p:nvSpPr>
        <p:spPr bwMode="auto">
          <a:xfrm flipV="1">
            <a:off x="4960938" y="3733801"/>
            <a:ext cx="406400" cy="290513"/>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465" name="Line 106"/>
          <p:cNvSpPr>
            <a:spLocks noChangeShapeType="1"/>
          </p:cNvSpPr>
          <p:nvPr/>
        </p:nvSpPr>
        <p:spPr bwMode="auto">
          <a:xfrm flipV="1">
            <a:off x="5381626" y="3330575"/>
            <a:ext cx="390525" cy="414338"/>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466" name="Line 107"/>
          <p:cNvSpPr>
            <a:spLocks noChangeShapeType="1"/>
          </p:cNvSpPr>
          <p:nvPr/>
        </p:nvSpPr>
        <p:spPr bwMode="auto">
          <a:xfrm flipV="1">
            <a:off x="5788026" y="3189288"/>
            <a:ext cx="403225" cy="150812"/>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467" name="Line 108"/>
          <p:cNvSpPr>
            <a:spLocks noChangeShapeType="1"/>
          </p:cNvSpPr>
          <p:nvPr/>
        </p:nvSpPr>
        <p:spPr bwMode="auto">
          <a:xfrm flipV="1">
            <a:off x="6207125" y="3038476"/>
            <a:ext cx="401638" cy="161925"/>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468" name="Line 109"/>
          <p:cNvSpPr>
            <a:spLocks noChangeShapeType="1"/>
          </p:cNvSpPr>
          <p:nvPr/>
        </p:nvSpPr>
        <p:spPr bwMode="auto">
          <a:xfrm flipV="1">
            <a:off x="6623051" y="2543176"/>
            <a:ext cx="392113" cy="504825"/>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469" name="Line 110"/>
          <p:cNvSpPr>
            <a:spLocks noChangeShapeType="1"/>
          </p:cNvSpPr>
          <p:nvPr/>
        </p:nvSpPr>
        <p:spPr bwMode="auto">
          <a:xfrm flipV="1">
            <a:off x="7029451" y="2112964"/>
            <a:ext cx="404813" cy="441325"/>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470" name="Line 111"/>
          <p:cNvSpPr>
            <a:spLocks noChangeShapeType="1"/>
          </p:cNvSpPr>
          <p:nvPr/>
        </p:nvSpPr>
        <p:spPr bwMode="auto">
          <a:xfrm flipV="1">
            <a:off x="7446963" y="2087563"/>
            <a:ext cx="404812" cy="36512"/>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471" name="Line 112"/>
          <p:cNvSpPr>
            <a:spLocks noChangeShapeType="1"/>
          </p:cNvSpPr>
          <p:nvPr/>
        </p:nvSpPr>
        <p:spPr bwMode="auto">
          <a:xfrm flipV="1">
            <a:off x="7872413" y="2011363"/>
            <a:ext cx="398462" cy="87312"/>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472" name="Line 113"/>
          <p:cNvSpPr>
            <a:spLocks noChangeShapeType="1"/>
          </p:cNvSpPr>
          <p:nvPr/>
        </p:nvSpPr>
        <p:spPr bwMode="auto">
          <a:xfrm flipV="1">
            <a:off x="8283576" y="1947863"/>
            <a:ext cx="392113" cy="74612"/>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473" name="Line 114"/>
          <p:cNvSpPr>
            <a:spLocks noChangeShapeType="1"/>
          </p:cNvSpPr>
          <p:nvPr/>
        </p:nvSpPr>
        <p:spPr bwMode="auto">
          <a:xfrm flipV="1">
            <a:off x="8691564" y="1758951"/>
            <a:ext cx="403225" cy="200025"/>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474" name="Line 115"/>
          <p:cNvSpPr>
            <a:spLocks noChangeShapeType="1"/>
          </p:cNvSpPr>
          <p:nvPr/>
        </p:nvSpPr>
        <p:spPr bwMode="auto">
          <a:xfrm flipV="1">
            <a:off x="9107488" y="1731963"/>
            <a:ext cx="406400" cy="38100"/>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475" name="Line 116"/>
          <p:cNvSpPr>
            <a:spLocks noChangeShapeType="1"/>
          </p:cNvSpPr>
          <p:nvPr/>
        </p:nvSpPr>
        <p:spPr bwMode="auto">
          <a:xfrm flipV="1">
            <a:off x="9526588" y="1682751"/>
            <a:ext cx="392112" cy="61913"/>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476" name="Line 117"/>
          <p:cNvSpPr>
            <a:spLocks noChangeShapeType="1"/>
          </p:cNvSpPr>
          <p:nvPr/>
        </p:nvSpPr>
        <p:spPr bwMode="auto">
          <a:xfrm flipV="1">
            <a:off x="2476501" y="5229226"/>
            <a:ext cx="404813" cy="112713"/>
          </a:xfrm>
          <a:prstGeom prst="line">
            <a:avLst/>
          </a:prstGeom>
          <a:noFill/>
          <a:ln w="12700">
            <a:solidFill>
              <a:srgbClr val="9999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477" name="Line 118"/>
          <p:cNvSpPr>
            <a:spLocks noChangeShapeType="1"/>
          </p:cNvSpPr>
          <p:nvPr/>
        </p:nvSpPr>
        <p:spPr bwMode="auto">
          <a:xfrm>
            <a:off x="2917825" y="5240338"/>
            <a:ext cx="369888" cy="11112"/>
          </a:xfrm>
          <a:prstGeom prst="line">
            <a:avLst/>
          </a:prstGeom>
          <a:noFill/>
          <a:ln w="12700">
            <a:solidFill>
              <a:srgbClr val="9999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478" name="Line 119"/>
          <p:cNvSpPr>
            <a:spLocks noChangeShapeType="1"/>
          </p:cNvSpPr>
          <p:nvPr/>
        </p:nvSpPr>
        <p:spPr bwMode="auto">
          <a:xfrm flipV="1">
            <a:off x="3300413" y="5191126"/>
            <a:ext cx="404812" cy="74613"/>
          </a:xfrm>
          <a:prstGeom prst="line">
            <a:avLst/>
          </a:prstGeom>
          <a:noFill/>
          <a:ln w="12700">
            <a:solidFill>
              <a:srgbClr val="9999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479" name="Line 120"/>
          <p:cNvSpPr>
            <a:spLocks noChangeShapeType="1"/>
          </p:cNvSpPr>
          <p:nvPr/>
        </p:nvSpPr>
        <p:spPr bwMode="auto">
          <a:xfrm flipV="1">
            <a:off x="3717925" y="4708526"/>
            <a:ext cx="406400" cy="493713"/>
          </a:xfrm>
          <a:prstGeom prst="line">
            <a:avLst/>
          </a:prstGeom>
          <a:noFill/>
          <a:ln w="12700">
            <a:solidFill>
              <a:srgbClr val="114FFB"/>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480" name="Line 121"/>
          <p:cNvSpPr>
            <a:spLocks noChangeShapeType="1"/>
          </p:cNvSpPr>
          <p:nvPr/>
        </p:nvSpPr>
        <p:spPr bwMode="auto">
          <a:xfrm flipV="1">
            <a:off x="4137025" y="4545013"/>
            <a:ext cx="393700" cy="176212"/>
          </a:xfrm>
          <a:prstGeom prst="line">
            <a:avLst/>
          </a:prstGeom>
          <a:noFill/>
          <a:ln w="12700">
            <a:solidFill>
              <a:srgbClr val="114FFB"/>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481" name="Line 122"/>
          <p:cNvSpPr>
            <a:spLocks noChangeShapeType="1"/>
          </p:cNvSpPr>
          <p:nvPr/>
        </p:nvSpPr>
        <p:spPr bwMode="auto">
          <a:xfrm flipV="1">
            <a:off x="4543426" y="4114801"/>
            <a:ext cx="404813" cy="441325"/>
          </a:xfrm>
          <a:prstGeom prst="line">
            <a:avLst/>
          </a:prstGeom>
          <a:noFill/>
          <a:ln w="12700">
            <a:solidFill>
              <a:srgbClr val="114FFB"/>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482" name="Line 123"/>
          <p:cNvSpPr>
            <a:spLocks noChangeShapeType="1"/>
          </p:cNvSpPr>
          <p:nvPr/>
        </p:nvSpPr>
        <p:spPr bwMode="auto">
          <a:xfrm flipV="1">
            <a:off x="4960938" y="4038601"/>
            <a:ext cx="406400" cy="87313"/>
          </a:xfrm>
          <a:prstGeom prst="line">
            <a:avLst/>
          </a:prstGeom>
          <a:noFill/>
          <a:ln w="12700">
            <a:solidFill>
              <a:srgbClr val="114FFB"/>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483" name="Line 124"/>
          <p:cNvSpPr>
            <a:spLocks noChangeShapeType="1"/>
          </p:cNvSpPr>
          <p:nvPr/>
        </p:nvSpPr>
        <p:spPr bwMode="auto">
          <a:xfrm flipV="1">
            <a:off x="5380038" y="3760789"/>
            <a:ext cx="392112" cy="288925"/>
          </a:xfrm>
          <a:prstGeom prst="line">
            <a:avLst/>
          </a:prstGeom>
          <a:noFill/>
          <a:ln w="12700">
            <a:solidFill>
              <a:srgbClr val="114FFB"/>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484" name="Line 125"/>
          <p:cNvSpPr>
            <a:spLocks noChangeShapeType="1"/>
          </p:cNvSpPr>
          <p:nvPr/>
        </p:nvSpPr>
        <p:spPr bwMode="auto">
          <a:xfrm flipV="1">
            <a:off x="5786438" y="3365501"/>
            <a:ext cx="404812" cy="404813"/>
          </a:xfrm>
          <a:prstGeom prst="line">
            <a:avLst/>
          </a:prstGeom>
          <a:noFill/>
          <a:ln w="12700">
            <a:solidFill>
              <a:srgbClr val="114FFB"/>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485" name="Line 126"/>
          <p:cNvSpPr>
            <a:spLocks noChangeShapeType="1"/>
          </p:cNvSpPr>
          <p:nvPr/>
        </p:nvSpPr>
        <p:spPr bwMode="auto">
          <a:xfrm flipV="1">
            <a:off x="6203951" y="3038476"/>
            <a:ext cx="404813" cy="339725"/>
          </a:xfrm>
          <a:prstGeom prst="line">
            <a:avLst/>
          </a:prstGeom>
          <a:noFill/>
          <a:ln w="12700">
            <a:solidFill>
              <a:srgbClr val="114FFB"/>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486" name="Line 127"/>
          <p:cNvSpPr>
            <a:spLocks noChangeShapeType="1"/>
          </p:cNvSpPr>
          <p:nvPr/>
        </p:nvSpPr>
        <p:spPr bwMode="auto">
          <a:xfrm flipV="1">
            <a:off x="6623051" y="2581276"/>
            <a:ext cx="392113" cy="466725"/>
          </a:xfrm>
          <a:prstGeom prst="line">
            <a:avLst/>
          </a:prstGeom>
          <a:noFill/>
          <a:ln w="12700">
            <a:solidFill>
              <a:srgbClr val="114FFB"/>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487" name="Line 128"/>
          <p:cNvSpPr>
            <a:spLocks noChangeShapeType="1"/>
          </p:cNvSpPr>
          <p:nvPr/>
        </p:nvSpPr>
        <p:spPr bwMode="auto">
          <a:xfrm flipV="1">
            <a:off x="7029451" y="2187576"/>
            <a:ext cx="404813" cy="404813"/>
          </a:xfrm>
          <a:prstGeom prst="line">
            <a:avLst/>
          </a:prstGeom>
          <a:noFill/>
          <a:ln w="12700">
            <a:solidFill>
              <a:srgbClr val="618FF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488" name="Line 129"/>
          <p:cNvSpPr>
            <a:spLocks noChangeShapeType="1"/>
          </p:cNvSpPr>
          <p:nvPr/>
        </p:nvSpPr>
        <p:spPr bwMode="auto">
          <a:xfrm flipV="1">
            <a:off x="7446963" y="2163763"/>
            <a:ext cx="404812" cy="36512"/>
          </a:xfrm>
          <a:prstGeom prst="line">
            <a:avLst/>
          </a:prstGeom>
          <a:noFill/>
          <a:ln w="12700">
            <a:solidFill>
              <a:srgbClr val="618FF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489" name="Line 130"/>
          <p:cNvSpPr>
            <a:spLocks noChangeShapeType="1"/>
          </p:cNvSpPr>
          <p:nvPr/>
        </p:nvSpPr>
        <p:spPr bwMode="auto">
          <a:xfrm flipV="1">
            <a:off x="7877175" y="2112963"/>
            <a:ext cx="393700" cy="61912"/>
          </a:xfrm>
          <a:prstGeom prst="line">
            <a:avLst/>
          </a:prstGeom>
          <a:noFill/>
          <a:ln w="12700">
            <a:solidFill>
              <a:srgbClr val="618FF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490" name="Line 131"/>
          <p:cNvSpPr>
            <a:spLocks noChangeShapeType="1"/>
          </p:cNvSpPr>
          <p:nvPr/>
        </p:nvSpPr>
        <p:spPr bwMode="auto">
          <a:xfrm flipV="1">
            <a:off x="8283576" y="2049463"/>
            <a:ext cx="392113" cy="74612"/>
          </a:xfrm>
          <a:prstGeom prst="line">
            <a:avLst/>
          </a:prstGeom>
          <a:noFill/>
          <a:ln w="12700">
            <a:solidFill>
              <a:srgbClr val="618FF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491" name="Line 132"/>
          <p:cNvSpPr>
            <a:spLocks noChangeShapeType="1"/>
          </p:cNvSpPr>
          <p:nvPr/>
        </p:nvSpPr>
        <p:spPr bwMode="auto">
          <a:xfrm flipV="1">
            <a:off x="8689976" y="1833563"/>
            <a:ext cx="404813" cy="227012"/>
          </a:xfrm>
          <a:prstGeom prst="line">
            <a:avLst/>
          </a:prstGeom>
          <a:noFill/>
          <a:ln w="12700">
            <a:solidFill>
              <a:srgbClr val="618FF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492" name="Line 133"/>
          <p:cNvSpPr>
            <a:spLocks noChangeShapeType="1"/>
          </p:cNvSpPr>
          <p:nvPr/>
        </p:nvSpPr>
        <p:spPr bwMode="auto">
          <a:xfrm>
            <a:off x="9107488" y="1839913"/>
            <a:ext cx="406400" cy="0"/>
          </a:xfrm>
          <a:prstGeom prst="line">
            <a:avLst/>
          </a:prstGeom>
          <a:noFill/>
          <a:ln w="12700">
            <a:solidFill>
              <a:srgbClr val="618FF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493" name="Line 134"/>
          <p:cNvSpPr>
            <a:spLocks noChangeShapeType="1"/>
          </p:cNvSpPr>
          <p:nvPr/>
        </p:nvSpPr>
        <p:spPr bwMode="auto">
          <a:xfrm flipV="1">
            <a:off x="9526588" y="1682751"/>
            <a:ext cx="392112" cy="163513"/>
          </a:xfrm>
          <a:prstGeom prst="line">
            <a:avLst/>
          </a:prstGeom>
          <a:noFill/>
          <a:ln w="12700">
            <a:solidFill>
              <a:srgbClr val="618FF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494" name="Line 135"/>
          <p:cNvSpPr>
            <a:spLocks noChangeShapeType="1"/>
          </p:cNvSpPr>
          <p:nvPr/>
        </p:nvSpPr>
        <p:spPr bwMode="auto">
          <a:xfrm flipV="1">
            <a:off x="2476501" y="5229226"/>
            <a:ext cx="404813" cy="112713"/>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495" name="Line 136"/>
          <p:cNvSpPr>
            <a:spLocks noChangeShapeType="1"/>
          </p:cNvSpPr>
          <p:nvPr/>
        </p:nvSpPr>
        <p:spPr bwMode="auto">
          <a:xfrm>
            <a:off x="2917825" y="5240338"/>
            <a:ext cx="369888" cy="11112"/>
          </a:xfrm>
          <a:prstGeom prst="line">
            <a:avLst/>
          </a:prstGeom>
          <a:noFill/>
          <a:ln w="12700">
            <a:solidFill>
              <a:srgbClr val="00DFCA"/>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496" name="Line 137"/>
          <p:cNvSpPr>
            <a:spLocks noChangeShapeType="1"/>
          </p:cNvSpPr>
          <p:nvPr/>
        </p:nvSpPr>
        <p:spPr bwMode="auto">
          <a:xfrm flipV="1">
            <a:off x="3300413" y="5191126"/>
            <a:ext cx="404812" cy="74613"/>
          </a:xfrm>
          <a:prstGeom prst="line">
            <a:avLst/>
          </a:prstGeom>
          <a:noFill/>
          <a:ln w="12700">
            <a:solidFill>
              <a:srgbClr val="00DFCA"/>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497" name="Line 138"/>
          <p:cNvSpPr>
            <a:spLocks noChangeShapeType="1"/>
          </p:cNvSpPr>
          <p:nvPr/>
        </p:nvSpPr>
        <p:spPr bwMode="auto">
          <a:xfrm flipV="1">
            <a:off x="3717925" y="4733926"/>
            <a:ext cx="406400" cy="468313"/>
          </a:xfrm>
          <a:prstGeom prst="line">
            <a:avLst/>
          </a:prstGeom>
          <a:noFill/>
          <a:ln w="12700">
            <a:solidFill>
              <a:srgbClr val="00DFCA"/>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498" name="Line 139"/>
          <p:cNvSpPr>
            <a:spLocks noChangeShapeType="1"/>
          </p:cNvSpPr>
          <p:nvPr/>
        </p:nvSpPr>
        <p:spPr bwMode="auto">
          <a:xfrm flipV="1">
            <a:off x="4137025" y="4672013"/>
            <a:ext cx="393700" cy="74612"/>
          </a:xfrm>
          <a:prstGeom prst="line">
            <a:avLst/>
          </a:prstGeom>
          <a:noFill/>
          <a:ln w="12700">
            <a:solidFill>
              <a:srgbClr val="00DFCA"/>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499" name="Line 140"/>
          <p:cNvSpPr>
            <a:spLocks noChangeShapeType="1"/>
          </p:cNvSpPr>
          <p:nvPr/>
        </p:nvSpPr>
        <p:spPr bwMode="auto">
          <a:xfrm flipV="1">
            <a:off x="4543426" y="4305301"/>
            <a:ext cx="404813" cy="377825"/>
          </a:xfrm>
          <a:prstGeom prst="line">
            <a:avLst/>
          </a:prstGeom>
          <a:noFill/>
          <a:ln w="12700">
            <a:solidFill>
              <a:srgbClr val="00DFCA"/>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500" name="Line 141"/>
          <p:cNvSpPr>
            <a:spLocks noChangeShapeType="1"/>
          </p:cNvSpPr>
          <p:nvPr/>
        </p:nvSpPr>
        <p:spPr bwMode="auto">
          <a:xfrm flipV="1">
            <a:off x="4964114" y="4151313"/>
            <a:ext cx="403225" cy="163512"/>
          </a:xfrm>
          <a:prstGeom prst="line">
            <a:avLst/>
          </a:prstGeom>
          <a:noFill/>
          <a:ln w="12700">
            <a:solidFill>
              <a:srgbClr val="00DFCA"/>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501" name="Line 142"/>
          <p:cNvSpPr>
            <a:spLocks noChangeShapeType="1"/>
          </p:cNvSpPr>
          <p:nvPr/>
        </p:nvSpPr>
        <p:spPr bwMode="auto">
          <a:xfrm flipV="1">
            <a:off x="5380038" y="3898901"/>
            <a:ext cx="392112" cy="265113"/>
          </a:xfrm>
          <a:prstGeom prst="line">
            <a:avLst/>
          </a:prstGeom>
          <a:noFill/>
          <a:ln w="12700">
            <a:solidFill>
              <a:srgbClr val="00DFCA"/>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502" name="Line 143"/>
          <p:cNvSpPr>
            <a:spLocks noChangeShapeType="1"/>
          </p:cNvSpPr>
          <p:nvPr/>
        </p:nvSpPr>
        <p:spPr bwMode="auto">
          <a:xfrm flipV="1">
            <a:off x="5788026" y="3733801"/>
            <a:ext cx="403225" cy="176213"/>
          </a:xfrm>
          <a:prstGeom prst="line">
            <a:avLst/>
          </a:prstGeom>
          <a:noFill/>
          <a:ln w="12700">
            <a:solidFill>
              <a:srgbClr val="00DFCA"/>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503" name="Line 144"/>
          <p:cNvSpPr>
            <a:spLocks noChangeShapeType="1"/>
          </p:cNvSpPr>
          <p:nvPr/>
        </p:nvSpPr>
        <p:spPr bwMode="auto">
          <a:xfrm flipV="1">
            <a:off x="6205539" y="3414714"/>
            <a:ext cx="403225" cy="339725"/>
          </a:xfrm>
          <a:prstGeom prst="line">
            <a:avLst/>
          </a:prstGeom>
          <a:noFill/>
          <a:ln w="12700">
            <a:solidFill>
              <a:srgbClr val="00DFCA"/>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504" name="Line 145"/>
          <p:cNvSpPr>
            <a:spLocks noChangeShapeType="1"/>
          </p:cNvSpPr>
          <p:nvPr/>
        </p:nvSpPr>
        <p:spPr bwMode="auto">
          <a:xfrm>
            <a:off x="6621463" y="3409950"/>
            <a:ext cx="393700" cy="0"/>
          </a:xfrm>
          <a:prstGeom prst="line">
            <a:avLst/>
          </a:prstGeom>
          <a:noFill/>
          <a:ln w="12700">
            <a:solidFill>
              <a:srgbClr val="00DFCA"/>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15505" name="Picture 146"/>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68663" y="5157788"/>
            <a:ext cx="127000" cy="12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506" name="Freeform 147"/>
          <p:cNvSpPr>
            <a:spLocks/>
          </p:cNvSpPr>
          <p:nvPr/>
        </p:nvSpPr>
        <p:spPr bwMode="auto">
          <a:xfrm>
            <a:off x="3673476" y="4702176"/>
            <a:ext cx="106363" cy="92075"/>
          </a:xfrm>
          <a:custGeom>
            <a:avLst/>
            <a:gdLst>
              <a:gd name="T0" fmla="*/ 0 w 67"/>
              <a:gd name="T1" fmla="*/ 0 h 58"/>
              <a:gd name="T2" fmla="*/ 104775 w 67"/>
              <a:gd name="T3" fmla="*/ 0 h 58"/>
              <a:gd name="T4" fmla="*/ 104775 w 67"/>
              <a:gd name="T5" fmla="*/ 90488 h 58"/>
              <a:gd name="T6" fmla="*/ 0 w 67"/>
              <a:gd name="T7" fmla="*/ 90488 h 58"/>
              <a:gd name="T8" fmla="*/ 0 w 67"/>
              <a:gd name="T9" fmla="*/ 0 h 5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7" h="58">
                <a:moveTo>
                  <a:pt x="0" y="0"/>
                </a:moveTo>
                <a:lnTo>
                  <a:pt x="66" y="0"/>
                </a:lnTo>
                <a:lnTo>
                  <a:pt x="66" y="57"/>
                </a:lnTo>
                <a:lnTo>
                  <a:pt x="0" y="57"/>
                </a:lnTo>
                <a:lnTo>
                  <a:pt x="0" y="0"/>
                </a:lnTo>
              </a:path>
            </a:pathLst>
          </a:custGeom>
          <a:solidFill>
            <a:schemeClr val="accent2"/>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507" name="Freeform 148"/>
          <p:cNvSpPr>
            <a:spLocks/>
          </p:cNvSpPr>
          <p:nvPr/>
        </p:nvSpPr>
        <p:spPr bwMode="auto">
          <a:xfrm>
            <a:off x="4062413" y="4202113"/>
            <a:ext cx="106362" cy="93662"/>
          </a:xfrm>
          <a:custGeom>
            <a:avLst/>
            <a:gdLst>
              <a:gd name="T0" fmla="*/ 0 w 67"/>
              <a:gd name="T1" fmla="*/ 0 h 59"/>
              <a:gd name="T2" fmla="*/ 104775 w 67"/>
              <a:gd name="T3" fmla="*/ 0 h 59"/>
              <a:gd name="T4" fmla="*/ 104775 w 67"/>
              <a:gd name="T5" fmla="*/ 92075 h 59"/>
              <a:gd name="T6" fmla="*/ 0 w 67"/>
              <a:gd name="T7" fmla="*/ 92075 h 59"/>
              <a:gd name="T8" fmla="*/ 0 w 67"/>
              <a:gd name="T9" fmla="*/ 0 h 5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7" h="59">
                <a:moveTo>
                  <a:pt x="0" y="0"/>
                </a:moveTo>
                <a:lnTo>
                  <a:pt x="66" y="0"/>
                </a:lnTo>
                <a:lnTo>
                  <a:pt x="66" y="58"/>
                </a:lnTo>
                <a:lnTo>
                  <a:pt x="0" y="58"/>
                </a:lnTo>
                <a:lnTo>
                  <a:pt x="0" y="0"/>
                </a:lnTo>
              </a:path>
            </a:pathLst>
          </a:custGeom>
          <a:solidFill>
            <a:schemeClr val="accent2"/>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508" name="Freeform 149"/>
          <p:cNvSpPr>
            <a:spLocks/>
          </p:cNvSpPr>
          <p:nvPr/>
        </p:nvSpPr>
        <p:spPr bwMode="auto">
          <a:xfrm>
            <a:off x="4483101" y="3786188"/>
            <a:ext cx="104775" cy="93662"/>
          </a:xfrm>
          <a:custGeom>
            <a:avLst/>
            <a:gdLst>
              <a:gd name="T0" fmla="*/ 0 w 66"/>
              <a:gd name="T1" fmla="*/ 0 h 59"/>
              <a:gd name="T2" fmla="*/ 103188 w 66"/>
              <a:gd name="T3" fmla="*/ 0 h 59"/>
              <a:gd name="T4" fmla="*/ 103188 w 66"/>
              <a:gd name="T5" fmla="*/ 92075 h 59"/>
              <a:gd name="T6" fmla="*/ 0 w 66"/>
              <a:gd name="T7" fmla="*/ 92075 h 59"/>
              <a:gd name="T8" fmla="*/ 0 w 66"/>
              <a:gd name="T9" fmla="*/ 0 h 5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6" h="59">
                <a:moveTo>
                  <a:pt x="0" y="0"/>
                </a:moveTo>
                <a:lnTo>
                  <a:pt x="65" y="0"/>
                </a:lnTo>
                <a:lnTo>
                  <a:pt x="65" y="58"/>
                </a:lnTo>
                <a:lnTo>
                  <a:pt x="0" y="58"/>
                </a:lnTo>
                <a:lnTo>
                  <a:pt x="0" y="0"/>
                </a:lnTo>
              </a:path>
            </a:pathLst>
          </a:custGeom>
          <a:solidFill>
            <a:schemeClr val="accent2"/>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509" name="Freeform 150"/>
          <p:cNvSpPr>
            <a:spLocks/>
          </p:cNvSpPr>
          <p:nvPr/>
        </p:nvSpPr>
        <p:spPr bwMode="auto">
          <a:xfrm>
            <a:off x="4900613" y="3671888"/>
            <a:ext cx="106362" cy="93662"/>
          </a:xfrm>
          <a:custGeom>
            <a:avLst/>
            <a:gdLst>
              <a:gd name="T0" fmla="*/ 0 w 67"/>
              <a:gd name="T1" fmla="*/ 0 h 59"/>
              <a:gd name="T2" fmla="*/ 104775 w 67"/>
              <a:gd name="T3" fmla="*/ 0 h 59"/>
              <a:gd name="T4" fmla="*/ 104775 w 67"/>
              <a:gd name="T5" fmla="*/ 92075 h 59"/>
              <a:gd name="T6" fmla="*/ 0 w 67"/>
              <a:gd name="T7" fmla="*/ 92075 h 59"/>
              <a:gd name="T8" fmla="*/ 0 w 67"/>
              <a:gd name="T9" fmla="*/ 0 h 5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7" h="59">
                <a:moveTo>
                  <a:pt x="0" y="0"/>
                </a:moveTo>
                <a:lnTo>
                  <a:pt x="66" y="0"/>
                </a:lnTo>
                <a:lnTo>
                  <a:pt x="66" y="58"/>
                </a:lnTo>
                <a:lnTo>
                  <a:pt x="0" y="58"/>
                </a:lnTo>
                <a:lnTo>
                  <a:pt x="0" y="0"/>
                </a:lnTo>
              </a:path>
            </a:pathLst>
          </a:custGeom>
          <a:solidFill>
            <a:schemeClr val="accent2"/>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510" name="Freeform 151"/>
          <p:cNvSpPr>
            <a:spLocks/>
          </p:cNvSpPr>
          <p:nvPr/>
        </p:nvSpPr>
        <p:spPr bwMode="auto">
          <a:xfrm>
            <a:off x="5335588" y="3308351"/>
            <a:ext cx="106362" cy="93663"/>
          </a:xfrm>
          <a:custGeom>
            <a:avLst/>
            <a:gdLst>
              <a:gd name="T0" fmla="*/ 0 w 67"/>
              <a:gd name="T1" fmla="*/ 0 h 59"/>
              <a:gd name="T2" fmla="*/ 104775 w 67"/>
              <a:gd name="T3" fmla="*/ 0 h 59"/>
              <a:gd name="T4" fmla="*/ 104775 w 67"/>
              <a:gd name="T5" fmla="*/ 92075 h 59"/>
              <a:gd name="T6" fmla="*/ 0 w 67"/>
              <a:gd name="T7" fmla="*/ 92075 h 59"/>
              <a:gd name="T8" fmla="*/ 0 w 67"/>
              <a:gd name="T9" fmla="*/ 0 h 5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7" h="59">
                <a:moveTo>
                  <a:pt x="0" y="0"/>
                </a:moveTo>
                <a:lnTo>
                  <a:pt x="66" y="0"/>
                </a:lnTo>
                <a:lnTo>
                  <a:pt x="66" y="58"/>
                </a:lnTo>
                <a:lnTo>
                  <a:pt x="0" y="58"/>
                </a:lnTo>
                <a:lnTo>
                  <a:pt x="0" y="0"/>
                </a:lnTo>
              </a:path>
            </a:pathLst>
          </a:custGeom>
          <a:solidFill>
            <a:schemeClr val="accent2"/>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511" name="Freeform 152"/>
          <p:cNvSpPr>
            <a:spLocks/>
          </p:cNvSpPr>
          <p:nvPr/>
        </p:nvSpPr>
        <p:spPr bwMode="auto">
          <a:xfrm>
            <a:off x="5737226" y="2849563"/>
            <a:ext cx="106363" cy="93662"/>
          </a:xfrm>
          <a:custGeom>
            <a:avLst/>
            <a:gdLst>
              <a:gd name="T0" fmla="*/ 0 w 67"/>
              <a:gd name="T1" fmla="*/ 0 h 59"/>
              <a:gd name="T2" fmla="*/ 104775 w 67"/>
              <a:gd name="T3" fmla="*/ 0 h 59"/>
              <a:gd name="T4" fmla="*/ 104775 w 67"/>
              <a:gd name="T5" fmla="*/ 92075 h 59"/>
              <a:gd name="T6" fmla="*/ 0 w 67"/>
              <a:gd name="T7" fmla="*/ 92075 h 59"/>
              <a:gd name="T8" fmla="*/ 0 w 67"/>
              <a:gd name="T9" fmla="*/ 0 h 5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7" h="59">
                <a:moveTo>
                  <a:pt x="0" y="0"/>
                </a:moveTo>
                <a:lnTo>
                  <a:pt x="66" y="0"/>
                </a:lnTo>
                <a:lnTo>
                  <a:pt x="66" y="58"/>
                </a:lnTo>
                <a:lnTo>
                  <a:pt x="0" y="58"/>
                </a:lnTo>
                <a:lnTo>
                  <a:pt x="0" y="0"/>
                </a:lnTo>
              </a:path>
            </a:pathLst>
          </a:custGeom>
          <a:solidFill>
            <a:schemeClr val="accent2"/>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512" name="Freeform 153"/>
          <p:cNvSpPr>
            <a:spLocks/>
          </p:cNvSpPr>
          <p:nvPr/>
        </p:nvSpPr>
        <p:spPr bwMode="auto">
          <a:xfrm>
            <a:off x="6142038" y="2416176"/>
            <a:ext cx="106362" cy="93663"/>
          </a:xfrm>
          <a:custGeom>
            <a:avLst/>
            <a:gdLst>
              <a:gd name="T0" fmla="*/ 0 w 67"/>
              <a:gd name="T1" fmla="*/ 0 h 59"/>
              <a:gd name="T2" fmla="*/ 104775 w 67"/>
              <a:gd name="T3" fmla="*/ 0 h 59"/>
              <a:gd name="T4" fmla="*/ 104775 w 67"/>
              <a:gd name="T5" fmla="*/ 92075 h 59"/>
              <a:gd name="T6" fmla="*/ 0 w 67"/>
              <a:gd name="T7" fmla="*/ 92075 h 59"/>
              <a:gd name="T8" fmla="*/ 0 w 67"/>
              <a:gd name="T9" fmla="*/ 0 h 5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7" h="59">
                <a:moveTo>
                  <a:pt x="0" y="0"/>
                </a:moveTo>
                <a:lnTo>
                  <a:pt x="66" y="0"/>
                </a:lnTo>
                <a:lnTo>
                  <a:pt x="66" y="58"/>
                </a:lnTo>
                <a:lnTo>
                  <a:pt x="0" y="58"/>
                </a:lnTo>
                <a:lnTo>
                  <a:pt x="0" y="0"/>
                </a:lnTo>
              </a:path>
            </a:pathLst>
          </a:custGeom>
          <a:solidFill>
            <a:schemeClr val="accent2"/>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513" name="Freeform 154"/>
          <p:cNvSpPr>
            <a:spLocks/>
          </p:cNvSpPr>
          <p:nvPr/>
        </p:nvSpPr>
        <p:spPr bwMode="auto">
          <a:xfrm>
            <a:off x="6562726" y="2355851"/>
            <a:ext cx="104775" cy="92075"/>
          </a:xfrm>
          <a:custGeom>
            <a:avLst/>
            <a:gdLst>
              <a:gd name="T0" fmla="*/ 0 w 66"/>
              <a:gd name="T1" fmla="*/ 0 h 58"/>
              <a:gd name="T2" fmla="*/ 103188 w 66"/>
              <a:gd name="T3" fmla="*/ 0 h 58"/>
              <a:gd name="T4" fmla="*/ 103188 w 66"/>
              <a:gd name="T5" fmla="*/ 90488 h 58"/>
              <a:gd name="T6" fmla="*/ 0 w 66"/>
              <a:gd name="T7" fmla="*/ 90488 h 58"/>
              <a:gd name="T8" fmla="*/ 0 w 66"/>
              <a:gd name="T9" fmla="*/ 0 h 5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6" h="58">
                <a:moveTo>
                  <a:pt x="0" y="0"/>
                </a:moveTo>
                <a:lnTo>
                  <a:pt x="65" y="0"/>
                </a:lnTo>
                <a:lnTo>
                  <a:pt x="65" y="57"/>
                </a:lnTo>
                <a:lnTo>
                  <a:pt x="0" y="57"/>
                </a:lnTo>
                <a:lnTo>
                  <a:pt x="0" y="0"/>
                </a:lnTo>
              </a:path>
            </a:pathLst>
          </a:custGeom>
          <a:solidFill>
            <a:schemeClr val="accent2"/>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514" name="Freeform 155"/>
          <p:cNvSpPr>
            <a:spLocks/>
          </p:cNvSpPr>
          <p:nvPr/>
        </p:nvSpPr>
        <p:spPr bwMode="auto">
          <a:xfrm>
            <a:off x="6996113" y="2143126"/>
            <a:ext cx="106362" cy="93663"/>
          </a:xfrm>
          <a:custGeom>
            <a:avLst/>
            <a:gdLst>
              <a:gd name="T0" fmla="*/ 0 w 67"/>
              <a:gd name="T1" fmla="*/ 0 h 59"/>
              <a:gd name="T2" fmla="*/ 104775 w 67"/>
              <a:gd name="T3" fmla="*/ 0 h 59"/>
              <a:gd name="T4" fmla="*/ 104775 w 67"/>
              <a:gd name="T5" fmla="*/ 92075 h 59"/>
              <a:gd name="T6" fmla="*/ 0 w 67"/>
              <a:gd name="T7" fmla="*/ 92075 h 59"/>
              <a:gd name="T8" fmla="*/ 0 w 67"/>
              <a:gd name="T9" fmla="*/ 0 h 5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7" h="59">
                <a:moveTo>
                  <a:pt x="0" y="0"/>
                </a:moveTo>
                <a:lnTo>
                  <a:pt x="66" y="0"/>
                </a:lnTo>
                <a:lnTo>
                  <a:pt x="66" y="58"/>
                </a:lnTo>
                <a:lnTo>
                  <a:pt x="0" y="58"/>
                </a:lnTo>
                <a:lnTo>
                  <a:pt x="0" y="0"/>
                </a:lnTo>
              </a:path>
            </a:pathLst>
          </a:custGeom>
          <a:solidFill>
            <a:schemeClr val="accent2"/>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515" name="AutoShape 156"/>
          <p:cNvSpPr>
            <a:spLocks noChangeArrowheads="1"/>
          </p:cNvSpPr>
          <p:nvPr/>
        </p:nvSpPr>
        <p:spPr bwMode="auto">
          <a:xfrm>
            <a:off x="4554538" y="6169026"/>
            <a:ext cx="158750" cy="169863"/>
          </a:xfrm>
          <a:prstGeom prst="diamond">
            <a:avLst/>
          </a:prstGeom>
          <a:solidFill>
            <a:schemeClr val="folHlink"/>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altLang="en-US"/>
          </a:p>
        </p:txBody>
      </p:sp>
      <p:sp>
        <p:nvSpPr>
          <p:cNvPr id="15516" name="AutoShape 157"/>
          <p:cNvSpPr>
            <a:spLocks noChangeArrowheads="1"/>
          </p:cNvSpPr>
          <p:nvPr/>
        </p:nvSpPr>
        <p:spPr bwMode="auto">
          <a:xfrm>
            <a:off x="3651251" y="4938713"/>
            <a:ext cx="119063" cy="131762"/>
          </a:xfrm>
          <a:prstGeom prst="diamond">
            <a:avLst/>
          </a:prstGeom>
          <a:solidFill>
            <a:schemeClr val="folHlink"/>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altLang="en-US"/>
          </a:p>
        </p:txBody>
      </p:sp>
      <p:sp>
        <p:nvSpPr>
          <p:cNvPr id="15517" name="AutoShape 158"/>
          <p:cNvSpPr>
            <a:spLocks noChangeArrowheads="1"/>
          </p:cNvSpPr>
          <p:nvPr/>
        </p:nvSpPr>
        <p:spPr bwMode="auto">
          <a:xfrm>
            <a:off x="4070351" y="4538663"/>
            <a:ext cx="119063" cy="131762"/>
          </a:xfrm>
          <a:prstGeom prst="diamond">
            <a:avLst/>
          </a:prstGeom>
          <a:solidFill>
            <a:schemeClr val="folHlink"/>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altLang="en-US"/>
          </a:p>
        </p:txBody>
      </p:sp>
      <p:sp>
        <p:nvSpPr>
          <p:cNvPr id="15518" name="AutoShape 159"/>
          <p:cNvSpPr>
            <a:spLocks noChangeArrowheads="1"/>
          </p:cNvSpPr>
          <p:nvPr/>
        </p:nvSpPr>
        <p:spPr bwMode="auto">
          <a:xfrm>
            <a:off x="4479926" y="4090988"/>
            <a:ext cx="119063" cy="131762"/>
          </a:xfrm>
          <a:prstGeom prst="diamond">
            <a:avLst/>
          </a:prstGeom>
          <a:solidFill>
            <a:schemeClr val="folHlink"/>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altLang="en-US"/>
          </a:p>
        </p:txBody>
      </p:sp>
      <p:sp>
        <p:nvSpPr>
          <p:cNvPr id="15519" name="AutoShape 160"/>
          <p:cNvSpPr>
            <a:spLocks noChangeArrowheads="1"/>
          </p:cNvSpPr>
          <p:nvPr/>
        </p:nvSpPr>
        <p:spPr bwMode="auto">
          <a:xfrm>
            <a:off x="4899026" y="3948113"/>
            <a:ext cx="119063" cy="131762"/>
          </a:xfrm>
          <a:prstGeom prst="diamond">
            <a:avLst/>
          </a:prstGeom>
          <a:solidFill>
            <a:schemeClr val="folHlink"/>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altLang="en-US"/>
          </a:p>
        </p:txBody>
      </p:sp>
      <p:sp>
        <p:nvSpPr>
          <p:cNvPr id="15520" name="AutoShape 161"/>
          <p:cNvSpPr>
            <a:spLocks noChangeArrowheads="1"/>
          </p:cNvSpPr>
          <p:nvPr/>
        </p:nvSpPr>
        <p:spPr bwMode="auto">
          <a:xfrm>
            <a:off x="5308601" y="3671888"/>
            <a:ext cx="119063" cy="131762"/>
          </a:xfrm>
          <a:prstGeom prst="diamond">
            <a:avLst/>
          </a:prstGeom>
          <a:solidFill>
            <a:schemeClr val="folHlink"/>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altLang="en-US"/>
          </a:p>
        </p:txBody>
      </p:sp>
      <p:sp>
        <p:nvSpPr>
          <p:cNvPr id="15521" name="AutoShape 162"/>
          <p:cNvSpPr>
            <a:spLocks noChangeArrowheads="1"/>
          </p:cNvSpPr>
          <p:nvPr/>
        </p:nvSpPr>
        <p:spPr bwMode="auto">
          <a:xfrm>
            <a:off x="5718176" y="3281363"/>
            <a:ext cx="119063" cy="131762"/>
          </a:xfrm>
          <a:prstGeom prst="diamond">
            <a:avLst/>
          </a:prstGeom>
          <a:solidFill>
            <a:schemeClr val="folHlink"/>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altLang="en-US"/>
          </a:p>
        </p:txBody>
      </p:sp>
      <p:sp>
        <p:nvSpPr>
          <p:cNvPr id="15522" name="AutoShape 163"/>
          <p:cNvSpPr>
            <a:spLocks noChangeArrowheads="1"/>
          </p:cNvSpPr>
          <p:nvPr/>
        </p:nvSpPr>
        <p:spPr bwMode="auto">
          <a:xfrm>
            <a:off x="6137276" y="3128963"/>
            <a:ext cx="119063" cy="131762"/>
          </a:xfrm>
          <a:prstGeom prst="diamond">
            <a:avLst/>
          </a:prstGeom>
          <a:solidFill>
            <a:schemeClr val="folHlink"/>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altLang="en-US"/>
          </a:p>
        </p:txBody>
      </p:sp>
      <p:sp>
        <p:nvSpPr>
          <p:cNvPr id="15523" name="AutoShape 164"/>
          <p:cNvSpPr>
            <a:spLocks noChangeArrowheads="1"/>
          </p:cNvSpPr>
          <p:nvPr/>
        </p:nvSpPr>
        <p:spPr bwMode="auto">
          <a:xfrm>
            <a:off x="6565901" y="2938463"/>
            <a:ext cx="119063" cy="131762"/>
          </a:xfrm>
          <a:prstGeom prst="diamond">
            <a:avLst/>
          </a:prstGeom>
          <a:solidFill>
            <a:schemeClr val="folHlink"/>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altLang="en-US"/>
          </a:p>
        </p:txBody>
      </p:sp>
      <p:sp>
        <p:nvSpPr>
          <p:cNvPr id="15524" name="AutoShape 165"/>
          <p:cNvSpPr>
            <a:spLocks noChangeArrowheads="1"/>
          </p:cNvSpPr>
          <p:nvPr/>
        </p:nvSpPr>
        <p:spPr bwMode="auto">
          <a:xfrm>
            <a:off x="6975476" y="2481263"/>
            <a:ext cx="119063" cy="131762"/>
          </a:xfrm>
          <a:prstGeom prst="diamond">
            <a:avLst/>
          </a:prstGeom>
          <a:solidFill>
            <a:schemeClr val="folHlink"/>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altLang="en-US"/>
          </a:p>
        </p:txBody>
      </p:sp>
      <p:sp>
        <p:nvSpPr>
          <p:cNvPr id="15525" name="AutoShape 166"/>
          <p:cNvSpPr>
            <a:spLocks noChangeArrowheads="1"/>
          </p:cNvSpPr>
          <p:nvPr/>
        </p:nvSpPr>
        <p:spPr bwMode="auto">
          <a:xfrm>
            <a:off x="7385051" y="2062163"/>
            <a:ext cx="119063" cy="131762"/>
          </a:xfrm>
          <a:prstGeom prst="diamond">
            <a:avLst/>
          </a:prstGeom>
          <a:solidFill>
            <a:schemeClr val="folHlink"/>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altLang="en-US"/>
          </a:p>
        </p:txBody>
      </p:sp>
      <p:sp>
        <p:nvSpPr>
          <p:cNvPr id="15526" name="AutoShape 167"/>
          <p:cNvSpPr>
            <a:spLocks noChangeArrowheads="1"/>
          </p:cNvSpPr>
          <p:nvPr/>
        </p:nvSpPr>
        <p:spPr bwMode="auto">
          <a:xfrm>
            <a:off x="7785101" y="2014538"/>
            <a:ext cx="119063" cy="131762"/>
          </a:xfrm>
          <a:prstGeom prst="diamond">
            <a:avLst/>
          </a:prstGeom>
          <a:solidFill>
            <a:schemeClr val="folHlink"/>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altLang="en-US"/>
          </a:p>
        </p:txBody>
      </p:sp>
      <p:sp>
        <p:nvSpPr>
          <p:cNvPr id="15527" name="AutoShape 168"/>
          <p:cNvSpPr>
            <a:spLocks noChangeArrowheads="1"/>
          </p:cNvSpPr>
          <p:nvPr/>
        </p:nvSpPr>
        <p:spPr bwMode="auto">
          <a:xfrm>
            <a:off x="8213726" y="1947863"/>
            <a:ext cx="119063" cy="131762"/>
          </a:xfrm>
          <a:prstGeom prst="diamond">
            <a:avLst/>
          </a:prstGeom>
          <a:solidFill>
            <a:schemeClr val="folHlink"/>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altLang="en-US"/>
          </a:p>
        </p:txBody>
      </p:sp>
      <p:sp>
        <p:nvSpPr>
          <p:cNvPr id="15528" name="AutoShape 169"/>
          <p:cNvSpPr>
            <a:spLocks noChangeArrowheads="1"/>
          </p:cNvSpPr>
          <p:nvPr/>
        </p:nvSpPr>
        <p:spPr bwMode="auto">
          <a:xfrm>
            <a:off x="8623301" y="1881188"/>
            <a:ext cx="119063" cy="131762"/>
          </a:xfrm>
          <a:prstGeom prst="diamond">
            <a:avLst/>
          </a:prstGeom>
          <a:solidFill>
            <a:schemeClr val="folHlink"/>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altLang="en-US"/>
          </a:p>
        </p:txBody>
      </p:sp>
      <p:sp>
        <p:nvSpPr>
          <p:cNvPr id="15529" name="AutoShape 170"/>
          <p:cNvSpPr>
            <a:spLocks noChangeArrowheads="1"/>
          </p:cNvSpPr>
          <p:nvPr/>
        </p:nvSpPr>
        <p:spPr bwMode="auto">
          <a:xfrm>
            <a:off x="9032876" y="1700213"/>
            <a:ext cx="119063" cy="131762"/>
          </a:xfrm>
          <a:prstGeom prst="diamond">
            <a:avLst/>
          </a:prstGeom>
          <a:solidFill>
            <a:schemeClr val="folHlink"/>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altLang="en-US"/>
          </a:p>
        </p:txBody>
      </p:sp>
      <p:sp>
        <p:nvSpPr>
          <p:cNvPr id="15530" name="AutoShape 171"/>
          <p:cNvSpPr>
            <a:spLocks noChangeArrowheads="1"/>
          </p:cNvSpPr>
          <p:nvPr/>
        </p:nvSpPr>
        <p:spPr bwMode="auto">
          <a:xfrm>
            <a:off x="9451976" y="1652588"/>
            <a:ext cx="119063" cy="131762"/>
          </a:xfrm>
          <a:prstGeom prst="diamond">
            <a:avLst/>
          </a:prstGeom>
          <a:solidFill>
            <a:schemeClr val="folHlink"/>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altLang="en-US"/>
          </a:p>
        </p:txBody>
      </p:sp>
      <p:sp>
        <p:nvSpPr>
          <p:cNvPr id="15531" name="AutoShape 172"/>
          <p:cNvSpPr>
            <a:spLocks noChangeArrowheads="1"/>
          </p:cNvSpPr>
          <p:nvPr/>
        </p:nvSpPr>
        <p:spPr bwMode="auto">
          <a:xfrm>
            <a:off x="9861551" y="1604963"/>
            <a:ext cx="119063" cy="131762"/>
          </a:xfrm>
          <a:prstGeom prst="diamond">
            <a:avLst/>
          </a:prstGeom>
          <a:solidFill>
            <a:schemeClr val="folHlink"/>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altLang="en-US"/>
          </a:p>
        </p:txBody>
      </p:sp>
      <p:sp>
        <p:nvSpPr>
          <p:cNvPr id="15532" name="AutoShape 173"/>
          <p:cNvSpPr>
            <a:spLocks noChangeArrowheads="1"/>
          </p:cNvSpPr>
          <p:nvPr/>
        </p:nvSpPr>
        <p:spPr bwMode="auto">
          <a:xfrm>
            <a:off x="3270251" y="5148263"/>
            <a:ext cx="119063" cy="131762"/>
          </a:xfrm>
          <a:prstGeom prst="diamond">
            <a:avLst/>
          </a:prstGeom>
          <a:solidFill>
            <a:schemeClr val="folHlink"/>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altLang="en-US"/>
          </a:p>
        </p:txBody>
      </p:sp>
      <p:sp>
        <p:nvSpPr>
          <p:cNvPr id="15533" name="AutoShape 174"/>
          <p:cNvSpPr>
            <a:spLocks noChangeArrowheads="1"/>
          </p:cNvSpPr>
          <p:nvPr/>
        </p:nvSpPr>
        <p:spPr bwMode="auto">
          <a:xfrm>
            <a:off x="2841626" y="5186363"/>
            <a:ext cx="119063" cy="131762"/>
          </a:xfrm>
          <a:prstGeom prst="diamond">
            <a:avLst/>
          </a:prstGeom>
          <a:solidFill>
            <a:schemeClr val="folHlink"/>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altLang="en-US"/>
          </a:p>
        </p:txBody>
      </p:sp>
      <p:sp>
        <p:nvSpPr>
          <p:cNvPr id="15534" name="AutoShape 175"/>
          <p:cNvSpPr>
            <a:spLocks noChangeArrowheads="1"/>
          </p:cNvSpPr>
          <p:nvPr/>
        </p:nvSpPr>
        <p:spPr bwMode="auto">
          <a:xfrm>
            <a:off x="8753475" y="6196013"/>
            <a:ext cx="184150" cy="131762"/>
          </a:xfrm>
          <a:prstGeom prst="plus">
            <a:avLst>
              <a:gd name="adj" fmla="val 24995"/>
            </a:avLst>
          </a:prstGeom>
          <a:solidFill>
            <a:srgbClr val="05FDF9"/>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altLang="en-US"/>
          </a:p>
        </p:txBody>
      </p:sp>
      <p:sp>
        <p:nvSpPr>
          <p:cNvPr id="15535" name="Oval 176"/>
          <p:cNvSpPr>
            <a:spLocks noChangeArrowheads="1"/>
          </p:cNvSpPr>
          <p:nvPr/>
        </p:nvSpPr>
        <p:spPr bwMode="auto">
          <a:xfrm>
            <a:off x="6651625" y="6192838"/>
            <a:ext cx="114300" cy="114300"/>
          </a:xfrm>
          <a:prstGeom prst="ellipse">
            <a:avLst/>
          </a:prstGeom>
          <a:solidFill>
            <a:srgbClr val="618FFD"/>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altLang="en-US"/>
          </a:p>
        </p:txBody>
      </p:sp>
      <p:sp>
        <p:nvSpPr>
          <p:cNvPr id="15536" name="Oval 177"/>
          <p:cNvSpPr>
            <a:spLocks noChangeArrowheads="1"/>
          </p:cNvSpPr>
          <p:nvPr/>
        </p:nvSpPr>
        <p:spPr bwMode="auto">
          <a:xfrm>
            <a:off x="3657600" y="5143500"/>
            <a:ext cx="95250" cy="95250"/>
          </a:xfrm>
          <a:prstGeom prst="ellipse">
            <a:avLst/>
          </a:prstGeom>
          <a:solidFill>
            <a:srgbClr val="618FFD"/>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altLang="en-US"/>
          </a:p>
        </p:txBody>
      </p:sp>
      <p:sp>
        <p:nvSpPr>
          <p:cNvPr id="15537" name="Oval 178"/>
          <p:cNvSpPr>
            <a:spLocks noChangeArrowheads="1"/>
          </p:cNvSpPr>
          <p:nvPr/>
        </p:nvSpPr>
        <p:spPr bwMode="auto">
          <a:xfrm>
            <a:off x="4086225" y="4676775"/>
            <a:ext cx="95250" cy="95250"/>
          </a:xfrm>
          <a:prstGeom prst="ellipse">
            <a:avLst/>
          </a:prstGeom>
          <a:solidFill>
            <a:srgbClr val="618FFD"/>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altLang="en-US"/>
          </a:p>
        </p:txBody>
      </p:sp>
      <p:sp>
        <p:nvSpPr>
          <p:cNvPr id="15538" name="Oval 179"/>
          <p:cNvSpPr>
            <a:spLocks noChangeArrowheads="1"/>
          </p:cNvSpPr>
          <p:nvPr/>
        </p:nvSpPr>
        <p:spPr bwMode="auto">
          <a:xfrm>
            <a:off x="4486275" y="4486275"/>
            <a:ext cx="95250" cy="95250"/>
          </a:xfrm>
          <a:prstGeom prst="ellipse">
            <a:avLst/>
          </a:prstGeom>
          <a:solidFill>
            <a:srgbClr val="618FFD"/>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altLang="en-US"/>
          </a:p>
        </p:txBody>
      </p:sp>
      <p:sp>
        <p:nvSpPr>
          <p:cNvPr id="15539" name="Oval 180"/>
          <p:cNvSpPr>
            <a:spLocks noChangeArrowheads="1"/>
          </p:cNvSpPr>
          <p:nvPr/>
        </p:nvSpPr>
        <p:spPr bwMode="auto">
          <a:xfrm>
            <a:off x="4905375" y="4076700"/>
            <a:ext cx="95250" cy="95250"/>
          </a:xfrm>
          <a:prstGeom prst="ellipse">
            <a:avLst/>
          </a:prstGeom>
          <a:solidFill>
            <a:srgbClr val="618FFD"/>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altLang="en-US"/>
          </a:p>
        </p:txBody>
      </p:sp>
      <p:sp>
        <p:nvSpPr>
          <p:cNvPr id="15540" name="Oval 181"/>
          <p:cNvSpPr>
            <a:spLocks noChangeArrowheads="1"/>
          </p:cNvSpPr>
          <p:nvPr/>
        </p:nvSpPr>
        <p:spPr bwMode="auto">
          <a:xfrm>
            <a:off x="5314950" y="3990975"/>
            <a:ext cx="95250" cy="95250"/>
          </a:xfrm>
          <a:prstGeom prst="ellipse">
            <a:avLst/>
          </a:prstGeom>
          <a:solidFill>
            <a:srgbClr val="618FFD"/>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altLang="en-US"/>
          </a:p>
        </p:txBody>
      </p:sp>
      <p:sp>
        <p:nvSpPr>
          <p:cNvPr id="15541" name="Oval 182"/>
          <p:cNvSpPr>
            <a:spLocks noChangeArrowheads="1"/>
          </p:cNvSpPr>
          <p:nvPr/>
        </p:nvSpPr>
        <p:spPr bwMode="auto">
          <a:xfrm>
            <a:off x="5724525" y="3714750"/>
            <a:ext cx="95250" cy="95250"/>
          </a:xfrm>
          <a:prstGeom prst="ellipse">
            <a:avLst/>
          </a:prstGeom>
          <a:solidFill>
            <a:srgbClr val="618FFD"/>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altLang="en-US"/>
          </a:p>
        </p:txBody>
      </p:sp>
      <p:sp>
        <p:nvSpPr>
          <p:cNvPr id="15542" name="Oval 183"/>
          <p:cNvSpPr>
            <a:spLocks noChangeArrowheads="1"/>
          </p:cNvSpPr>
          <p:nvPr/>
        </p:nvSpPr>
        <p:spPr bwMode="auto">
          <a:xfrm>
            <a:off x="6143625" y="3324225"/>
            <a:ext cx="95250" cy="95250"/>
          </a:xfrm>
          <a:prstGeom prst="ellipse">
            <a:avLst/>
          </a:prstGeom>
          <a:solidFill>
            <a:srgbClr val="618FFD"/>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altLang="en-US"/>
          </a:p>
        </p:txBody>
      </p:sp>
      <p:sp>
        <p:nvSpPr>
          <p:cNvPr id="15543" name="Oval 184"/>
          <p:cNvSpPr>
            <a:spLocks noChangeArrowheads="1"/>
          </p:cNvSpPr>
          <p:nvPr/>
        </p:nvSpPr>
        <p:spPr bwMode="auto">
          <a:xfrm>
            <a:off x="7800975" y="2133600"/>
            <a:ext cx="95250" cy="95250"/>
          </a:xfrm>
          <a:prstGeom prst="ellipse">
            <a:avLst/>
          </a:prstGeom>
          <a:solidFill>
            <a:srgbClr val="618FFD"/>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altLang="en-US"/>
          </a:p>
        </p:txBody>
      </p:sp>
      <p:sp>
        <p:nvSpPr>
          <p:cNvPr id="15544" name="Oval 185"/>
          <p:cNvSpPr>
            <a:spLocks noChangeArrowheads="1"/>
          </p:cNvSpPr>
          <p:nvPr/>
        </p:nvSpPr>
        <p:spPr bwMode="auto">
          <a:xfrm>
            <a:off x="8220075" y="2066925"/>
            <a:ext cx="95250" cy="95250"/>
          </a:xfrm>
          <a:prstGeom prst="ellipse">
            <a:avLst/>
          </a:prstGeom>
          <a:solidFill>
            <a:srgbClr val="618FFD"/>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altLang="en-US"/>
          </a:p>
        </p:txBody>
      </p:sp>
      <p:sp>
        <p:nvSpPr>
          <p:cNvPr id="15545" name="Oval 186"/>
          <p:cNvSpPr>
            <a:spLocks noChangeArrowheads="1"/>
          </p:cNvSpPr>
          <p:nvPr/>
        </p:nvSpPr>
        <p:spPr bwMode="auto">
          <a:xfrm>
            <a:off x="8629650" y="2000250"/>
            <a:ext cx="95250" cy="95250"/>
          </a:xfrm>
          <a:prstGeom prst="ellipse">
            <a:avLst/>
          </a:prstGeom>
          <a:solidFill>
            <a:srgbClr val="618FFD"/>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altLang="en-US"/>
          </a:p>
        </p:txBody>
      </p:sp>
      <p:sp>
        <p:nvSpPr>
          <p:cNvPr id="15546" name="Oval 187"/>
          <p:cNvSpPr>
            <a:spLocks noChangeArrowheads="1"/>
          </p:cNvSpPr>
          <p:nvPr/>
        </p:nvSpPr>
        <p:spPr bwMode="auto">
          <a:xfrm>
            <a:off x="9058275" y="1809750"/>
            <a:ext cx="95250" cy="95250"/>
          </a:xfrm>
          <a:prstGeom prst="ellipse">
            <a:avLst/>
          </a:prstGeom>
          <a:solidFill>
            <a:srgbClr val="618FFD"/>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altLang="en-US"/>
          </a:p>
        </p:txBody>
      </p:sp>
      <p:sp>
        <p:nvSpPr>
          <p:cNvPr id="15547" name="Oval 188"/>
          <p:cNvSpPr>
            <a:spLocks noChangeArrowheads="1"/>
          </p:cNvSpPr>
          <p:nvPr/>
        </p:nvSpPr>
        <p:spPr bwMode="auto">
          <a:xfrm>
            <a:off x="9486900" y="1790700"/>
            <a:ext cx="95250" cy="95250"/>
          </a:xfrm>
          <a:prstGeom prst="ellipse">
            <a:avLst/>
          </a:prstGeom>
          <a:solidFill>
            <a:srgbClr val="618FFD"/>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altLang="en-US"/>
          </a:p>
        </p:txBody>
      </p:sp>
      <p:sp>
        <p:nvSpPr>
          <p:cNvPr id="15548" name="AutoShape 189"/>
          <p:cNvSpPr>
            <a:spLocks noChangeArrowheads="1"/>
          </p:cNvSpPr>
          <p:nvPr/>
        </p:nvSpPr>
        <p:spPr bwMode="auto">
          <a:xfrm>
            <a:off x="2416176" y="5289551"/>
            <a:ext cx="136525" cy="131763"/>
          </a:xfrm>
          <a:prstGeom prst="plus">
            <a:avLst>
              <a:gd name="adj" fmla="val 24995"/>
            </a:avLst>
          </a:prstGeom>
          <a:solidFill>
            <a:srgbClr val="05FDF9"/>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altLang="en-US"/>
          </a:p>
        </p:txBody>
      </p:sp>
      <p:sp>
        <p:nvSpPr>
          <p:cNvPr id="15549" name="AutoShape 190"/>
          <p:cNvSpPr>
            <a:spLocks noChangeArrowheads="1"/>
          </p:cNvSpPr>
          <p:nvPr/>
        </p:nvSpPr>
        <p:spPr bwMode="auto">
          <a:xfrm>
            <a:off x="3235326" y="5194301"/>
            <a:ext cx="136525" cy="131763"/>
          </a:xfrm>
          <a:prstGeom prst="plus">
            <a:avLst>
              <a:gd name="adj" fmla="val 24995"/>
            </a:avLst>
          </a:prstGeom>
          <a:solidFill>
            <a:srgbClr val="05FDF9"/>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altLang="en-US"/>
          </a:p>
        </p:txBody>
      </p:sp>
      <p:sp>
        <p:nvSpPr>
          <p:cNvPr id="15550" name="AutoShape 191"/>
          <p:cNvSpPr>
            <a:spLocks noChangeArrowheads="1"/>
          </p:cNvSpPr>
          <p:nvPr/>
        </p:nvSpPr>
        <p:spPr bwMode="auto">
          <a:xfrm>
            <a:off x="2825751" y="5184776"/>
            <a:ext cx="136525" cy="131763"/>
          </a:xfrm>
          <a:prstGeom prst="plus">
            <a:avLst>
              <a:gd name="adj" fmla="val 24995"/>
            </a:avLst>
          </a:prstGeom>
          <a:solidFill>
            <a:srgbClr val="05FDF9"/>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altLang="en-US"/>
          </a:p>
        </p:txBody>
      </p:sp>
      <p:sp>
        <p:nvSpPr>
          <p:cNvPr id="15551" name="AutoShape 192"/>
          <p:cNvSpPr>
            <a:spLocks noChangeArrowheads="1"/>
          </p:cNvSpPr>
          <p:nvPr/>
        </p:nvSpPr>
        <p:spPr bwMode="auto">
          <a:xfrm>
            <a:off x="3635376" y="5127626"/>
            <a:ext cx="136525" cy="131763"/>
          </a:xfrm>
          <a:prstGeom prst="plus">
            <a:avLst>
              <a:gd name="adj" fmla="val 24995"/>
            </a:avLst>
          </a:prstGeom>
          <a:solidFill>
            <a:srgbClr val="05FDF9"/>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altLang="en-US"/>
          </a:p>
        </p:txBody>
      </p:sp>
      <p:sp>
        <p:nvSpPr>
          <p:cNvPr id="15552" name="AutoShape 193"/>
          <p:cNvSpPr>
            <a:spLocks noChangeArrowheads="1"/>
          </p:cNvSpPr>
          <p:nvPr/>
        </p:nvSpPr>
        <p:spPr bwMode="auto">
          <a:xfrm>
            <a:off x="4064001" y="4708526"/>
            <a:ext cx="136525" cy="131763"/>
          </a:xfrm>
          <a:prstGeom prst="plus">
            <a:avLst>
              <a:gd name="adj" fmla="val 24995"/>
            </a:avLst>
          </a:prstGeom>
          <a:solidFill>
            <a:srgbClr val="05FDF9"/>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altLang="en-US"/>
          </a:p>
        </p:txBody>
      </p:sp>
      <p:sp>
        <p:nvSpPr>
          <p:cNvPr id="15553" name="AutoShape 194"/>
          <p:cNvSpPr>
            <a:spLocks noChangeArrowheads="1"/>
          </p:cNvSpPr>
          <p:nvPr/>
        </p:nvSpPr>
        <p:spPr bwMode="auto">
          <a:xfrm>
            <a:off x="4473576" y="4613276"/>
            <a:ext cx="136525" cy="131763"/>
          </a:xfrm>
          <a:prstGeom prst="plus">
            <a:avLst>
              <a:gd name="adj" fmla="val 24995"/>
            </a:avLst>
          </a:prstGeom>
          <a:solidFill>
            <a:srgbClr val="05FDF9"/>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altLang="en-US"/>
          </a:p>
        </p:txBody>
      </p:sp>
      <p:sp>
        <p:nvSpPr>
          <p:cNvPr id="15554" name="AutoShape 195"/>
          <p:cNvSpPr>
            <a:spLocks noChangeArrowheads="1"/>
          </p:cNvSpPr>
          <p:nvPr/>
        </p:nvSpPr>
        <p:spPr bwMode="auto">
          <a:xfrm>
            <a:off x="4883151" y="4260851"/>
            <a:ext cx="136525" cy="131763"/>
          </a:xfrm>
          <a:prstGeom prst="plus">
            <a:avLst>
              <a:gd name="adj" fmla="val 24995"/>
            </a:avLst>
          </a:prstGeom>
          <a:solidFill>
            <a:srgbClr val="05FDF9"/>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altLang="en-US"/>
          </a:p>
        </p:txBody>
      </p:sp>
      <p:sp>
        <p:nvSpPr>
          <p:cNvPr id="15555" name="AutoShape 196"/>
          <p:cNvSpPr>
            <a:spLocks noChangeArrowheads="1"/>
          </p:cNvSpPr>
          <p:nvPr/>
        </p:nvSpPr>
        <p:spPr bwMode="auto">
          <a:xfrm>
            <a:off x="5302251" y="4108451"/>
            <a:ext cx="136525" cy="131763"/>
          </a:xfrm>
          <a:prstGeom prst="plus">
            <a:avLst>
              <a:gd name="adj" fmla="val 24995"/>
            </a:avLst>
          </a:prstGeom>
          <a:solidFill>
            <a:srgbClr val="05FDF9"/>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altLang="en-US"/>
          </a:p>
        </p:txBody>
      </p:sp>
      <p:sp>
        <p:nvSpPr>
          <p:cNvPr id="15556" name="AutoShape 197"/>
          <p:cNvSpPr>
            <a:spLocks noChangeArrowheads="1"/>
          </p:cNvSpPr>
          <p:nvPr/>
        </p:nvSpPr>
        <p:spPr bwMode="auto">
          <a:xfrm>
            <a:off x="5711826" y="3851276"/>
            <a:ext cx="136525" cy="131763"/>
          </a:xfrm>
          <a:prstGeom prst="plus">
            <a:avLst>
              <a:gd name="adj" fmla="val 24995"/>
            </a:avLst>
          </a:prstGeom>
          <a:solidFill>
            <a:srgbClr val="05FDF9"/>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altLang="en-US"/>
          </a:p>
        </p:txBody>
      </p:sp>
      <p:sp>
        <p:nvSpPr>
          <p:cNvPr id="15557" name="AutoShape 198"/>
          <p:cNvSpPr>
            <a:spLocks noChangeArrowheads="1"/>
          </p:cNvSpPr>
          <p:nvPr/>
        </p:nvSpPr>
        <p:spPr bwMode="auto">
          <a:xfrm>
            <a:off x="6130926" y="3679826"/>
            <a:ext cx="136525" cy="131763"/>
          </a:xfrm>
          <a:prstGeom prst="plus">
            <a:avLst>
              <a:gd name="adj" fmla="val 24995"/>
            </a:avLst>
          </a:prstGeom>
          <a:solidFill>
            <a:srgbClr val="05FDF9"/>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altLang="en-US"/>
          </a:p>
        </p:txBody>
      </p:sp>
      <p:sp>
        <p:nvSpPr>
          <p:cNvPr id="15558" name="AutoShape 199"/>
          <p:cNvSpPr>
            <a:spLocks noChangeArrowheads="1"/>
          </p:cNvSpPr>
          <p:nvPr/>
        </p:nvSpPr>
        <p:spPr bwMode="auto">
          <a:xfrm>
            <a:off x="6559551" y="3365501"/>
            <a:ext cx="136525" cy="131763"/>
          </a:xfrm>
          <a:prstGeom prst="plus">
            <a:avLst>
              <a:gd name="adj" fmla="val 24995"/>
            </a:avLst>
          </a:prstGeom>
          <a:solidFill>
            <a:srgbClr val="05FDF9"/>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altLang="en-US"/>
          </a:p>
        </p:txBody>
      </p:sp>
      <p:sp>
        <p:nvSpPr>
          <p:cNvPr id="15559" name="AutoShape 200"/>
          <p:cNvSpPr>
            <a:spLocks noChangeArrowheads="1"/>
          </p:cNvSpPr>
          <p:nvPr/>
        </p:nvSpPr>
        <p:spPr bwMode="auto">
          <a:xfrm>
            <a:off x="6969126" y="3355976"/>
            <a:ext cx="136525" cy="131763"/>
          </a:xfrm>
          <a:prstGeom prst="plus">
            <a:avLst>
              <a:gd name="adj" fmla="val 24995"/>
            </a:avLst>
          </a:prstGeom>
          <a:solidFill>
            <a:srgbClr val="05FDF9"/>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altLang="en-US"/>
          </a:p>
        </p:txBody>
      </p:sp>
      <p:sp>
        <p:nvSpPr>
          <p:cNvPr id="15560" name="Freeform 201" descr="50%"/>
          <p:cNvSpPr>
            <a:spLocks/>
          </p:cNvSpPr>
          <p:nvPr/>
        </p:nvSpPr>
        <p:spPr bwMode="auto">
          <a:xfrm>
            <a:off x="2482851" y="1757363"/>
            <a:ext cx="7434263" cy="4762"/>
          </a:xfrm>
          <a:custGeom>
            <a:avLst/>
            <a:gdLst>
              <a:gd name="T0" fmla="*/ 0 w 4683"/>
              <a:gd name="T1" fmla="*/ 0 h 3"/>
              <a:gd name="T2" fmla="*/ 7432675 w 4683"/>
              <a:gd name="T3" fmla="*/ 0 h 3"/>
              <a:gd name="T4" fmla="*/ 7432675 w 4683"/>
              <a:gd name="T5" fmla="*/ 3175 h 3"/>
              <a:gd name="T6" fmla="*/ 0 w 4683"/>
              <a:gd name="T7" fmla="*/ 3175 h 3"/>
              <a:gd name="T8" fmla="*/ 0 w 4683"/>
              <a:gd name="T9" fmla="*/ 0 h 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683" h="3">
                <a:moveTo>
                  <a:pt x="0" y="0"/>
                </a:moveTo>
                <a:lnTo>
                  <a:pt x="4682" y="0"/>
                </a:lnTo>
                <a:lnTo>
                  <a:pt x="4682" y="2"/>
                </a:lnTo>
                <a:lnTo>
                  <a:pt x="0" y="2"/>
                </a:lnTo>
                <a:lnTo>
                  <a:pt x="0" y="0"/>
                </a:lnTo>
              </a:path>
            </a:pathLst>
          </a:custGeom>
          <a:pattFill prst="pct50">
            <a:fgClr>
              <a:srgbClr val="9999FF"/>
            </a:fgClr>
            <a:bgClr>
              <a:srgbClr val="FFFFFF"/>
            </a:bgClr>
          </a:pattFill>
          <a:ln w="12700" cap="rnd" cmpd="sng">
            <a:solidFill>
              <a:srgbClr val="91919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561" name="Freeform 202" descr="50%"/>
          <p:cNvSpPr>
            <a:spLocks/>
          </p:cNvSpPr>
          <p:nvPr/>
        </p:nvSpPr>
        <p:spPr bwMode="auto">
          <a:xfrm>
            <a:off x="2482851" y="3186113"/>
            <a:ext cx="7434263" cy="4762"/>
          </a:xfrm>
          <a:custGeom>
            <a:avLst/>
            <a:gdLst>
              <a:gd name="T0" fmla="*/ 0 w 4683"/>
              <a:gd name="T1" fmla="*/ 0 h 3"/>
              <a:gd name="T2" fmla="*/ 7432675 w 4683"/>
              <a:gd name="T3" fmla="*/ 0 h 3"/>
              <a:gd name="T4" fmla="*/ 7432675 w 4683"/>
              <a:gd name="T5" fmla="*/ 3175 h 3"/>
              <a:gd name="T6" fmla="*/ 0 w 4683"/>
              <a:gd name="T7" fmla="*/ 3175 h 3"/>
              <a:gd name="T8" fmla="*/ 0 w 4683"/>
              <a:gd name="T9" fmla="*/ 0 h 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683" h="3">
                <a:moveTo>
                  <a:pt x="0" y="0"/>
                </a:moveTo>
                <a:lnTo>
                  <a:pt x="4682" y="0"/>
                </a:lnTo>
                <a:lnTo>
                  <a:pt x="4682" y="2"/>
                </a:lnTo>
                <a:lnTo>
                  <a:pt x="0" y="2"/>
                </a:lnTo>
                <a:lnTo>
                  <a:pt x="0" y="0"/>
                </a:lnTo>
              </a:path>
            </a:pathLst>
          </a:custGeom>
          <a:pattFill prst="pct50">
            <a:fgClr>
              <a:srgbClr val="9999FF"/>
            </a:fgClr>
            <a:bgClr>
              <a:srgbClr val="FFFFFF"/>
            </a:bgClr>
          </a:pattFill>
          <a:ln w="12700" cap="rnd" cmpd="sng">
            <a:solidFill>
              <a:srgbClr val="91919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562" name="Freeform 203" descr="50%"/>
          <p:cNvSpPr>
            <a:spLocks/>
          </p:cNvSpPr>
          <p:nvPr/>
        </p:nvSpPr>
        <p:spPr bwMode="auto">
          <a:xfrm>
            <a:off x="2482851" y="3900488"/>
            <a:ext cx="7434263" cy="4762"/>
          </a:xfrm>
          <a:custGeom>
            <a:avLst/>
            <a:gdLst>
              <a:gd name="T0" fmla="*/ 0 w 4683"/>
              <a:gd name="T1" fmla="*/ 0 h 3"/>
              <a:gd name="T2" fmla="*/ 7432675 w 4683"/>
              <a:gd name="T3" fmla="*/ 0 h 3"/>
              <a:gd name="T4" fmla="*/ 7432675 w 4683"/>
              <a:gd name="T5" fmla="*/ 3175 h 3"/>
              <a:gd name="T6" fmla="*/ 0 w 4683"/>
              <a:gd name="T7" fmla="*/ 3175 h 3"/>
              <a:gd name="T8" fmla="*/ 0 w 4683"/>
              <a:gd name="T9" fmla="*/ 0 h 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683" h="3">
                <a:moveTo>
                  <a:pt x="0" y="0"/>
                </a:moveTo>
                <a:lnTo>
                  <a:pt x="4682" y="0"/>
                </a:lnTo>
                <a:lnTo>
                  <a:pt x="4682" y="2"/>
                </a:lnTo>
                <a:lnTo>
                  <a:pt x="0" y="2"/>
                </a:lnTo>
                <a:lnTo>
                  <a:pt x="0" y="0"/>
                </a:lnTo>
              </a:path>
            </a:pathLst>
          </a:custGeom>
          <a:pattFill prst="pct50">
            <a:fgClr>
              <a:srgbClr val="9999FF"/>
            </a:fgClr>
            <a:bgClr>
              <a:srgbClr val="FFFFFF"/>
            </a:bgClr>
          </a:pattFill>
          <a:ln w="12700" cap="rnd" cmpd="sng">
            <a:solidFill>
              <a:srgbClr val="91919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563" name="Freeform 204"/>
          <p:cNvSpPr>
            <a:spLocks/>
          </p:cNvSpPr>
          <p:nvPr/>
        </p:nvSpPr>
        <p:spPr bwMode="auto">
          <a:xfrm>
            <a:off x="2865438" y="1066800"/>
            <a:ext cx="4762" cy="4260850"/>
          </a:xfrm>
          <a:custGeom>
            <a:avLst/>
            <a:gdLst>
              <a:gd name="T0" fmla="*/ 0 w 3"/>
              <a:gd name="T1" fmla="*/ 0 h 2684"/>
              <a:gd name="T2" fmla="*/ 3175 w 3"/>
              <a:gd name="T3" fmla="*/ 0 h 2684"/>
              <a:gd name="T4" fmla="*/ 3175 w 3"/>
              <a:gd name="T5" fmla="*/ 4259263 h 2684"/>
              <a:gd name="T6" fmla="*/ 0 w 3"/>
              <a:gd name="T7" fmla="*/ 4259263 h 2684"/>
              <a:gd name="T8" fmla="*/ 0 w 3"/>
              <a:gd name="T9" fmla="*/ 0 h 26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 h="2684">
                <a:moveTo>
                  <a:pt x="0" y="0"/>
                </a:moveTo>
                <a:lnTo>
                  <a:pt x="2" y="0"/>
                </a:lnTo>
                <a:lnTo>
                  <a:pt x="2" y="2683"/>
                </a:lnTo>
                <a:lnTo>
                  <a:pt x="0" y="2683"/>
                </a:lnTo>
                <a:lnTo>
                  <a:pt x="0" y="0"/>
                </a:lnTo>
              </a:path>
            </a:pathLst>
          </a:custGeom>
          <a:solidFill>
            <a:schemeClr val="tx1"/>
          </a:solidFill>
          <a:ln w="12700" cap="rnd" cmpd="sng">
            <a:solidFill>
              <a:srgbClr val="91919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564" name="Freeform 205"/>
          <p:cNvSpPr>
            <a:spLocks/>
          </p:cNvSpPr>
          <p:nvPr/>
        </p:nvSpPr>
        <p:spPr bwMode="auto">
          <a:xfrm>
            <a:off x="4122738" y="1066800"/>
            <a:ext cx="4762" cy="4260850"/>
          </a:xfrm>
          <a:custGeom>
            <a:avLst/>
            <a:gdLst>
              <a:gd name="T0" fmla="*/ 0 w 3"/>
              <a:gd name="T1" fmla="*/ 0 h 2684"/>
              <a:gd name="T2" fmla="*/ 3175 w 3"/>
              <a:gd name="T3" fmla="*/ 0 h 2684"/>
              <a:gd name="T4" fmla="*/ 3175 w 3"/>
              <a:gd name="T5" fmla="*/ 4259263 h 2684"/>
              <a:gd name="T6" fmla="*/ 0 w 3"/>
              <a:gd name="T7" fmla="*/ 4259263 h 2684"/>
              <a:gd name="T8" fmla="*/ 0 w 3"/>
              <a:gd name="T9" fmla="*/ 0 h 26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 h="2684">
                <a:moveTo>
                  <a:pt x="0" y="0"/>
                </a:moveTo>
                <a:lnTo>
                  <a:pt x="2" y="0"/>
                </a:lnTo>
                <a:lnTo>
                  <a:pt x="2" y="2683"/>
                </a:lnTo>
                <a:lnTo>
                  <a:pt x="0" y="2683"/>
                </a:lnTo>
                <a:lnTo>
                  <a:pt x="0" y="0"/>
                </a:lnTo>
              </a:path>
            </a:pathLst>
          </a:custGeom>
          <a:solidFill>
            <a:schemeClr val="tx1"/>
          </a:solidFill>
          <a:ln w="12700" cap="rnd" cmpd="sng">
            <a:solidFill>
              <a:srgbClr val="91919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565" name="Freeform 206"/>
          <p:cNvSpPr>
            <a:spLocks/>
          </p:cNvSpPr>
          <p:nvPr/>
        </p:nvSpPr>
        <p:spPr bwMode="auto">
          <a:xfrm>
            <a:off x="5365751" y="1066800"/>
            <a:ext cx="4763" cy="4260850"/>
          </a:xfrm>
          <a:custGeom>
            <a:avLst/>
            <a:gdLst>
              <a:gd name="T0" fmla="*/ 0 w 3"/>
              <a:gd name="T1" fmla="*/ 0 h 2684"/>
              <a:gd name="T2" fmla="*/ 3175 w 3"/>
              <a:gd name="T3" fmla="*/ 0 h 2684"/>
              <a:gd name="T4" fmla="*/ 3175 w 3"/>
              <a:gd name="T5" fmla="*/ 4259263 h 2684"/>
              <a:gd name="T6" fmla="*/ 0 w 3"/>
              <a:gd name="T7" fmla="*/ 4259263 h 2684"/>
              <a:gd name="T8" fmla="*/ 0 w 3"/>
              <a:gd name="T9" fmla="*/ 0 h 26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 h="2684">
                <a:moveTo>
                  <a:pt x="0" y="0"/>
                </a:moveTo>
                <a:lnTo>
                  <a:pt x="2" y="0"/>
                </a:lnTo>
                <a:lnTo>
                  <a:pt x="2" y="2683"/>
                </a:lnTo>
                <a:lnTo>
                  <a:pt x="0" y="2683"/>
                </a:lnTo>
                <a:lnTo>
                  <a:pt x="0" y="0"/>
                </a:lnTo>
              </a:path>
            </a:pathLst>
          </a:custGeom>
          <a:solidFill>
            <a:schemeClr val="tx1"/>
          </a:solidFill>
          <a:ln w="12700" cap="rnd" cmpd="sng">
            <a:solidFill>
              <a:srgbClr val="91919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566" name="Freeform 207"/>
          <p:cNvSpPr>
            <a:spLocks/>
          </p:cNvSpPr>
          <p:nvPr/>
        </p:nvSpPr>
        <p:spPr bwMode="auto">
          <a:xfrm>
            <a:off x="6608763" y="1066800"/>
            <a:ext cx="4762" cy="4260850"/>
          </a:xfrm>
          <a:custGeom>
            <a:avLst/>
            <a:gdLst>
              <a:gd name="T0" fmla="*/ 0 w 3"/>
              <a:gd name="T1" fmla="*/ 0 h 2684"/>
              <a:gd name="T2" fmla="*/ 3175 w 3"/>
              <a:gd name="T3" fmla="*/ 0 h 2684"/>
              <a:gd name="T4" fmla="*/ 3175 w 3"/>
              <a:gd name="T5" fmla="*/ 4259263 h 2684"/>
              <a:gd name="T6" fmla="*/ 0 w 3"/>
              <a:gd name="T7" fmla="*/ 4259263 h 2684"/>
              <a:gd name="T8" fmla="*/ 0 w 3"/>
              <a:gd name="T9" fmla="*/ 0 h 26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 h="2684">
                <a:moveTo>
                  <a:pt x="0" y="0"/>
                </a:moveTo>
                <a:lnTo>
                  <a:pt x="2" y="0"/>
                </a:lnTo>
                <a:lnTo>
                  <a:pt x="2" y="2683"/>
                </a:lnTo>
                <a:lnTo>
                  <a:pt x="0" y="2683"/>
                </a:lnTo>
                <a:lnTo>
                  <a:pt x="0" y="0"/>
                </a:lnTo>
              </a:path>
            </a:pathLst>
          </a:custGeom>
          <a:solidFill>
            <a:schemeClr val="tx1"/>
          </a:solidFill>
          <a:ln w="12700" cap="rnd" cmpd="sng">
            <a:solidFill>
              <a:srgbClr val="91919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567" name="Freeform 208"/>
          <p:cNvSpPr>
            <a:spLocks/>
          </p:cNvSpPr>
          <p:nvPr/>
        </p:nvSpPr>
        <p:spPr bwMode="auto">
          <a:xfrm>
            <a:off x="7851776" y="1066800"/>
            <a:ext cx="4763" cy="4260850"/>
          </a:xfrm>
          <a:custGeom>
            <a:avLst/>
            <a:gdLst>
              <a:gd name="T0" fmla="*/ 0 w 3"/>
              <a:gd name="T1" fmla="*/ 0 h 2684"/>
              <a:gd name="T2" fmla="*/ 3175 w 3"/>
              <a:gd name="T3" fmla="*/ 0 h 2684"/>
              <a:gd name="T4" fmla="*/ 3175 w 3"/>
              <a:gd name="T5" fmla="*/ 4259263 h 2684"/>
              <a:gd name="T6" fmla="*/ 0 w 3"/>
              <a:gd name="T7" fmla="*/ 4259263 h 2684"/>
              <a:gd name="T8" fmla="*/ 0 w 3"/>
              <a:gd name="T9" fmla="*/ 0 h 26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 h="2684">
                <a:moveTo>
                  <a:pt x="0" y="0"/>
                </a:moveTo>
                <a:lnTo>
                  <a:pt x="2" y="0"/>
                </a:lnTo>
                <a:lnTo>
                  <a:pt x="2" y="2683"/>
                </a:lnTo>
                <a:lnTo>
                  <a:pt x="0" y="2683"/>
                </a:lnTo>
                <a:lnTo>
                  <a:pt x="0" y="0"/>
                </a:lnTo>
              </a:path>
            </a:pathLst>
          </a:custGeom>
          <a:solidFill>
            <a:schemeClr val="tx1"/>
          </a:solidFill>
          <a:ln w="12700" cap="rnd" cmpd="sng">
            <a:solidFill>
              <a:srgbClr val="91919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568" name="Freeform 209"/>
          <p:cNvSpPr>
            <a:spLocks/>
          </p:cNvSpPr>
          <p:nvPr/>
        </p:nvSpPr>
        <p:spPr bwMode="auto">
          <a:xfrm>
            <a:off x="9094788" y="1066800"/>
            <a:ext cx="4762" cy="4260850"/>
          </a:xfrm>
          <a:custGeom>
            <a:avLst/>
            <a:gdLst>
              <a:gd name="T0" fmla="*/ 0 w 3"/>
              <a:gd name="T1" fmla="*/ 0 h 2684"/>
              <a:gd name="T2" fmla="*/ 3175 w 3"/>
              <a:gd name="T3" fmla="*/ 0 h 2684"/>
              <a:gd name="T4" fmla="*/ 3175 w 3"/>
              <a:gd name="T5" fmla="*/ 4259263 h 2684"/>
              <a:gd name="T6" fmla="*/ 0 w 3"/>
              <a:gd name="T7" fmla="*/ 4259263 h 2684"/>
              <a:gd name="T8" fmla="*/ 0 w 3"/>
              <a:gd name="T9" fmla="*/ 0 h 26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 h="2684">
                <a:moveTo>
                  <a:pt x="0" y="0"/>
                </a:moveTo>
                <a:lnTo>
                  <a:pt x="2" y="0"/>
                </a:lnTo>
                <a:lnTo>
                  <a:pt x="2" y="2683"/>
                </a:lnTo>
                <a:lnTo>
                  <a:pt x="0" y="2683"/>
                </a:lnTo>
                <a:lnTo>
                  <a:pt x="0" y="0"/>
                </a:lnTo>
              </a:path>
            </a:pathLst>
          </a:custGeom>
          <a:solidFill>
            <a:schemeClr val="tx1"/>
          </a:solidFill>
          <a:ln w="12700" cap="rnd" cmpd="sng">
            <a:solidFill>
              <a:srgbClr val="91919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392607331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3"/>
          <p:cNvSpPr>
            <a:spLocks noGrp="1" noChangeArrowheads="1"/>
          </p:cNvSpPr>
          <p:nvPr>
            <p:ph idx="1"/>
          </p:nvPr>
        </p:nvSpPr>
        <p:spPr/>
        <p:txBody>
          <a:bodyPr>
            <a:normAutofit/>
          </a:bodyPr>
          <a:lstStyle/>
          <a:p>
            <a:r>
              <a:rPr lang="en-US" altLang="en-US" dirty="0" err="1"/>
              <a:t>P</a:t>
            </a:r>
            <a:r>
              <a:rPr lang="en-US" altLang="en-US" dirty="0" err="1" smtClean="0"/>
              <a:t>hân</a:t>
            </a:r>
            <a:r>
              <a:rPr lang="en-US" altLang="en-US" dirty="0" smtClean="0"/>
              <a:t> </a:t>
            </a:r>
            <a:r>
              <a:rPr lang="en-US" altLang="en-US" dirty="0" err="1" smtClean="0"/>
              <a:t>tích</a:t>
            </a:r>
            <a:r>
              <a:rPr lang="en-US" altLang="en-US" dirty="0" smtClean="0"/>
              <a:t> </a:t>
            </a:r>
            <a:r>
              <a:rPr lang="en-US" altLang="en-US" dirty="0" err="1" smtClean="0"/>
              <a:t>giá</a:t>
            </a:r>
            <a:r>
              <a:rPr lang="en-US" altLang="en-US" dirty="0" smtClean="0"/>
              <a:t> </a:t>
            </a:r>
            <a:r>
              <a:rPr lang="en-US" altLang="en-US" dirty="0" err="1" smtClean="0"/>
              <a:t>trị</a:t>
            </a:r>
            <a:r>
              <a:rPr lang="en-US" altLang="en-US" dirty="0" smtClean="0"/>
              <a:t> </a:t>
            </a:r>
            <a:r>
              <a:rPr lang="en-US" altLang="en-US" dirty="0" err="1" smtClean="0"/>
              <a:t>thu</a:t>
            </a:r>
            <a:r>
              <a:rPr lang="en-US" altLang="en-US" dirty="0" smtClean="0"/>
              <a:t> </a:t>
            </a:r>
            <a:r>
              <a:rPr lang="en-US" altLang="en-US" dirty="0" err="1" smtClean="0"/>
              <a:t>được</a:t>
            </a:r>
            <a:r>
              <a:rPr lang="en-US" altLang="en-US" dirty="0" smtClean="0"/>
              <a:t> </a:t>
            </a:r>
            <a:r>
              <a:rPr lang="en-US" altLang="en-US" dirty="0" err="1" smtClean="0"/>
              <a:t>sử</a:t>
            </a:r>
            <a:r>
              <a:rPr lang="en-US" altLang="en-US" dirty="0" smtClean="0"/>
              <a:t> </a:t>
            </a:r>
            <a:r>
              <a:rPr lang="en-US" altLang="en-US" dirty="0" err="1" smtClean="0"/>
              <a:t>dụng</a:t>
            </a:r>
            <a:r>
              <a:rPr lang="en-US" altLang="en-US" dirty="0" smtClean="0"/>
              <a:t> 3 </a:t>
            </a:r>
            <a:r>
              <a:rPr lang="en-US" altLang="en-US" dirty="0" err="1" smtClean="0"/>
              <a:t>phương</a:t>
            </a:r>
            <a:r>
              <a:rPr lang="en-US" altLang="en-US" dirty="0" smtClean="0"/>
              <a:t> </a:t>
            </a:r>
            <a:r>
              <a:rPr lang="en-US" altLang="en-US" dirty="0" err="1" smtClean="0"/>
              <a:t>pháp</a:t>
            </a:r>
            <a:r>
              <a:rPr lang="en-US" altLang="en-US" dirty="0" smtClean="0"/>
              <a:t> </a:t>
            </a:r>
            <a:r>
              <a:rPr lang="en-US" altLang="en-US" dirty="0" err="1" smtClean="0"/>
              <a:t>cơ</a:t>
            </a:r>
            <a:r>
              <a:rPr lang="en-US" altLang="en-US" dirty="0" smtClean="0"/>
              <a:t> </a:t>
            </a:r>
            <a:r>
              <a:rPr lang="en-US" altLang="en-US" dirty="0" err="1" smtClean="0"/>
              <a:t>bản</a:t>
            </a:r>
            <a:r>
              <a:rPr lang="en-US" altLang="en-US" dirty="0" smtClean="0"/>
              <a:t>:</a:t>
            </a:r>
          </a:p>
          <a:p>
            <a:pPr lvl="1"/>
            <a:r>
              <a:rPr lang="en-US" altLang="en-US" dirty="0" smtClean="0"/>
              <a:t>chi </a:t>
            </a:r>
            <a:r>
              <a:rPr lang="en-US" altLang="en-US" dirty="0" err="1" smtClean="0"/>
              <a:t>phí</a:t>
            </a:r>
            <a:r>
              <a:rPr lang="en-US" altLang="en-US" dirty="0" smtClean="0"/>
              <a:t> </a:t>
            </a:r>
            <a:r>
              <a:rPr lang="en-US" altLang="en-US" dirty="0" err="1" smtClean="0"/>
              <a:t>theo</a:t>
            </a:r>
            <a:r>
              <a:rPr lang="en-US" altLang="en-US" dirty="0" smtClean="0"/>
              <a:t> </a:t>
            </a:r>
            <a:r>
              <a:rPr lang="en-US" altLang="en-US" dirty="0" err="1" smtClean="0"/>
              <a:t>kế</a:t>
            </a:r>
            <a:r>
              <a:rPr lang="en-US" altLang="en-US" dirty="0" smtClean="0"/>
              <a:t> </a:t>
            </a:r>
            <a:r>
              <a:rPr lang="en-US" altLang="en-US" dirty="0" err="1" smtClean="0"/>
              <a:t>hoạch</a:t>
            </a:r>
            <a:r>
              <a:rPr lang="en-US" altLang="en-US" dirty="0" smtClean="0"/>
              <a:t> - chi </a:t>
            </a:r>
            <a:r>
              <a:rPr lang="en-US" altLang="en-US" dirty="0" err="1" smtClean="0"/>
              <a:t>phí</a:t>
            </a:r>
            <a:r>
              <a:rPr lang="en-US" altLang="en-US" dirty="0" smtClean="0"/>
              <a:t> </a:t>
            </a:r>
            <a:r>
              <a:rPr lang="en-US" altLang="en-US" dirty="0" err="1" smtClean="0"/>
              <a:t>dự</a:t>
            </a:r>
            <a:r>
              <a:rPr lang="en-US" altLang="en-US" dirty="0" smtClean="0"/>
              <a:t> </a:t>
            </a:r>
            <a:r>
              <a:rPr lang="en-US" altLang="en-US" dirty="0" err="1" smtClean="0"/>
              <a:t>toán</a:t>
            </a:r>
            <a:r>
              <a:rPr lang="en-US" altLang="en-US" dirty="0" smtClean="0"/>
              <a:t> </a:t>
            </a:r>
            <a:r>
              <a:rPr lang="en-US" altLang="en-US" dirty="0" err="1" smtClean="0"/>
              <a:t>cho</a:t>
            </a:r>
            <a:r>
              <a:rPr lang="en-US" altLang="en-US" dirty="0" smtClean="0"/>
              <a:t> </a:t>
            </a:r>
            <a:r>
              <a:rPr lang="en-US" altLang="en-US" dirty="0" err="1" smtClean="0"/>
              <a:t>lịch</a:t>
            </a:r>
            <a:r>
              <a:rPr lang="en-US" altLang="en-US" dirty="0" smtClean="0"/>
              <a:t> </a:t>
            </a:r>
            <a:r>
              <a:rPr lang="en-US" altLang="en-US" dirty="0" err="1" smtClean="0"/>
              <a:t>trình</a:t>
            </a:r>
            <a:r>
              <a:rPr lang="en-US" altLang="en-US" dirty="0" smtClean="0"/>
              <a:t> </a:t>
            </a:r>
            <a:r>
              <a:rPr lang="en-US" altLang="en-US" dirty="0" err="1" smtClean="0"/>
              <a:t>công</a:t>
            </a:r>
            <a:r>
              <a:rPr lang="en-US" altLang="en-US" dirty="0" smtClean="0"/>
              <a:t> </a:t>
            </a:r>
            <a:r>
              <a:rPr lang="en-US" altLang="en-US" dirty="0" err="1" smtClean="0"/>
              <a:t>việc</a:t>
            </a:r>
            <a:r>
              <a:rPr lang="en-US" altLang="en-US" dirty="0" smtClean="0"/>
              <a:t> (PV)</a:t>
            </a:r>
          </a:p>
          <a:p>
            <a:pPr lvl="1"/>
            <a:r>
              <a:rPr lang="en-US" altLang="en-US" dirty="0" smtClean="0"/>
              <a:t>chi </a:t>
            </a:r>
            <a:r>
              <a:rPr lang="en-US" altLang="en-US" dirty="0" err="1" smtClean="0"/>
              <a:t>phí</a:t>
            </a:r>
            <a:r>
              <a:rPr lang="en-US" altLang="en-US" dirty="0" smtClean="0"/>
              <a:t> </a:t>
            </a:r>
            <a:r>
              <a:rPr lang="en-US" altLang="en-US" dirty="0" err="1" smtClean="0"/>
              <a:t>thực</a:t>
            </a:r>
            <a:r>
              <a:rPr lang="en-US" altLang="en-US" dirty="0" smtClean="0"/>
              <a:t> </a:t>
            </a:r>
            <a:r>
              <a:rPr lang="en-US" altLang="en-US" dirty="0" err="1" smtClean="0"/>
              <a:t>tế</a:t>
            </a:r>
            <a:r>
              <a:rPr lang="en-US" altLang="en-US" dirty="0" smtClean="0"/>
              <a:t> - chi </a:t>
            </a:r>
            <a:r>
              <a:rPr lang="en-US" altLang="en-US" dirty="0" err="1" smtClean="0"/>
              <a:t>phí</a:t>
            </a:r>
            <a:r>
              <a:rPr lang="en-US" altLang="en-US" dirty="0" smtClean="0"/>
              <a:t> </a:t>
            </a:r>
            <a:r>
              <a:rPr lang="en-US" altLang="en-US" dirty="0" err="1" smtClean="0"/>
              <a:t>thực</a:t>
            </a:r>
            <a:r>
              <a:rPr lang="en-US" altLang="en-US" dirty="0" smtClean="0"/>
              <a:t> </a:t>
            </a:r>
            <a:r>
              <a:rPr lang="en-US" altLang="en-US" dirty="0" err="1" smtClean="0"/>
              <a:t>tế</a:t>
            </a:r>
            <a:r>
              <a:rPr lang="en-US" altLang="en-US" dirty="0" smtClean="0"/>
              <a:t> </a:t>
            </a:r>
            <a:r>
              <a:rPr lang="en-US" altLang="en-US" dirty="0" err="1" smtClean="0"/>
              <a:t>cho</a:t>
            </a:r>
            <a:r>
              <a:rPr lang="en-US" altLang="en-US" dirty="0" smtClean="0"/>
              <a:t> </a:t>
            </a:r>
            <a:r>
              <a:rPr lang="en-US" altLang="en-US" dirty="0" err="1" smtClean="0"/>
              <a:t>công</a:t>
            </a:r>
            <a:r>
              <a:rPr lang="en-US" altLang="en-US" dirty="0" smtClean="0"/>
              <a:t> </a:t>
            </a:r>
            <a:r>
              <a:rPr lang="en-US" altLang="en-US" dirty="0" err="1" smtClean="0"/>
              <a:t>việc</a:t>
            </a:r>
            <a:r>
              <a:rPr lang="en-US" altLang="en-US" dirty="0" smtClean="0"/>
              <a:t> </a:t>
            </a:r>
            <a:r>
              <a:rPr lang="en-US" altLang="en-US" dirty="0" err="1" smtClean="0"/>
              <a:t>đã</a:t>
            </a:r>
            <a:r>
              <a:rPr lang="en-US" altLang="en-US" dirty="0" smtClean="0"/>
              <a:t> </a:t>
            </a:r>
            <a:r>
              <a:rPr lang="en-US" altLang="en-US" dirty="0" err="1" smtClean="0"/>
              <a:t>thực</a:t>
            </a:r>
            <a:r>
              <a:rPr lang="en-US" altLang="en-US" dirty="0" smtClean="0"/>
              <a:t> </a:t>
            </a:r>
            <a:r>
              <a:rPr lang="en-US" altLang="en-US" dirty="0" err="1" smtClean="0"/>
              <a:t>hiện</a:t>
            </a:r>
            <a:r>
              <a:rPr lang="en-US" altLang="en-US" dirty="0" smtClean="0"/>
              <a:t> (AV)</a:t>
            </a:r>
          </a:p>
          <a:p>
            <a:pPr lvl="1"/>
            <a:r>
              <a:rPr lang="en-US" altLang="en-US" dirty="0" err="1" smtClean="0"/>
              <a:t>Trị</a:t>
            </a:r>
            <a:r>
              <a:rPr lang="en-US" altLang="en-US" dirty="0" smtClean="0"/>
              <a:t> </a:t>
            </a:r>
            <a:r>
              <a:rPr lang="en-US" altLang="en-US" dirty="0" err="1" smtClean="0"/>
              <a:t>giá</a:t>
            </a:r>
            <a:r>
              <a:rPr lang="en-US" altLang="en-US" dirty="0" smtClean="0"/>
              <a:t> </a:t>
            </a:r>
            <a:r>
              <a:rPr lang="en-US" altLang="en-US" dirty="0" err="1" smtClean="0"/>
              <a:t>thu</a:t>
            </a:r>
            <a:r>
              <a:rPr lang="en-US" altLang="en-US" dirty="0" smtClean="0"/>
              <a:t> </a:t>
            </a:r>
            <a:r>
              <a:rPr lang="en-US" altLang="en-US" dirty="0" err="1" smtClean="0"/>
              <a:t>được</a:t>
            </a:r>
            <a:r>
              <a:rPr lang="en-US" altLang="en-US" dirty="0" smtClean="0"/>
              <a:t> - chi </a:t>
            </a:r>
            <a:r>
              <a:rPr lang="en-US" altLang="en-US" dirty="0" err="1" smtClean="0"/>
              <a:t>phí</a:t>
            </a:r>
            <a:r>
              <a:rPr lang="en-US" altLang="en-US" dirty="0" smtClean="0"/>
              <a:t> </a:t>
            </a:r>
            <a:r>
              <a:rPr lang="en-US" altLang="en-US" dirty="0" err="1" smtClean="0"/>
              <a:t>dự</a:t>
            </a:r>
            <a:r>
              <a:rPr lang="en-US" altLang="en-US" dirty="0" smtClean="0"/>
              <a:t> </a:t>
            </a:r>
            <a:r>
              <a:rPr lang="en-US" altLang="en-US" dirty="0" err="1" smtClean="0"/>
              <a:t>toán</a:t>
            </a:r>
            <a:r>
              <a:rPr lang="en-US" altLang="en-US" dirty="0" smtClean="0"/>
              <a:t> </a:t>
            </a:r>
            <a:r>
              <a:rPr lang="en-US" altLang="en-US" dirty="0" err="1" smtClean="0"/>
              <a:t>cho</a:t>
            </a:r>
            <a:r>
              <a:rPr lang="en-US" altLang="en-US" dirty="0" smtClean="0"/>
              <a:t> </a:t>
            </a:r>
            <a:r>
              <a:rPr lang="en-US" altLang="en-US" dirty="0" err="1" smtClean="0"/>
              <a:t>công</a:t>
            </a:r>
            <a:r>
              <a:rPr lang="en-US" altLang="en-US" dirty="0" smtClean="0"/>
              <a:t> </a:t>
            </a:r>
            <a:r>
              <a:rPr lang="en-US" altLang="en-US" dirty="0" err="1" smtClean="0"/>
              <a:t>việc</a:t>
            </a:r>
            <a:r>
              <a:rPr lang="en-US" altLang="en-US" dirty="0" smtClean="0"/>
              <a:t> </a:t>
            </a:r>
            <a:r>
              <a:rPr lang="en-US" altLang="en-US" dirty="0" err="1" smtClean="0"/>
              <a:t>đã</a:t>
            </a:r>
            <a:r>
              <a:rPr lang="en-US" altLang="en-US" dirty="0" smtClean="0"/>
              <a:t> </a:t>
            </a:r>
            <a:r>
              <a:rPr lang="en-US" altLang="en-US" dirty="0" err="1" smtClean="0"/>
              <a:t>thực</a:t>
            </a:r>
            <a:r>
              <a:rPr lang="en-US" altLang="en-US" dirty="0" smtClean="0"/>
              <a:t> </a:t>
            </a:r>
            <a:r>
              <a:rPr lang="en-US" altLang="en-US" dirty="0" err="1" smtClean="0"/>
              <a:t>hiện</a:t>
            </a:r>
            <a:r>
              <a:rPr lang="en-US" altLang="en-US" dirty="0" smtClean="0"/>
              <a:t> (EV)</a:t>
            </a:r>
          </a:p>
          <a:p>
            <a:r>
              <a:rPr lang="en-US" altLang="en-US" dirty="0" err="1"/>
              <a:t>T</a:t>
            </a:r>
            <a:r>
              <a:rPr lang="en-US" altLang="en-US" dirty="0" err="1" smtClean="0"/>
              <a:t>ừ</a:t>
            </a:r>
            <a:r>
              <a:rPr lang="en-US" altLang="en-US" dirty="0" smtClean="0"/>
              <a:t> 3 </a:t>
            </a:r>
            <a:r>
              <a:rPr lang="en-US" altLang="en-US" dirty="0" err="1" smtClean="0"/>
              <a:t>phương</a:t>
            </a:r>
            <a:r>
              <a:rPr lang="en-US" altLang="en-US" dirty="0" smtClean="0"/>
              <a:t> </a:t>
            </a:r>
            <a:r>
              <a:rPr lang="en-US" altLang="en-US" dirty="0" err="1" smtClean="0"/>
              <a:t>pháp</a:t>
            </a:r>
            <a:r>
              <a:rPr lang="en-US" altLang="en-US" dirty="0" smtClean="0"/>
              <a:t> </a:t>
            </a:r>
            <a:r>
              <a:rPr lang="en-US" altLang="en-US" dirty="0" err="1" smtClean="0"/>
              <a:t>này</a:t>
            </a:r>
            <a:r>
              <a:rPr lang="en-US" altLang="en-US" dirty="0" smtClean="0"/>
              <a:t>, </a:t>
            </a:r>
            <a:r>
              <a:rPr lang="en-US" altLang="en-US" dirty="0" err="1" smtClean="0"/>
              <a:t>dẫn</a:t>
            </a:r>
            <a:r>
              <a:rPr lang="en-US" altLang="en-US" dirty="0" smtClean="0"/>
              <a:t> </a:t>
            </a:r>
            <a:r>
              <a:rPr lang="en-US" altLang="en-US" dirty="0" err="1" smtClean="0"/>
              <a:t>đến</a:t>
            </a:r>
            <a:r>
              <a:rPr lang="en-US" altLang="en-US" dirty="0" smtClean="0"/>
              <a:t> 4 </a:t>
            </a:r>
            <a:r>
              <a:rPr lang="en-US" altLang="en-US" dirty="0" err="1" smtClean="0"/>
              <a:t>công</a:t>
            </a:r>
            <a:r>
              <a:rPr lang="en-US" altLang="en-US" dirty="0" smtClean="0"/>
              <a:t> </a:t>
            </a:r>
            <a:r>
              <a:rPr lang="en-US" altLang="en-US" dirty="0" err="1" smtClean="0"/>
              <a:t>thức</a:t>
            </a:r>
            <a:r>
              <a:rPr lang="en-US" altLang="en-US" dirty="0" smtClean="0"/>
              <a:t> </a:t>
            </a:r>
            <a:r>
              <a:rPr lang="en-US" altLang="en-US" dirty="0" err="1" smtClean="0"/>
              <a:t>toán</a:t>
            </a:r>
            <a:r>
              <a:rPr lang="en-US" altLang="en-US" dirty="0" smtClean="0"/>
              <a:t> </a:t>
            </a:r>
            <a:r>
              <a:rPr lang="en-US" altLang="en-US" dirty="0" err="1" smtClean="0"/>
              <a:t>học</a:t>
            </a:r>
            <a:r>
              <a:rPr lang="en-US" altLang="en-US" dirty="0" smtClean="0"/>
              <a:t>:</a:t>
            </a:r>
          </a:p>
          <a:p>
            <a:pPr lvl="1"/>
            <a:r>
              <a:rPr lang="en-US" altLang="en-US" dirty="0" err="1" smtClean="0"/>
              <a:t>thay</a:t>
            </a:r>
            <a:r>
              <a:rPr lang="en-US" altLang="en-US" dirty="0" smtClean="0"/>
              <a:t> </a:t>
            </a:r>
            <a:r>
              <a:rPr lang="en-US" altLang="en-US" dirty="0" err="1" smtClean="0"/>
              <a:t>đổi</a:t>
            </a:r>
            <a:r>
              <a:rPr lang="en-US" altLang="en-US" dirty="0" smtClean="0"/>
              <a:t> chi </a:t>
            </a:r>
            <a:r>
              <a:rPr lang="en-US" altLang="en-US" dirty="0" err="1" smtClean="0"/>
              <a:t>phí</a:t>
            </a:r>
            <a:r>
              <a:rPr lang="en-US" altLang="en-US" dirty="0" smtClean="0"/>
              <a:t> (CV)  =  EV - AV</a:t>
            </a:r>
          </a:p>
          <a:p>
            <a:pPr lvl="1"/>
            <a:r>
              <a:rPr lang="en-US" altLang="en-US" dirty="0" err="1" smtClean="0"/>
              <a:t>thay</a:t>
            </a:r>
            <a:r>
              <a:rPr lang="en-US" altLang="en-US" dirty="0" smtClean="0"/>
              <a:t> </a:t>
            </a:r>
            <a:r>
              <a:rPr lang="en-US" altLang="en-US" dirty="0" err="1" smtClean="0"/>
              <a:t>đổi</a:t>
            </a:r>
            <a:r>
              <a:rPr lang="en-US" altLang="en-US" dirty="0" smtClean="0"/>
              <a:t> </a:t>
            </a:r>
            <a:r>
              <a:rPr lang="en-US" altLang="en-US" dirty="0" err="1" smtClean="0"/>
              <a:t>lịch</a:t>
            </a:r>
            <a:r>
              <a:rPr lang="en-US" altLang="en-US" dirty="0" smtClean="0"/>
              <a:t> </a:t>
            </a:r>
            <a:r>
              <a:rPr lang="en-US" altLang="en-US" dirty="0" err="1" smtClean="0"/>
              <a:t>trình</a:t>
            </a:r>
            <a:r>
              <a:rPr lang="en-US" altLang="en-US" dirty="0" smtClean="0"/>
              <a:t> (SV)  =  EV - PV</a:t>
            </a:r>
          </a:p>
          <a:p>
            <a:pPr lvl="1"/>
            <a:r>
              <a:rPr lang="en-US" altLang="en-US" dirty="0" err="1" smtClean="0"/>
              <a:t>chỉ</a:t>
            </a:r>
            <a:r>
              <a:rPr lang="en-US" altLang="en-US" dirty="0" smtClean="0"/>
              <a:t> </a:t>
            </a:r>
            <a:r>
              <a:rPr lang="en-US" altLang="en-US" dirty="0" err="1" smtClean="0"/>
              <a:t>số</a:t>
            </a:r>
            <a:r>
              <a:rPr lang="en-US" altLang="en-US" dirty="0" smtClean="0"/>
              <a:t> chi </a:t>
            </a:r>
            <a:r>
              <a:rPr lang="en-US" altLang="en-US" dirty="0" err="1" smtClean="0"/>
              <a:t>phí</a:t>
            </a:r>
            <a:r>
              <a:rPr lang="en-US" altLang="en-US" dirty="0" smtClean="0"/>
              <a:t> </a:t>
            </a:r>
            <a:r>
              <a:rPr lang="en-US" altLang="en-US" dirty="0" err="1" smtClean="0"/>
              <a:t>thực</a:t>
            </a:r>
            <a:r>
              <a:rPr lang="en-US" altLang="en-US" dirty="0" smtClean="0"/>
              <a:t> </a:t>
            </a:r>
            <a:r>
              <a:rPr lang="en-US" altLang="en-US" dirty="0" err="1" smtClean="0"/>
              <a:t>hiện</a:t>
            </a:r>
            <a:r>
              <a:rPr lang="en-US" altLang="en-US" dirty="0" smtClean="0"/>
              <a:t> (CPI)  =  EV / AV</a:t>
            </a:r>
          </a:p>
          <a:p>
            <a:pPr lvl="1"/>
            <a:r>
              <a:rPr lang="en-US" altLang="en-US" dirty="0" err="1" smtClean="0"/>
              <a:t>chỉ</a:t>
            </a:r>
            <a:r>
              <a:rPr lang="en-US" altLang="en-US" dirty="0" smtClean="0"/>
              <a:t> </a:t>
            </a:r>
            <a:r>
              <a:rPr lang="en-US" altLang="en-US" dirty="0" err="1" smtClean="0"/>
              <a:t>số</a:t>
            </a:r>
            <a:r>
              <a:rPr lang="en-US" altLang="en-US" dirty="0" smtClean="0"/>
              <a:t> </a:t>
            </a:r>
            <a:r>
              <a:rPr lang="en-US" altLang="en-US" dirty="0" err="1" smtClean="0"/>
              <a:t>lịch</a:t>
            </a:r>
            <a:r>
              <a:rPr lang="en-US" altLang="en-US" dirty="0" smtClean="0"/>
              <a:t> </a:t>
            </a:r>
            <a:r>
              <a:rPr lang="en-US" altLang="en-US" dirty="0" err="1" smtClean="0"/>
              <a:t>trình</a:t>
            </a:r>
            <a:r>
              <a:rPr lang="en-US" altLang="en-US" dirty="0" smtClean="0"/>
              <a:t> </a:t>
            </a:r>
            <a:r>
              <a:rPr lang="en-US" altLang="en-US" dirty="0" err="1" smtClean="0"/>
              <a:t>thực</a:t>
            </a:r>
            <a:r>
              <a:rPr lang="en-US" altLang="en-US" dirty="0" smtClean="0"/>
              <a:t> </a:t>
            </a:r>
            <a:r>
              <a:rPr lang="en-US" altLang="en-US" dirty="0" err="1" smtClean="0"/>
              <a:t>hiện</a:t>
            </a:r>
            <a:r>
              <a:rPr lang="en-US" altLang="en-US" dirty="0" smtClean="0"/>
              <a:t> (SPI)  =  EV / PV</a:t>
            </a:r>
          </a:p>
        </p:txBody>
      </p:sp>
      <p:sp>
        <p:nvSpPr>
          <p:cNvPr id="1052674" name="Rectangle 2"/>
          <p:cNvSpPr>
            <a:spLocks noGrp="1" noChangeArrowheads="1"/>
          </p:cNvSpPr>
          <p:nvPr>
            <p:ph type="title"/>
          </p:nvPr>
        </p:nvSpPr>
        <p:spPr/>
        <p:txBody>
          <a:bodyPr/>
          <a:lstStyle/>
          <a:p>
            <a:r>
              <a:rPr lang="en-US" altLang="en-US" smtClean="0"/>
              <a:t>Tính giá trị thu được</a:t>
            </a:r>
          </a:p>
        </p:txBody>
      </p:sp>
    </p:spTree>
    <p:extLst>
      <p:ext uri="{BB962C8B-B14F-4D97-AF65-F5344CB8AC3E}">
        <p14:creationId xmlns:p14="http://schemas.microsoft.com/office/powerpoint/2010/main" val="304808802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3698" name="Rectangle 2"/>
          <p:cNvSpPr>
            <a:spLocks noGrp="1" noChangeArrowheads="1"/>
          </p:cNvSpPr>
          <p:nvPr>
            <p:ph type="title"/>
          </p:nvPr>
        </p:nvSpPr>
        <p:spPr/>
        <p:txBody>
          <a:bodyPr/>
          <a:lstStyle/>
          <a:p>
            <a:r>
              <a:rPr lang="en-US" altLang="en-US" smtClean="0"/>
              <a:t>Phân tích trị giá thu được</a:t>
            </a:r>
            <a:endParaRPr lang="en-US" altLang="en-US" dirty="0" smtClean="0"/>
          </a:p>
        </p:txBody>
      </p:sp>
      <p:sp>
        <p:nvSpPr>
          <p:cNvPr id="17412" name="Rectangle 5"/>
          <p:cNvSpPr>
            <a:spLocks noChangeArrowheads="1"/>
          </p:cNvSpPr>
          <p:nvPr/>
        </p:nvSpPr>
        <p:spPr bwMode="auto">
          <a:xfrm>
            <a:off x="1839913" y="3186114"/>
            <a:ext cx="919162" cy="280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lnSpc>
                <a:spcPct val="90000"/>
              </a:lnSpc>
            </a:pPr>
            <a:r>
              <a:rPr lang="en-US" altLang="en-US" sz="1400">
                <a:latin typeface=".VnTime" pitchFamily="34" charset="0"/>
              </a:rPr>
              <a:t>Gi</a:t>
            </a:r>
            <a:r>
              <a:rPr lang="en-US" altLang="en-US" sz="1400"/>
              <a:t>ờ</a:t>
            </a:r>
          </a:p>
        </p:txBody>
      </p:sp>
      <p:sp>
        <p:nvSpPr>
          <p:cNvPr id="17413" name="Line 6"/>
          <p:cNvSpPr>
            <a:spLocks noChangeShapeType="1"/>
          </p:cNvSpPr>
          <p:nvPr/>
        </p:nvSpPr>
        <p:spPr bwMode="auto">
          <a:xfrm>
            <a:off x="2933701" y="6057900"/>
            <a:ext cx="792163" cy="0"/>
          </a:xfrm>
          <a:prstGeom prst="line">
            <a:avLst/>
          </a:prstGeom>
          <a:noFill/>
          <a:ln w="12700">
            <a:solidFill>
              <a:srgbClr val="FF130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14" name="Rectangle 7"/>
          <p:cNvSpPr>
            <a:spLocks noChangeArrowheads="1"/>
          </p:cNvSpPr>
          <p:nvPr/>
        </p:nvSpPr>
        <p:spPr bwMode="auto">
          <a:xfrm>
            <a:off x="3278188" y="5981700"/>
            <a:ext cx="144462" cy="133350"/>
          </a:xfrm>
          <a:prstGeom prst="rect">
            <a:avLst/>
          </a:prstGeom>
          <a:solidFill>
            <a:srgbClr val="FF1301"/>
          </a:solidFill>
          <a:ln w="12700">
            <a:solidFill>
              <a:srgbClr val="FF130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altLang="en-US"/>
          </a:p>
        </p:txBody>
      </p:sp>
      <p:sp>
        <p:nvSpPr>
          <p:cNvPr id="17415" name="Line 8"/>
          <p:cNvSpPr>
            <a:spLocks noChangeShapeType="1"/>
          </p:cNvSpPr>
          <p:nvPr/>
        </p:nvSpPr>
        <p:spPr bwMode="auto">
          <a:xfrm>
            <a:off x="5472113" y="6057900"/>
            <a:ext cx="792162" cy="0"/>
          </a:xfrm>
          <a:prstGeom prst="line">
            <a:avLst/>
          </a:prstGeom>
          <a:noFill/>
          <a:ln w="1270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16" name="Rectangle 9"/>
          <p:cNvSpPr>
            <a:spLocks noChangeArrowheads="1"/>
          </p:cNvSpPr>
          <p:nvPr/>
        </p:nvSpPr>
        <p:spPr bwMode="auto">
          <a:xfrm>
            <a:off x="8610600" y="5911851"/>
            <a:ext cx="1471558" cy="3390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ct val="90000"/>
              </a:lnSpc>
            </a:pPr>
            <a:r>
              <a:rPr lang="en-US" altLang="en-US" sz="1800" b="1">
                <a:latin typeface=".VnTime" pitchFamily="34" charset="0"/>
              </a:rPr>
              <a:t>sè giê thùc tÕ</a:t>
            </a:r>
          </a:p>
        </p:txBody>
      </p:sp>
      <p:sp>
        <p:nvSpPr>
          <p:cNvPr id="17417" name="Rectangle 10"/>
          <p:cNvSpPr>
            <a:spLocks noChangeArrowheads="1"/>
          </p:cNvSpPr>
          <p:nvPr/>
        </p:nvSpPr>
        <p:spPr bwMode="auto">
          <a:xfrm>
            <a:off x="5973763" y="5516564"/>
            <a:ext cx="876844" cy="2836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ct val="90000"/>
              </a:lnSpc>
            </a:pPr>
            <a:r>
              <a:rPr lang="en-US" altLang="en-US" sz="1400">
                <a:latin typeface=".VnTime" pitchFamily="34" charset="0"/>
              </a:rPr>
              <a:t>Th</a:t>
            </a:r>
            <a:r>
              <a:rPr lang="en-US" altLang="en-US" sz="1400"/>
              <a:t>ời gian</a:t>
            </a:r>
          </a:p>
        </p:txBody>
      </p:sp>
      <p:sp>
        <p:nvSpPr>
          <p:cNvPr id="17418" name="Rectangle 11"/>
          <p:cNvSpPr>
            <a:spLocks noChangeArrowheads="1"/>
          </p:cNvSpPr>
          <p:nvPr/>
        </p:nvSpPr>
        <p:spPr bwMode="auto">
          <a:xfrm>
            <a:off x="3733801" y="5911851"/>
            <a:ext cx="2157643" cy="3390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ct val="90000"/>
              </a:lnSpc>
            </a:pPr>
            <a:r>
              <a:rPr lang="en-US" altLang="en-US" sz="1800" b="1">
                <a:latin typeface=".VnTime" pitchFamily="34" charset="0"/>
              </a:rPr>
              <a:t>sè giê theo kÕ ho¹ch</a:t>
            </a:r>
          </a:p>
        </p:txBody>
      </p:sp>
      <p:sp>
        <p:nvSpPr>
          <p:cNvPr id="17419" name="Rectangle 12"/>
          <p:cNvSpPr>
            <a:spLocks noChangeArrowheads="1"/>
          </p:cNvSpPr>
          <p:nvPr/>
        </p:nvSpPr>
        <p:spPr bwMode="auto">
          <a:xfrm>
            <a:off x="8077200" y="1416051"/>
            <a:ext cx="756618" cy="2836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ct val="90000"/>
              </a:lnSpc>
            </a:pPr>
            <a:r>
              <a:rPr lang="en-US" altLang="en-US" sz="1400">
                <a:latin typeface=".VnTime" pitchFamily="34" charset="0"/>
              </a:rPr>
              <a:t>Hi</a:t>
            </a:r>
            <a:r>
              <a:rPr lang="en-US" altLang="en-US" sz="1400"/>
              <a:t>ện tại</a:t>
            </a:r>
          </a:p>
        </p:txBody>
      </p:sp>
      <p:sp>
        <p:nvSpPr>
          <p:cNvPr id="17420" name="Rectangle 13"/>
          <p:cNvSpPr>
            <a:spLocks noChangeArrowheads="1"/>
          </p:cNvSpPr>
          <p:nvPr/>
        </p:nvSpPr>
        <p:spPr bwMode="auto">
          <a:xfrm>
            <a:off x="6248400" y="5911851"/>
            <a:ext cx="1535678" cy="3390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ct val="90000"/>
              </a:lnSpc>
            </a:pPr>
            <a:r>
              <a:rPr lang="en-US" altLang="en-US" sz="1800" b="1">
                <a:latin typeface=".VnTime" pitchFamily="34" charset="0"/>
              </a:rPr>
              <a:t>sè giê thu ®­îc</a:t>
            </a:r>
          </a:p>
        </p:txBody>
      </p:sp>
      <p:sp>
        <p:nvSpPr>
          <p:cNvPr id="17421" name="AutoShape 14"/>
          <p:cNvSpPr>
            <a:spLocks noChangeArrowheads="1"/>
          </p:cNvSpPr>
          <p:nvPr/>
        </p:nvSpPr>
        <p:spPr bwMode="auto">
          <a:xfrm>
            <a:off x="5754689" y="5954713"/>
            <a:ext cx="206375" cy="171450"/>
          </a:xfrm>
          <a:prstGeom prst="diamond">
            <a:avLst/>
          </a:prstGeom>
          <a:solidFill>
            <a:srgbClr val="FFFF00"/>
          </a:solidFill>
          <a:ln w="12700">
            <a:solidFill>
              <a:srgbClr val="FFFF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altLang="en-US"/>
          </a:p>
        </p:txBody>
      </p:sp>
      <p:sp>
        <p:nvSpPr>
          <p:cNvPr id="17422" name="Line 15"/>
          <p:cNvSpPr>
            <a:spLocks noChangeShapeType="1"/>
          </p:cNvSpPr>
          <p:nvPr/>
        </p:nvSpPr>
        <p:spPr bwMode="auto">
          <a:xfrm>
            <a:off x="8472488" y="1798639"/>
            <a:ext cx="0" cy="3240087"/>
          </a:xfrm>
          <a:prstGeom prst="line">
            <a:avLst/>
          </a:prstGeom>
          <a:noFill/>
          <a:ln w="508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23" name="Rectangle 16"/>
          <p:cNvSpPr>
            <a:spLocks noChangeArrowheads="1"/>
          </p:cNvSpPr>
          <p:nvPr/>
        </p:nvSpPr>
        <p:spPr bwMode="auto">
          <a:xfrm>
            <a:off x="3425826" y="1773238"/>
            <a:ext cx="6481763" cy="3294062"/>
          </a:xfrm>
          <a:prstGeom prst="rect">
            <a:avLst/>
          </a:prstGeom>
          <a:noFill/>
          <a:ln w="25400">
            <a:solidFill>
              <a:srgbClr val="91919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altLang="en-US"/>
          </a:p>
        </p:txBody>
      </p:sp>
      <p:sp>
        <p:nvSpPr>
          <p:cNvPr id="17424" name="Freeform 17"/>
          <p:cNvSpPr>
            <a:spLocks/>
          </p:cNvSpPr>
          <p:nvPr/>
        </p:nvSpPr>
        <p:spPr bwMode="auto">
          <a:xfrm>
            <a:off x="4137026" y="1785938"/>
            <a:ext cx="17463" cy="3282950"/>
          </a:xfrm>
          <a:custGeom>
            <a:avLst/>
            <a:gdLst>
              <a:gd name="T0" fmla="*/ 0 w 11"/>
              <a:gd name="T1" fmla="*/ 0 h 2068"/>
              <a:gd name="T2" fmla="*/ 15875 w 11"/>
              <a:gd name="T3" fmla="*/ 0 h 2068"/>
              <a:gd name="T4" fmla="*/ 15875 w 11"/>
              <a:gd name="T5" fmla="*/ 3281363 h 2068"/>
              <a:gd name="T6" fmla="*/ 0 w 11"/>
              <a:gd name="T7" fmla="*/ 3281363 h 2068"/>
              <a:gd name="T8" fmla="*/ 0 w 11"/>
              <a:gd name="T9" fmla="*/ 0 h 20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 h="2068">
                <a:moveTo>
                  <a:pt x="0" y="0"/>
                </a:moveTo>
                <a:lnTo>
                  <a:pt x="10" y="0"/>
                </a:lnTo>
                <a:lnTo>
                  <a:pt x="10" y="2067"/>
                </a:lnTo>
                <a:lnTo>
                  <a:pt x="0" y="2067"/>
                </a:lnTo>
                <a:lnTo>
                  <a:pt x="0" y="0"/>
                </a:lnTo>
              </a:path>
            </a:pathLst>
          </a:custGeom>
          <a:solidFill>
            <a:schemeClr val="tx1"/>
          </a:solidFill>
          <a:ln w="12700" cap="rnd" cmpd="sng">
            <a:solidFill>
              <a:srgbClr val="91919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25" name="Freeform 18"/>
          <p:cNvSpPr>
            <a:spLocks/>
          </p:cNvSpPr>
          <p:nvPr/>
        </p:nvSpPr>
        <p:spPr bwMode="auto">
          <a:xfrm>
            <a:off x="4859338" y="1785938"/>
            <a:ext cx="17462" cy="3282950"/>
          </a:xfrm>
          <a:custGeom>
            <a:avLst/>
            <a:gdLst>
              <a:gd name="T0" fmla="*/ 0 w 11"/>
              <a:gd name="T1" fmla="*/ 0 h 2068"/>
              <a:gd name="T2" fmla="*/ 15875 w 11"/>
              <a:gd name="T3" fmla="*/ 0 h 2068"/>
              <a:gd name="T4" fmla="*/ 15875 w 11"/>
              <a:gd name="T5" fmla="*/ 3281363 h 2068"/>
              <a:gd name="T6" fmla="*/ 0 w 11"/>
              <a:gd name="T7" fmla="*/ 3281363 h 2068"/>
              <a:gd name="T8" fmla="*/ 0 w 11"/>
              <a:gd name="T9" fmla="*/ 0 h 20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 h="2068">
                <a:moveTo>
                  <a:pt x="0" y="0"/>
                </a:moveTo>
                <a:lnTo>
                  <a:pt x="10" y="0"/>
                </a:lnTo>
                <a:lnTo>
                  <a:pt x="10" y="2067"/>
                </a:lnTo>
                <a:lnTo>
                  <a:pt x="0" y="2067"/>
                </a:lnTo>
                <a:lnTo>
                  <a:pt x="0" y="0"/>
                </a:lnTo>
              </a:path>
            </a:pathLst>
          </a:custGeom>
          <a:solidFill>
            <a:schemeClr val="tx1"/>
          </a:solidFill>
          <a:ln w="12700" cap="rnd" cmpd="sng">
            <a:solidFill>
              <a:srgbClr val="91919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26" name="Freeform 19"/>
          <p:cNvSpPr>
            <a:spLocks/>
          </p:cNvSpPr>
          <p:nvPr/>
        </p:nvSpPr>
        <p:spPr bwMode="auto">
          <a:xfrm>
            <a:off x="5581651" y="1785938"/>
            <a:ext cx="17463" cy="3282950"/>
          </a:xfrm>
          <a:custGeom>
            <a:avLst/>
            <a:gdLst>
              <a:gd name="T0" fmla="*/ 0 w 11"/>
              <a:gd name="T1" fmla="*/ 0 h 2068"/>
              <a:gd name="T2" fmla="*/ 15875 w 11"/>
              <a:gd name="T3" fmla="*/ 0 h 2068"/>
              <a:gd name="T4" fmla="*/ 15875 w 11"/>
              <a:gd name="T5" fmla="*/ 3281363 h 2068"/>
              <a:gd name="T6" fmla="*/ 0 w 11"/>
              <a:gd name="T7" fmla="*/ 3281363 h 2068"/>
              <a:gd name="T8" fmla="*/ 0 w 11"/>
              <a:gd name="T9" fmla="*/ 0 h 20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 h="2068">
                <a:moveTo>
                  <a:pt x="0" y="0"/>
                </a:moveTo>
                <a:lnTo>
                  <a:pt x="10" y="0"/>
                </a:lnTo>
                <a:lnTo>
                  <a:pt x="10" y="2067"/>
                </a:lnTo>
                <a:lnTo>
                  <a:pt x="0" y="2067"/>
                </a:lnTo>
                <a:lnTo>
                  <a:pt x="0" y="0"/>
                </a:lnTo>
              </a:path>
            </a:pathLst>
          </a:custGeom>
          <a:solidFill>
            <a:schemeClr val="tx1"/>
          </a:solidFill>
          <a:ln w="12700" cap="rnd" cmpd="sng">
            <a:solidFill>
              <a:srgbClr val="91919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27" name="Freeform 20"/>
          <p:cNvSpPr>
            <a:spLocks/>
          </p:cNvSpPr>
          <p:nvPr/>
        </p:nvSpPr>
        <p:spPr bwMode="auto">
          <a:xfrm>
            <a:off x="6303963" y="1785938"/>
            <a:ext cx="17462" cy="3282950"/>
          </a:xfrm>
          <a:custGeom>
            <a:avLst/>
            <a:gdLst>
              <a:gd name="T0" fmla="*/ 0 w 11"/>
              <a:gd name="T1" fmla="*/ 0 h 2068"/>
              <a:gd name="T2" fmla="*/ 15875 w 11"/>
              <a:gd name="T3" fmla="*/ 0 h 2068"/>
              <a:gd name="T4" fmla="*/ 15875 w 11"/>
              <a:gd name="T5" fmla="*/ 3281363 h 2068"/>
              <a:gd name="T6" fmla="*/ 0 w 11"/>
              <a:gd name="T7" fmla="*/ 3281363 h 2068"/>
              <a:gd name="T8" fmla="*/ 0 w 11"/>
              <a:gd name="T9" fmla="*/ 0 h 20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 h="2068">
                <a:moveTo>
                  <a:pt x="0" y="0"/>
                </a:moveTo>
                <a:lnTo>
                  <a:pt x="10" y="0"/>
                </a:lnTo>
                <a:lnTo>
                  <a:pt x="10" y="2067"/>
                </a:lnTo>
                <a:lnTo>
                  <a:pt x="0" y="2067"/>
                </a:lnTo>
                <a:lnTo>
                  <a:pt x="0" y="0"/>
                </a:lnTo>
              </a:path>
            </a:pathLst>
          </a:custGeom>
          <a:solidFill>
            <a:schemeClr val="tx1"/>
          </a:solidFill>
          <a:ln w="12700" cap="rnd" cmpd="sng">
            <a:solidFill>
              <a:srgbClr val="91919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28" name="Freeform 21"/>
          <p:cNvSpPr>
            <a:spLocks/>
          </p:cNvSpPr>
          <p:nvPr/>
        </p:nvSpPr>
        <p:spPr bwMode="auto">
          <a:xfrm>
            <a:off x="7026276" y="1785938"/>
            <a:ext cx="17463" cy="3282950"/>
          </a:xfrm>
          <a:custGeom>
            <a:avLst/>
            <a:gdLst>
              <a:gd name="T0" fmla="*/ 0 w 11"/>
              <a:gd name="T1" fmla="*/ 0 h 2068"/>
              <a:gd name="T2" fmla="*/ 15875 w 11"/>
              <a:gd name="T3" fmla="*/ 0 h 2068"/>
              <a:gd name="T4" fmla="*/ 15875 w 11"/>
              <a:gd name="T5" fmla="*/ 3281363 h 2068"/>
              <a:gd name="T6" fmla="*/ 0 w 11"/>
              <a:gd name="T7" fmla="*/ 3281363 h 2068"/>
              <a:gd name="T8" fmla="*/ 0 w 11"/>
              <a:gd name="T9" fmla="*/ 0 h 20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 h="2068">
                <a:moveTo>
                  <a:pt x="0" y="0"/>
                </a:moveTo>
                <a:lnTo>
                  <a:pt x="10" y="0"/>
                </a:lnTo>
                <a:lnTo>
                  <a:pt x="10" y="2067"/>
                </a:lnTo>
                <a:lnTo>
                  <a:pt x="0" y="2067"/>
                </a:lnTo>
                <a:lnTo>
                  <a:pt x="0" y="0"/>
                </a:lnTo>
              </a:path>
            </a:pathLst>
          </a:custGeom>
          <a:solidFill>
            <a:schemeClr val="tx1"/>
          </a:solidFill>
          <a:ln w="12700" cap="rnd" cmpd="sng">
            <a:solidFill>
              <a:srgbClr val="91919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29" name="Freeform 22"/>
          <p:cNvSpPr>
            <a:spLocks/>
          </p:cNvSpPr>
          <p:nvPr/>
        </p:nvSpPr>
        <p:spPr bwMode="auto">
          <a:xfrm>
            <a:off x="7750176" y="1785938"/>
            <a:ext cx="17463" cy="3282950"/>
          </a:xfrm>
          <a:custGeom>
            <a:avLst/>
            <a:gdLst>
              <a:gd name="T0" fmla="*/ 0 w 11"/>
              <a:gd name="T1" fmla="*/ 0 h 2068"/>
              <a:gd name="T2" fmla="*/ 15875 w 11"/>
              <a:gd name="T3" fmla="*/ 0 h 2068"/>
              <a:gd name="T4" fmla="*/ 15875 w 11"/>
              <a:gd name="T5" fmla="*/ 3281363 h 2068"/>
              <a:gd name="T6" fmla="*/ 0 w 11"/>
              <a:gd name="T7" fmla="*/ 3281363 h 2068"/>
              <a:gd name="T8" fmla="*/ 0 w 11"/>
              <a:gd name="T9" fmla="*/ 0 h 20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 h="2068">
                <a:moveTo>
                  <a:pt x="0" y="0"/>
                </a:moveTo>
                <a:lnTo>
                  <a:pt x="10" y="0"/>
                </a:lnTo>
                <a:lnTo>
                  <a:pt x="10" y="2067"/>
                </a:lnTo>
                <a:lnTo>
                  <a:pt x="0" y="2067"/>
                </a:lnTo>
                <a:lnTo>
                  <a:pt x="0" y="0"/>
                </a:lnTo>
              </a:path>
            </a:pathLst>
          </a:custGeom>
          <a:solidFill>
            <a:schemeClr val="tx1"/>
          </a:solidFill>
          <a:ln w="12700" cap="rnd" cmpd="sng">
            <a:solidFill>
              <a:srgbClr val="91919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30" name="Freeform 23"/>
          <p:cNvSpPr>
            <a:spLocks/>
          </p:cNvSpPr>
          <p:nvPr/>
        </p:nvSpPr>
        <p:spPr bwMode="auto">
          <a:xfrm>
            <a:off x="9194801" y="1785938"/>
            <a:ext cx="17463" cy="3282950"/>
          </a:xfrm>
          <a:custGeom>
            <a:avLst/>
            <a:gdLst>
              <a:gd name="T0" fmla="*/ 0 w 11"/>
              <a:gd name="T1" fmla="*/ 0 h 2068"/>
              <a:gd name="T2" fmla="*/ 15875 w 11"/>
              <a:gd name="T3" fmla="*/ 0 h 2068"/>
              <a:gd name="T4" fmla="*/ 15875 w 11"/>
              <a:gd name="T5" fmla="*/ 3281363 h 2068"/>
              <a:gd name="T6" fmla="*/ 0 w 11"/>
              <a:gd name="T7" fmla="*/ 3281363 h 2068"/>
              <a:gd name="T8" fmla="*/ 0 w 11"/>
              <a:gd name="T9" fmla="*/ 0 h 20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 h="2068">
                <a:moveTo>
                  <a:pt x="0" y="0"/>
                </a:moveTo>
                <a:lnTo>
                  <a:pt x="10" y="0"/>
                </a:lnTo>
                <a:lnTo>
                  <a:pt x="10" y="2067"/>
                </a:lnTo>
                <a:lnTo>
                  <a:pt x="0" y="2067"/>
                </a:lnTo>
                <a:lnTo>
                  <a:pt x="0" y="0"/>
                </a:lnTo>
              </a:path>
            </a:pathLst>
          </a:custGeom>
          <a:solidFill>
            <a:schemeClr val="tx1"/>
          </a:solidFill>
          <a:ln w="12700" cap="rnd" cmpd="sng">
            <a:solidFill>
              <a:srgbClr val="91919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31" name="Line 24"/>
          <p:cNvSpPr>
            <a:spLocks noChangeShapeType="1"/>
          </p:cNvSpPr>
          <p:nvPr/>
        </p:nvSpPr>
        <p:spPr bwMode="auto">
          <a:xfrm flipV="1">
            <a:off x="4149725" y="5064125"/>
            <a:ext cx="0" cy="139700"/>
          </a:xfrm>
          <a:prstGeom prst="line">
            <a:avLst/>
          </a:prstGeom>
          <a:noFill/>
          <a:ln w="25400">
            <a:solidFill>
              <a:srgbClr val="91919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32" name="Line 25"/>
          <p:cNvSpPr>
            <a:spLocks noChangeShapeType="1"/>
          </p:cNvSpPr>
          <p:nvPr/>
        </p:nvSpPr>
        <p:spPr bwMode="auto">
          <a:xfrm flipV="1">
            <a:off x="4872038" y="5064125"/>
            <a:ext cx="0" cy="139700"/>
          </a:xfrm>
          <a:prstGeom prst="line">
            <a:avLst/>
          </a:prstGeom>
          <a:noFill/>
          <a:ln w="25400">
            <a:solidFill>
              <a:srgbClr val="91919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33" name="Line 26"/>
          <p:cNvSpPr>
            <a:spLocks noChangeShapeType="1"/>
          </p:cNvSpPr>
          <p:nvPr/>
        </p:nvSpPr>
        <p:spPr bwMode="auto">
          <a:xfrm flipV="1">
            <a:off x="5594350" y="5064125"/>
            <a:ext cx="0" cy="139700"/>
          </a:xfrm>
          <a:prstGeom prst="line">
            <a:avLst/>
          </a:prstGeom>
          <a:noFill/>
          <a:ln w="25400">
            <a:solidFill>
              <a:srgbClr val="91919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34" name="Line 27"/>
          <p:cNvSpPr>
            <a:spLocks noChangeShapeType="1"/>
          </p:cNvSpPr>
          <p:nvPr/>
        </p:nvSpPr>
        <p:spPr bwMode="auto">
          <a:xfrm flipV="1">
            <a:off x="6316663" y="5064125"/>
            <a:ext cx="0" cy="139700"/>
          </a:xfrm>
          <a:prstGeom prst="line">
            <a:avLst/>
          </a:prstGeom>
          <a:noFill/>
          <a:ln w="25400">
            <a:solidFill>
              <a:srgbClr val="91919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35" name="Line 28"/>
          <p:cNvSpPr>
            <a:spLocks noChangeShapeType="1"/>
          </p:cNvSpPr>
          <p:nvPr/>
        </p:nvSpPr>
        <p:spPr bwMode="auto">
          <a:xfrm flipV="1">
            <a:off x="7038975" y="5064125"/>
            <a:ext cx="0" cy="139700"/>
          </a:xfrm>
          <a:prstGeom prst="line">
            <a:avLst/>
          </a:prstGeom>
          <a:noFill/>
          <a:ln w="25400">
            <a:solidFill>
              <a:srgbClr val="91919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36" name="Line 29"/>
          <p:cNvSpPr>
            <a:spLocks noChangeShapeType="1"/>
          </p:cNvSpPr>
          <p:nvPr/>
        </p:nvSpPr>
        <p:spPr bwMode="auto">
          <a:xfrm flipV="1">
            <a:off x="7762875" y="5064125"/>
            <a:ext cx="0" cy="139700"/>
          </a:xfrm>
          <a:prstGeom prst="line">
            <a:avLst/>
          </a:prstGeom>
          <a:noFill/>
          <a:ln w="25400">
            <a:solidFill>
              <a:srgbClr val="91919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37" name="Line 30"/>
          <p:cNvSpPr>
            <a:spLocks noChangeShapeType="1"/>
          </p:cNvSpPr>
          <p:nvPr/>
        </p:nvSpPr>
        <p:spPr bwMode="auto">
          <a:xfrm flipV="1">
            <a:off x="8485188" y="5064125"/>
            <a:ext cx="0" cy="139700"/>
          </a:xfrm>
          <a:prstGeom prst="line">
            <a:avLst/>
          </a:prstGeom>
          <a:noFill/>
          <a:ln w="25400">
            <a:solidFill>
              <a:srgbClr val="91919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38" name="Line 31"/>
          <p:cNvSpPr>
            <a:spLocks noChangeShapeType="1"/>
          </p:cNvSpPr>
          <p:nvPr/>
        </p:nvSpPr>
        <p:spPr bwMode="auto">
          <a:xfrm flipV="1">
            <a:off x="9207500" y="5064125"/>
            <a:ext cx="0" cy="139700"/>
          </a:xfrm>
          <a:prstGeom prst="line">
            <a:avLst/>
          </a:prstGeom>
          <a:noFill/>
          <a:ln w="25400">
            <a:solidFill>
              <a:srgbClr val="91919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39" name="Line 32"/>
          <p:cNvSpPr>
            <a:spLocks noChangeShapeType="1"/>
          </p:cNvSpPr>
          <p:nvPr/>
        </p:nvSpPr>
        <p:spPr bwMode="auto">
          <a:xfrm flipV="1">
            <a:off x="9929813" y="5064125"/>
            <a:ext cx="0" cy="139700"/>
          </a:xfrm>
          <a:prstGeom prst="line">
            <a:avLst/>
          </a:prstGeom>
          <a:noFill/>
          <a:ln w="25400">
            <a:solidFill>
              <a:srgbClr val="91919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40" name="Rectangle 33"/>
          <p:cNvSpPr>
            <a:spLocks noChangeArrowheads="1"/>
          </p:cNvSpPr>
          <p:nvPr/>
        </p:nvSpPr>
        <p:spPr bwMode="auto">
          <a:xfrm>
            <a:off x="3171826" y="5222876"/>
            <a:ext cx="428003" cy="3090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marL="381000" indent="-381000"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ct val="95000"/>
              </a:lnSpc>
              <a:spcBef>
                <a:spcPct val="50000"/>
              </a:spcBef>
            </a:pPr>
            <a:r>
              <a:rPr lang="en-US" altLang="en-US" sz="1500" b="1">
                <a:latin typeface=".VnTime" pitchFamily="34" charset="0"/>
              </a:rPr>
              <a:t>1/6</a:t>
            </a:r>
          </a:p>
        </p:txBody>
      </p:sp>
      <p:sp>
        <p:nvSpPr>
          <p:cNvPr id="17441" name="Rectangle 34"/>
          <p:cNvSpPr>
            <a:spLocks noChangeArrowheads="1"/>
          </p:cNvSpPr>
          <p:nvPr/>
        </p:nvSpPr>
        <p:spPr bwMode="auto">
          <a:xfrm>
            <a:off x="3894139" y="5222876"/>
            <a:ext cx="428003" cy="3090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marL="381000" indent="-381000"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ct val="95000"/>
              </a:lnSpc>
              <a:spcBef>
                <a:spcPct val="50000"/>
              </a:spcBef>
            </a:pPr>
            <a:r>
              <a:rPr lang="en-US" altLang="en-US" sz="1500" b="1">
                <a:latin typeface=".VnTime" pitchFamily="34" charset="0"/>
              </a:rPr>
              <a:t>8/6</a:t>
            </a:r>
          </a:p>
        </p:txBody>
      </p:sp>
      <p:sp>
        <p:nvSpPr>
          <p:cNvPr id="17442" name="Rectangle 35"/>
          <p:cNvSpPr>
            <a:spLocks noChangeArrowheads="1"/>
          </p:cNvSpPr>
          <p:nvPr/>
        </p:nvSpPr>
        <p:spPr bwMode="auto">
          <a:xfrm>
            <a:off x="4552951" y="5222876"/>
            <a:ext cx="524183" cy="3090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marL="381000" indent="-381000"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ct val="95000"/>
              </a:lnSpc>
              <a:spcBef>
                <a:spcPct val="50000"/>
              </a:spcBef>
            </a:pPr>
            <a:r>
              <a:rPr lang="en-US" altLang="en-US" sz="1500" b="1">
                <a:latin typeface=".VnTime" pitchFamily="34" charset="0"/>
              </a:rPr>
              <a:t>15/6</a:t>
            </a:r>
          </a:p>
        </p:txBody>
      </p:sp>
      <p:sp>
        <p:nvSpPr>
          <p:cNvPr id="17443" name="Rectangle 36"/>
          <p:cNvSpPr>
            <a:spLocks noChangeArrowheads="1"/>
          </p:cNvSpPr>
          <p:nvPr/>
        </p:nvSpPr>
        <p:spPr bwMode="auto">
          <a:xfrm>
            <a:off x="5275264" y="5222876"/>
            <a:ext cx="524183" cy="3090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marL="381000" indent="-381000"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ct val="95000"/>
              </a:lnSpc>
              <a:spcBef>
                <a:spcPct val="50000"/>
              </a:spcBef>
            </a:pPr>
            <a:r>
              <a:rPr lang="en-US" altLang="en-US" sz="1500" b="1">
                <a:latin typeface=".VnTime" pitchFamily="34" charset="0"/>
              </a:rPr>
              <a:t>22/6</a:t>
            </a:r>
          </a:p>
        </p:txBody>
      </p:sp>
      <p:sp>
        <p:nvSpPr>
          <p:cNvPr id="17444" name="Rectangle 37"/>
          <p:cNvSpPr>
            <a:spLocks noChangeArrowheads="1"/>
          </p:cNvSpPr>
          <p:nvPr/>
        </p:nvSpPr>
        <p:spPr bwMode="auto">
          <a:xfrm>
            <a:off x="5997576" y="5222876"/>
            <a:ext cx="524183" cy="3090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marL="381000" indent="-381000"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ct val="95000"/>
              </a:lnSpc>
              <a:spcBef>
                <a:spcPct val="50000"/>
              </a:spcBef>
            </a:pPr>
            <a:r>
              <a:rPr lang="en-US" altLang="en-US" sz="1500" b="1">
                <a:latin typeface=".VnTime" pitchFamily="34" charset="0"/>
              </a:rPr>
              <a:t>29/6</a:t>
            </a:r>
          </a:p>
        </p:txBody>
      </p:sp>
      <p:sp>
        <p:nvSpPr>
          <p:cNvPr id="17445" name="Rectangle 38"/>
          <p:cNvSpPr>
            <a:spLocks noChangeArrowheads="1"/>
          </p:cNvSpPr>
          <p:nvPr/>
        </p:nvSpPr>
        <p:spPr bwMode="auto">
          <a:xfrm>
            <a:off x="6784976" y="5222876"/>
            <a:ext cx="428003" cy="3090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marL="381000" indent="-381000"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ct val="95000"/>
              </a:lnSpc>
              <a:spcBef>
                <a:spcPct val="50000"/>
              </a:spcBef>
            </a:pPr>
            <a:r>
              <a:rPr lang="en-US" altLang="en-US" sz="1500" b="1">
                <a:latin typeface=".VnTime" pitchFamily="34" charset="0"/>
              </a:rPr>
              <a:t>6/7</a:t>
            </a:r>
          </a:p>
        </p:txBody>
      </p:sp>
      <p:sp>
        <p:nvSpPr>
          <p:cNvPr id="17446" name="Rectangle 39"/>
          <p:cNvSpPr>
            <a:spLocks noChangeArrowheads="1"/>
          </p:cNvSpPr>
          <p:nvPr/>
        </p:nvSpPr>
        <p:spPr bwMode="auto">
          <a:xfrm>
            <a:off x="7443789" y="5222876"/>
            <a:ext cx="524183" cy="3090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marL="381000" indent="-381000"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ct val="95000"/>
              </a:lnSpc>
              <a:spcBef>
                <a:spcPct val="50000"/>
              </a:spcBef>
            </a:pPr>
            <a:r>
              <a:rPr lang="en-US" altLang="en-US" sz="1500" b="1">
                <a:latin typeface=".VnTime" pitchFamily="34" charset="0"/>
              </a:rPr>
              <a:t>13/7</a:t>
            </a:r>
          </a:p>
        </p:txBody>
      </p:sp>
      <p:sp>
        <p:nvSpPr>
          <p:cNvPr id="17447" name="Rectangle 40"/>
          <p:cNvSpPr>
            <a:spLocks noChangeArrowheads="1"/>
          </p:cNvSpPr>
          <p:nvPr/>
        </p:nvSpPr>
        <p:spPr bwMode="auto">
          <a:xfrm>
            <a:off x="8166101" y="5222876"/>
            <a:ext cx="524183" cy="3090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marL="381000" indent="-381000"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ct val="95000"/>
              </a:lnSpc>
              <a:spcBef>
                <a:spcPct val="50000"/>
              </a:spcBef>
            </a:pPr>
            <a:r>
              <a:rPr lang="en-US" altLang="en-US" sz="1500" b="1">
                <a:latin typeface=".VnTime" pitchFamily="34" charset="0"/>
              </a:rPr>
              <a:t>20/7</a:t>
            </a:r>
          </a:p>
        </p:txBody>
      </p:sp>
      <p:sp>
        <p:nvSpPr>
          <p:cNvPr id="17448" name="Rectangle 41"/>
          <p:cNvSpPr>
            <a:spLocks noChangeArrowheads="1"/>
          </p:cNvSpPr>
          <p:nvPr/>
        </p:nvSpPr>
        <p:spPr bwMode="auto">
          <a:xfrm>
            <a:off x="8888414" y="5222876"/>
            <a:ext cx="524183" cy="3090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marL="381000" indent="-381000"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ct val="95000"/>
              </a:lnSpc>
              <a:spcBef>
                <a:spcPct val="50000"/>
              </a:spcBef>
            </a:pPr>
            <a:r>
              <a:rPr lang="en-US" altLang="en-US" sz="1500" b="1">
                <a:latin typeface=".VnTime" pitchFamily="34" charset="0"/>
              </a:rPr>
              <a:t>27/7</a:t>
            </a:r>
          </a:p>
        </p:txBody>
      </p:sp>
      <p:sp>
        <p:nvSpPr>
          <p:cNvPr id="17449" name="Rectangle 42"/>
          <p:cNvSpPr>
            <a:spLocks noChangeArrowheads="1"/>
          </p:cNvSpPr>
          <p:nvPr/>
        </p:nvSpPr>
        <p:spPr bwMode="auto">
          <a:xfrm>
            <a:off x="9674226" y="5222876"/>
            <a:ext cx="428003" cy="3090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marL="381000" indent="-381000"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ct val="95000"/>
              </a:lnSpc>
              <a:spcBef>
                <a:spcPct val="50000"/>
              </a:spcBef>
            </a:pPr>
            <a:r>
              <a:rPr lang="en-US" altLang="en-US" sz="1500" b="1">
                <a:latin typeface=".VnTime" pitchFamily="34" charset="0"/>
              </a:rPr>
              <a:t>3/8</a:t>
            </a:r>
          </a:p>
        </p:txBody>
      </p:sp>
      <p:sp>
        <p:nvSpPr>
          <p:cNvPr id="17450" name="Freeform 43"/>
          <p:cNvSpPr>
            <a:spLocks/>
          </p:cNvSpPr>
          <p:nvPr/>
        </p:nvSpPr>
        <p:spPr bwMode="auto">
          <a:xfrm>
            <a:off x="3425825" y="4519613"/>
            <a:ext cx="6483350" cy="17462"/>
          </a:xfrm>
          <a:custGeom>
            <a:avLst/>
            <a:gdLst>
              <a:gd name="T0" fmla="*/ 0 w 4084"/>
              <a:gd name="T1" fmla="*/ 0 h 11"/>
              <a:gd name="T2" fmla="*/ 6481763 w 4084"/>
              <a:gd name="T3" fmla="*/ 0 h 11"/>
              <a:gd name="T4" fmla="*/ 6481763 w 4084"/>
              <a:gd name="T5" fmla="*/ 15875 h 11"/>
              <a:gd name="T6" fmla="*/ 0 w 4084"/>
              <a:gd name="T7" fmla="*/ 15875 h 11"/>
              <a:gd name="T8" fmla="*/ 0 w 4084"/>
              <a:gd name="T9" fmla="*/ 0 h 1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084" h="11">
                <a:moveTo>
                  <a:pt x="0" y="0"/>
                </a:moveTo>
                <a:lnTo>
                  <a:pt x="4083" y="0"/>
                </a:lnTo>
                <a:lnTo>
                  <a:pt x="4083" y="10"/>
                </a:lnTo>
                <a:lnTo>
                  <a:pt x="0" y="10"/>
                </a:lnTo>
                <a:lnTo>
                  <a:pt x="0" y="0"/>
                </a:lnTo>
              </a:path>
            </a:pathLst>
          </a:custGeom>
          <a:solidFill>
            <a:schemeClr val="tx1"/>
          </a:solidFill>
          <a:ln w="12700" cap="rnd" cmpd="sng">
            <a:solidFill>
              <a:srgbClr val="91919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51" name="Freeform 44"/>
          <p:cNvSpPr>
            <a:spLocks/>
          </p:cNvSpPr>
          <p:nvPr/>
        </p:nvSpPr>
        <p:spPr bwMode="auto">
          <a:xfrm>
            <a:off x="3425825" y="3975101"/>
            <a:ext cx="6483350" cy="17463"/>
          </a:xfrm>
          <a:custGeom>
            <a:avLst/>
            <a:gdLst>
              <a:gd name="T0" fmla="*/ 0 w 4084"/>
              <a:gd name="T1" fmla="*/ 0 h 11"/>
              <a:gd name="T2" fmla="*/ 6481763 w 4084"/>
              <a:gd name="T3" fmla="*/ 0 h 11"/>
              <a:gd name="T4" fmla="*/ 6481763 w 4084"/>
              <a:gd name="T5" fmla="*/ 15875 h 11"/>
              <a:gd name="T6" fmla="*/ 0 w 4084"/>
              <a:gd name="T7" fmla="*/ 15875 h 11"/>
              <a:gd name="T8" fmla="*/ 0 w 4084"/>
              <a:gd name="T9" fmla="*/ 0 h 1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084" h="11">
                <a:moveTo>
                  <a:pt x="0" y="0"/>
                </a:moveTo>
                <a:lnTo>
                  <a:pt x="4083" y="0"/>
                </a:lnTo>
                <a:lnTo>
                  <a:pt x="4083" y="10"/>
                </a:lnTo>
                <a:lnTo>
                  <a:pt x="0" y="10"/>
                </a:lnTo>
                <a:lnTo>
                  <a:pt x="0" y="0"/>
                </a:lnTo>
              </a:path>
            </a:pathLst>
          </a:custGeom>
          <a:solidFill>
            <a:schemeClr val="tx1"/>
          </a:solidFill>
          <a:ln w="12700" cap="rnd" cmpd="sng">
            <a:solidFill>
              <a:srgbClr val="91919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52" name="Freeform 45"/>
          <p:cNvSpPr>
            <a:spLocks/>
          </p:cNvSpPr>
          <p:nvPr/>
        </p:nvSpPr>
        <p:spPr bwMode="auto">
          <a:xfrm>
            <a:off x="3425825" y="3417888"/>
            <a:ext cx="6483350" cy="17462"/>
          </a:xfrm>
          <a:custGeom>
            <a:avLst/>
            <a:gdLst>
              <a:gd name="T0" fmla="*/ 0 w 4084"/>
              <a:gd name="T1" fmla="*/ 0 h 11"/>
              <a:gd name="T2" fmla="*/ 6481763 w 4084"/>
              <a:gd name="T3" fmla="*/ 0 h 11"/>
              <a:gd name="T4" fmla="*/ 6481763 w 4084"/>
              <a:gd name="T5" fmla="*/ 15875 h 11"/>
              <a:gd name="T6" fmla="*/ 0 w 4084"/>
              <a:gd name="T7" fmla="*/ 15875 h 11"/>
              <a:gd name="T8" fmla="*/ 0 w 4084"/>
              <a:gd name="T9" fmla="*/ 0 h 1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084" h="11">
                <a:moveTo>
                  <a:pt x="0" y="0"/>
                </a:moveTo>
                <a:lnTo>
                  <a:pt x="4083" y="0"/>
                </a:lnTo>
                <a:lnTo>
                  <a:pt x="4083" y="10"/>
                </a:lnTo>
                <a:lnTo>
                  <a:pt x="0" y="10"/>
                </a:lnTo>
                <a:lnTo>
                  <a:pt x="0" y="0"/>
                </a:lnTo>
              </a:path>
            </a:pathLst>
          </a:custGeom>
          <a:solidFill>
            <a:schemeClr val="tx1"/>
          </a:solidFill>
          <a:ln w="12700" cap="rnd" cmpd="sng">
            <a:solidFill>
              <a:srgbClr val="91919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53" name="Freeform 46"/>
          <p:cNvSpPr>
            <a:spLocks/>
          </p:cNvSpPr>
          <p:nvPr/>
        </p:nvSpPr>
        <p:spPr bwMode="auto">
          <a:xfrm>
            <a:off x="3425825" y="2860676"/>
            <a:ext cx="6483350" cy="17463"/>
          </a:xfrm>
          <a:custGeom>
            <a:avLst/>
            <a:gdLst>
              <a:gd name="T0" fmla="*/ 0 w 4084"/>
              <a:gd name="T1" fmla="*/ 0 h 11"/>
              <a:gd name="T2" fmla="*/ 6481763 w 4084"/>
              <a:gd name="T3" fmla="*/ 0 h 11"/>
              <a:gd name="T4" fmla="*/ 6481763 w 4084"/>
              <a:gd name="T5" fmla="*/ 15875 h 11"/>
              <a:gd name="T6" fmla="*/ 0 w 4084"/>
              <a:gd name="T7" fmla="*/ 15875 h 11"/>
              <a:gd name="T8" fmla="*/ 0 w 4084"/>
              <a:gd name="T9" fmla="*/ 0 h 1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084" h="11">
                <a:moveTo>
                  <a:pt x="0" y="0"/>
                </a:moveTo>
                <a:lnTo>
                  <a:pt x="4083" y="0"/>
                </a:lnTo>
                <a:lnTo>
                  <a:pt x="4083" y="10"/>
                </a:lnTo>
                <a:lnTo>
                  <a:pt x="0" y="10"/>
                </a:lnTo>
                <a:lnTo>
                  <a:pt x="0" y="0"/>
                </a:lnTo>
              </a:path>
            </a:pathLst>
          </a:custGeom>
          <a:solidFill>
            <a:schemeClr val="tx1"/>
          </a:solidFill>
          <a:ln w="12700" cap="rnd" cmpd="sng">
            <a:solidFill>
              <a:srgbClr val="91919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54" name="Freeform 47"/>
          <p:cNvSpPr>
            <a:spLocks/>
          </p:cNvSpPr>
          <p:nvPr/>
        </p:nvSpPr>
        <p:spPr bwMode="auto">
          <a:xfrm>
            <a:off x="3425825" y="2317751"/>
            <a:ext cx="6483350" cy="17463"/>
          </a:xfrm>
          <a:custGeom>
            <a:avLst/>
            <a:gdLst>
              <a:gd name="T0" fmla="*/ 0 w 4084"/>
              <a:gd name="T1" fmla="*/ 0 h 11"/>
              <a:gd name="T2" fmla="*/ 6481763 w 4084"/>
              <a:gd name="T3" fmla="*/ 0 h 11"/>
              <a:gd name="T4" fmla="*/ 6481763 w 4084"/>
              <a:gd name="T5" fmla="*/ 15875 h 11"/>
              <a:gd name="T6" fmla="*/ 0 w 4084"/>
              <a:gd name="T7" fmla="*/ 15875 h 11"/>
              <a:gd name="T8" fmla="*/ 0 w 4084"/>
              <a:gd name="T9" fmla="*/ 0 h 1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084" h="11">
                <a:moveTo>
                  <a:pt x="0" y="0"/>
                </a:moveTo>
                <a:lnTo>
                  <a:pt x="4083" y="0"/>
                </a:lnTo>
                <a:lnTo>
                  <a:pt x="4083" y="10"/>
                </a:lnTo>
                <a:lnTo>
                  <a:pt x="0" y="10"/>
                </a:lnTo>
                <a:lnTo>
                  <a:pt x="0" y="0"/>
                </a:lnTo>
              </a:path>
            </a:pathLst>
          </a:custGeom>
          <a:solidFill>
            <a:schemeClr val="tx1"/>
          </a:solidFill>
          <a:ln w="12700" cap="rnd" cmpd="sng">
            <a:solidFill>
              <a:srgbClr val="91919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55" name="Line 48"/>
          <p:cNvSpPr>
            <a:spLocks noChangeShapeType="1"/>
          </p:cNvSpPr>
          <p:nvPr/>
        </p:nvSpPr>
        <p:spPr bwMode="auto">
          <a:xfrm>
            <a:off x="3325813" y="5089525"/>
            <a:ext cx="100012" cy="0"/>
          </a:xfrm>
          <a:prstGeom prst="line">
            <a:avLst/>
          </a:prstGeom>
          <a:noFill/>
          <a:ln w="25400">
            <a:solidFill>
              <a:srgbClr val="91919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56" name="Line 49"/>
          <p:cNvSpPr>
            <a:spLocks noChangeShapeType="1"/>
          </p:cNvSpPr>
          <p:nvPr/>
        </p:nvSpPr>
        <p:spPr bwMode="auto">
          <a:xfrm>
            <a:off x="3325813" y="4532313"/>
            <a:ext cx="100012" cy="0"/>
          </a:xfrm>
          <a:prstGeom prst="line">
            <a:avLst/>
          </a:prstGeom>
          <a:noFill/>
          <a:ln w="25400">
            <a:solidFill>
              <a:srgbClr val="91919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57" name="Line 50"/>
          <p:cNvSpPr>
            <a:spLocks noChangeShapeType="1"/>
          </p:cNvSpPr>
          <p:nvPr/>
        </p:nvSpPr>
        <p:spPr bwMode="auto">
          <a:xfrm>
            <a:off x="3325813" y="3987800"/>
            <a:ext cx="100012" cy="0"/>
          </a:xfrm>
          <a:prstGeom prst="line">
            <a:avLst/>
          </a:prstGeom>
          <a:noFill/>
          <a:ln w="25400">
            <a:solidFill>
              <a:srgbClr val="91919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58" name="Line 51"/>
          <p:cNvSpPr>
            <a:spLocks noChangeShapeType="1"/>
          </p:cNvSpPr>
          <p:nvPr/>
        </p:nvSpPr>
        <p:spPr bwMode="auto">
          <a:xfrm>
            <a:off x="3325813" y="3430588"/>
            <a:ext cx="100012" cy="0"/>
          </a:xfrm>
          <a:prstGeom prst="line">
            <a:avLst/>
          </a:prstGeom>
          <a:noFill/>
          <a:ln w="25400">
            <a:solidFill>
              <a:srgbClr val="91919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59" name="Line 52"/>
          <p:cNvSpPr>
            <a:spLocks noChangeShapeType="1"/>
          </p:cNvSpPr>
          <p:nvPr/>
        </p:nvSpPr>
        <p:spPr bwMode="auto">
          <a:xfrm>
            <a:off x="3325813" y="2873375"/>
            <a:ext cx="100012" cy="0"/>
          </a:xfrm>
          <a:prstGeom prst="line">
            <a:avLst/>
          </a:prstGeom>
          <a:noFill/>
          <a:ln w="25400">
            <a:solidFill>
              <a:srgbClr val="91919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60" name="Line 53"/>
          <p:cNvSpPr>
            <a:spLocks noChangeShapeType="1"/>
          </p:cNvSpPr>
          <p:nvPr/>
        </p:nvSpPr>
        <p:spPr bwMode="auto">
          <a:xfrm>
            <a:off x="3325813" y="2330450"/>
            <a:ext cx="100012" cy="0"/>
          </a:xfrm>
          <a:prstGeom prst="line">
            <a:avLst/>
          </a:prstGeom>
          <a:noFill/>
          <a:ln w="25400">
            <a:solidFill>
              <a:srgbClr val="91919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61" name="Line 54"/>
          <p:cNvSpPr>
            <a:spLocks noChangeShapeType="1"/>
          </p:cNvSpPr>
          <p:nvPr/>
        </p:nvSpPr>
        <p:spPr bwMode="auto">
          <a:xfrm>
            <a:off x="3325813" y="1773238"/>
            <a:ext cx="100012" cy="0"/>
          </a:xfrm>
          <a:prstGeom prst="line">
            <a:avLst/>
          </a:prstGeom>
          <a:noFill/>
          <a:ln w="25400">
            <a:solidFill>
              <a:srgbClr val="91919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62" name="Rectangle 55"/>
          <p:cNvSpPr>
            <a:spLocks noChangeArrowheads="1"/>
          </p:cNvSpPr>
          <p:nvPr/>
        </p:nvSpPr>
        <p:spPr bwMode="auto">
          <a:xfrm>
            <a:off x="3070225" y="4919664"/>
            <a:ext cx="278924" cy="3090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marL="381000" indent="-381000"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ct val="95000"/>
              </a:lnSpc>
              <a:spcBef>
                <a:spcPct val="50000"/>
              </a:spcBef>
            </a:pPr>
            <a:r>
              <a:rPr lang="en-US" altLang="en-US" sz="1500" b="1">
                <a:latin typeface=".VnTime" pitchFamily="34" charset="0"/>
              </a:rPr>
              <a:t>0</a:t>
            </a:r>
          </a:p>
        </p:txBody>
      </p:sp>
      <p:sp>
        <p:nvSpPr>
          <p:cNvPr id="17463" name="Rectangle 56"/>
          <p:cNvSpPr>
            <a:spLocks noChangeArrowheads="1"/>
          </p:cNvSpPr>
          <p:nvPr/>
        </p:nvSpPr>
        <p:spPr bwMode="auto">
          <a:xfrm>
            <a:off x="2930525" y="4375151"/>
            <a:ext cx="375104" cy="3090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marL="381000" indent="-381000"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ct val="95000"/>
              </a:lnSpc>
              <a:spcBef>
                <a:spcPct val="50000"/>
              </a:spcBef>
            </a:pPr>
            <a:r>
              <a:rPr lang="en-US" altLang="en-US" sz="1500" b="1">
                <a:latin typeface=".VnTime" pitchFamily="34" charset="0"/>
              </a:rPr>
              <a:t>50</a:t>
            </a:r>
          </a:p>
        </p:txBody>
      </p:sp>
      <p:sp>
        <p:nvSpPr>
          <p:cNvPr id="17464" name="Rectangle 57"/>
          <p:cNvSpPr>
            <a:spLocks noChangeArrowheads="1"/>
          </p:cNvSpPr>
          <p:nvPr/>
        </p:nvSpPr>
        <p:spPr bwMode="auto">
          <a:xfrm>
            <a:off x="2790825" y="3817939"/>
            <a:ext cx="471284" cy="3090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marL="381000" indent="-381000"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ct val="95000"/>
              </a:lnSpc>
              <a:spcBef>
                <a:spcPct val="50000"/>
              </a:spcBef>
            </a:pPr>
            <a:r>
              <a:rPr lang="en-US" altLang="en-US" sz="1500" b="1">
                <a:latin typeface=".VnTime" pitchFamily="34" charset="0"/>
              </a:rPr>
              <a:t>100</a:t>
            </a:r>
          </a:p>
        </p:txBody>
      </p:sp>
      <p:sp>
        <p:nvSpPr>
          <p:cNvPr id="17465" name="Rectangle 58"/>
          <p:cNvSpPr>
            <a:spLocks noChangeArrowheads="1"/>
          </p:cNvSpPr>
          <p:nvPr/>
        </p:nvSpPr>
        <p:spPr bwMode="auto">
          <a:xfrm>
            <a:off x="2790825" y="3260726"/>
            <a:ext cx="471284" cy="3090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marL="381000" indent="-381000"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ct val="95000"/>
              </a:lnSpc>
              <a:spcBef>
                <a:spcPct val="50000"/>
              </a:spcBef>
            </a:pPr>
            <a:r>
              <a:rPr lang="en-US" altLang="en-US" sz="1500" b="1">
                <a:latin typeface=".VnTime" pitchFamily="34" charset="0"/>
              </a:rPr>
              <a:t>150</a:t>
            </a:r>
          </a:p>
        </p:txBody>
      </p:sp>
      <p:sp>
        <p:nvSpPr>
          <p:cNvPr id="17466" name="Rectangle 59"/>
          <p:cNvSpPr>
            <a:spLocks noChangeArrowheads="1"/>
          </p:cNvSpPr>
          <p:nvPr/>
        </p:nvSpPr>
        <p:spPr bwMode="auto">
          <a:xfrm>
            <a:off x="2790825" y="2716214"/>
            <a:ext cx="471284" cy="3090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marL="381000" indent="-381000"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ct val="95000"/>
              </a:lnSpc>
              <a:spcBef>
                <a:spcPct val="50000"/>
              </a:spcBef>
            </a:pPr>
            <a:r>
              <a:rPr lang="en-US" altLang="en-US" sz="1500" b="1">
                <a:latin typeface=".VnTime" pitchFamily="34" charset="0"/>
              </a:rPr>
              <a:t>200</a:t>
            </a:r>
          </a:p>
        </p:txBody>
      </p:sp>
      <p:sp>
        <p:nvSpPr>
          <p:cNvPr id="17467" name="Rectangle 60"/>
          <p:cNvSpPr>
            <a:spLocks noChangeArrowheads="1"/>
          </p:cNvSpPr>
          <p:nvPr/>
        </p:nvSpPr>
        <p:spPr bwMode="auto">
          <a:xfrm>
            <a:off x="2790825" y="2159001"/>
            <a:ext cx="471284" cy="3090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marL="381000" indent="-381000"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ct val="95000"/>
              </a:lnSpc>
              <a:spcBef>
                <a:spcPct val="50000"/>
              </a:spcBef>
            </a:pPr>
            <a:r>
              <a:rPr lang="en-US" altLang="en-US" sz="1500" b="1">
                <a:latin typeface=".VnTime" pitchFamily="34" charset="0"/>
              </a:rPr>
              <a:t>250</a:t>
            </a:r>
          </a:p>
        </p:txBody>
      </p:sp>
      <p:sp>
        <p:nvSpPr>
          <p:cNvPr id="17468" name="Rectangle 61"/>
          <p:cNvSpPr>
            <a:spLocks noChangeArrowheads="1"/>
          </p:cNvSpPr>
          <p:nvPr/>
        </p:nvSpPr>
        <p:spPr bwMode="auto">
          <a:xfrm>
            <a:off x="2790825" y="1603376"/>
            <a:ext cx="471284" cy="3090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marL="381000" indent="-381000"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ct val="95000"/>
              </a:lnSpc>
              <a:spcBef>
                <a:spcPct val="50000"/>
              </a:spcBef>
            </a:pPr>
            <a:r>
              <a:rPr lang="en-US" altLang="en-US" sz="1500" b="1">
                <a:latin typeface=".VnTime" pitchFamily="34" charset="0"/>
              </a:rPr>
              <a:t>300</a:t>
            </a:r>
          </a:p>
        </p:txBody>
      </p:sp>
      <p:sp>
        <p:nvSpPr>
          <p:cNvPr id="17469" name="Line 62"/>
          <p:cNvSpPr>
            <a:spLocks noChangeShapeType="1"/>
          </p:cNvSpPr>
          <p:nvPr/>
        </p:nvSpPr>
        <p:spPr bwMode="auto">
          <a:xfrm flipV="1">
            <a:off x="3430589" y="4000501"/>
            <a:ext cx="714375" cy="1114425"/>
          </a:xfrm>
          <a:prstGeom prst="line">
            <a:avLst/>
          </a:prstGeom>
          <a:noFill/>
          <a:ln w="25400">
            <a:solidFill>
              <a:srgbClr val="FF130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70" name="Line 63"/>
          <p:cNvSpPr>
            <a:spLocks noChangeShapeType="1"/>
          </p:cNvSpPr>
          <p:nvPr/>
        </p:nvSpPr>
        <p:spPr bwMode="auto">
          <a:xfrm flipV="1">
            <a:off x="4149726" y="3873501"/>
            <a:ext cx="722313" cy="168275"/>
          </a:xfrm>
          <a:prstGeom prst="line">
            <a:avLst/>
          </a:prstGeom>
          <a:noFill/>
          <a:ln w="25400">
            <a:solidFill>
              <a:srgbClr val="FF130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71" name="Line 64"/>
          <p:cNvSpPr>
            <a:spLocks noChangeShapeType="1"/>
          </p:cNvSpPr>
          <p:nvPr/>
        </p:nvSpPr>
        <p:spPr bwMode="auto">
          <a:xfrm flipV="1">
            <a:off x="4872038" y="3529014"/>
            <a:ext cx="722312" cy="377825"/>
          </a:xfrm>
          <a:prstGeom prst="line">
            <a:avLst/>
          </a:prstGeom>
          <a:noFill/>
          <a:ln w="25400">
            <a:solidFill>
              <a:srgbClr val="FF130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72" name="Line 65"/>
          <p:cNvSpPr>
            <a:spLocks noChangeShapeType="1"/>
          </p:cNvSpPr>
          <p:nvPr/>
        </p:nvSpPr>
        <p:spPr bwMode="auto">
          <a:xfrm flipV="1">
            <a:off x="5594351" y="3327400"/>
            <a:ext cx="722313" cy="234950"/>
          </a:xfrm>
          <a:prstGeom prst="line">
            <a:avLst/>
          </a:prstGeom>
          <a:noFill/>
          <a:ln w="25400">
            <a:solidFill>
              <a:srgbClr val="FF130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73" name="Line 66"/>
          <p:cNvSpPr>
            <a:spLocks noChangeShapeType="1"/>
          </p:cNvSpPr>
          <p:nvPr/>
        </p:nvSpPr>
        <p:spPr bwMode="auto">
          <a:xfrm>
            <a:off x="6316663" y="3341688"/>
            <a:ext cx="722312" cy="0"/>
          </a:xfrm>
          <a:prstGeom prst="line">
            <a:avLst/>
          </a:prstGeom>
          <a:noFill/>
          <a:ln w="254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74" name="Line 67"/>
          <p:cNvSpPr>
            <a:spLocks noChangeShapeType="1"/>
          </p:cNvSpPr>
          <p:nvPr/>
        </p:nvSpPr>
        <p:spPr bwMode="auto">
          <a:xfrm flipV="1">
            <a:off x="7038975" y="3151188"/>
            <a:ext cx="723900" cy="207962"/>
          </a:xfrm>
          <a:prstGeom prst="line">
            <a:avLst/>
          </a:prstGeom>
          <a:noFill/>
          <a:ln w="25400">
            <a:solidFill>
              <a:srgbClr val="FF130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75" name="Line 68"/>
          <p:cNvSpPr>
            <a:spLocks noChangeShapeType="1"/>
          </p:cNvSpPr>
          <p:nvPr/>
        </p:nvSpPr>
        <p:spPr bwMode="auto">
          <a:xfrm flipV="1">
            <a:off x="7762876" y="2703513"/>
            <a:ext cx="722313" cy="482600"/>
          </a:xfrm>
          <a:prstGeom prst="line">
            <a:avLst/>
          </a:prstGeom>
          <a:noFill/>
          <a:ln w="25400">
            <a:solidFill>
              <a:srgbClr val="FF130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76" name="Line 69"/>
          <p:cNvSpPr>
            <a:spLocks noChangeShapeType="1"/>
          </p:cNvSpPr>
          <p:nvPr/>
        </p:nvSpPr>
        <p:spPr bwMode="auto">
          <a:xfrm flipV="1">
            <a:off x="8485188" y="2427289"/>
            <a:ext cx="722312" cy="312737"/>
          </a:xfrm>
          <a:prstGeom prst="line">
            <a:avLst/>
          </a:prstGeom>
          <a:noFill/>
          <a:ln w="25400">
            <a:solidFill>
              <a:srgbClr val="FF130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77" name="Line 70"/>
          <p:cNvSpPr>
            <a:spLocks noChangeShapeType="1"/>
          </p:cNvSpPr>
          <p:nvPr/>
        </p:nvSpPr>
        <p:spPr bwMode="auto">
          <a:xfrm flipV="1">
            <a:off x="9207501" y="2239963"/>
            <a:ext cx="722313" cy="220662"/>
          </a:xfrm>
          <a:prstGeom prst="line">
            <a:avLst/>
          </a:prstGeom>
          <a:noFill/>
          <a:ln w="25400">
            <a:solidFill>
              <a:srgbClr val="FF130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78" name="Line 71"/>
          <p:cNvSpPr>
            <a:spLocks noChangeShapeType="1"/>
          </p:cNvSpPr>
          <p:nvPr/>
        </p:nvSpPr>
        <p:spPr bwMode="auto">
          <a:xfrm flipV="1">
            <a:off x="3425825" y="4343401"/>
            <a:ext cx="723900" cy="771525"/>
          </a:xfrm>
          <a:prstGeom prst="line">
            <a:avLst/>
          </a:prstGeom>
          <a:noFill/>
          <a:ln w="25400">
            <a:solidFill>
              <a:srgbClr val="99B8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79" name="Line 72"/>
          <p:cNvSpPr>
            <a:spLocks noChangeShapeType="1"/>
          </p:cNvSpPr>
          <p:nvPr/>
        </p:nvSpPr>
        <p:spPr bwMode="auto">
          <a:xfrm flipV="1">
            <a:off x="4149726" y="3970338"/>
            <a:ext cx="722313" cy="417512"/>
          </a:xfrm>
          <a:prstGeom prst="line">
            <a:avLst/>
          </a:prstGeom>
          <a:noFill/>
          <a:ln w="2540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80" name="Line 73"/>
          <p:cNvSpPr>
            <a:spLocks noChangeShapeType="1"/>
          </p:cNvSpPr>
          <p:nvPr/>
        </p:nvSpPr>
        <p:spPr bwMode="auto">
          <a:xfrm flipV="1">
            <a:off x="4872038" y="3938588"/>
            <a:ext cx="722312" cy="63500"/>
          </a:xfrm>
          <a:prstGeom prst="line">
            <a:avLst/>
          </a:prstGeom>
          <a:noFill/>
          <a:ln w="2540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81" name="Line 74"/>
          <p:cNvSpPr>
            <a:spLocks noChangeShapeType="1"/>
          </p:cNvSpPr>
          <p:nvPr/>
        </p:nvSpPr>
        <p:spPr bwMode="auto">
          <a:xfrm flipV="1">
            <a:off x="5594351" y="3527426"/>
            <a:ext cx="722313" cy="442913"/>
          </a:xfrm>
          <a:prstGeom prst="line">
            <a:avLst/>
          </a:prstGeom>
          <a:noFill/>
          <a:ln w="2540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82" name="Line 75"/>
          <p:cNvSpPr>
            <a:spLocks noChangeShapeType="1"/>
          </p:cNvSpPr>
          <p:nvPr/>
        </p:nvSpPr>
        <p:spPr bwMode="auto">
          <a:xfrm flipV="1">
            <a:off x="6316663" y="3521075"/>
            <a:ext cx="722312" cy="38100"/>
          </a:xfrm>
          <a:prstGeom prst="line">
            <a:avLst/>
          </a:prstGeom>
          <a:noFill/>
          <a:ln w="2540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83" name="Line 76"/>
          <p:cNvSpPr>
            <a:spLocks noChangeShapeType="1"/>
          </p:cNvSpPr>
          <p:nvPr/>
        </p:nvSpPr>
        <p:spPr bwMode="auto">
          <a:xfrm>
            <a:off x="7038975" y="3532188"/>
            <a:ext cx="723900" cy="0"/>
          </a:xfrm>
          <a:prstGeom prst="line">
            <a:avLst/>
          </a:prstGeom>
          <a:noFill/>
          <a:ln w="2540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84" name="Line 77"/>
          <p:cNvSpPr>
            <a:spLocks noChangeShapeType="1"/>
          </p:cNvSpPr>
          <p:nvPr/>
        </p:nvSpPr>
        <p:spPr bwMode="auto">
          <a:xfrm flipV="1">
            <a:off x="7762876" y="3417889"/>
            <a:ext cx="722313" cy="130175"/>
          </a:xfrm>
          <a:prstGeom prst="line">
            <a:avLst/>
          </a:prstGeom>
          <a:noFill/>
          <a:ln w="2540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85" name="Line 78"/>
          <p:cNvSpPr>
            <a:spLocks noChangeShapeType="1"/>
          </p:cNvSpPr>
          <p:nvPr/>
        </p:nvSpPr>
        <p:spPr bwMode="auto">
          <a:xfrm flipV="1">
            <a:off x="3425825" y="4356101"/>
            <a:ext cx="723900" cy="758825"/>
          </a:xfrm>
          <a:prstGeom prst="line">
            <a:avLst/>
          </a:prstGeom>
          <a:noFill/>
          <a:ln w="2540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86" name="Line 79"/>
          <p:cNvSpPr>
            <a:spLocks noChangeShapeType="1"/>
          </p:cNvSpPr>
          <p:nvPr/>
        </p:nvSpPr>
        <p:spPr bwMode="auto">
          <a:xfrm flipV="1">
            <a:off x="4149725" y="3468689"/>
            <a:ext cx="717550" cy="936625"/>
          </a:xfrm>
          <a:prstGeom prst="line">
            <a:avLst/>
          </a:prstGeom>
          <a:noFill/>
          <a:ln w="254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87" name="Line 80"/>
          <p:cNvSpPr>
            <a:spLocks noChangeShapeType="1"/>
          </p:cNvSpPr>
          <p:nvPr/>
        </p:nvSpPr>
        <p:spPr bwMode="auto">
          <a:xfrm flipV="1">
            <a:off x="4872038" y="3444875"/>
            <a:ext cx="722312" cy="63500"/>
          </a:xfrm>
          <a:prstGeom prst="line">
            <a:avLst/>
          </a:prstGeom>
          <a:noFill/>
          <a:ln w="254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88" name="Line 81"/>
          <p:cNvSpPr>
            <a:spLocks noChangeShapeType="1"/>
          </p:cNvSpPr>
          <p:nvPr/>
        </p:nvSpPr>
        <p:spPr bwMode="auto">
          <a:xfrm flipV="1">
            <a:off x="5594351" y="3328989"/>
            <a:ext cx="722313" cy="142875"/>
          </a:xfrm>
          <a:prstGeom prst="line">
            <a:avLst/>
          </a:prstGeom>
          <a:noFill/>
          <a:ln w="254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89" name="Line 82"/>
          <p:cNvSpPr>
            <a:spLocks noChangeShapeType="1"/>
          </p:cNvSpPr>
          <p:nvPr/>
        </p:nvSpPr>
        <p:spPr bwMode="auto">
          <a:xfrm flipV="1">
            <a:off x="6316663" y="3267075"/>
            <a:ext cx="722312" cy="90488"/>
          </a:xfrm>
          <a:prstGeom prst="line">
            <a:avLst/>
          </a:prstGeom>
          <a:noFill/>
          <a:ln w="254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90" name="Line 83"/>
          <p:cNvSpPr>
            <a:spLocks noChangeShapeType="1"/>
          </p:cNvSpPr>
          <p:nvPr/>
        </p:nvSpPr>
        <p:spPr bwMode="auto">
          <a:xfrm flipV="1">
            <a:off x="7038975" y="2533651"/>
            <a:ext cx="723900" cy="771525"/>
          </a:xfrm>
          <a:prstGeom prst="line">
            <a:avLst/>
          </a:prstGeom>
          <a:noFill/>
          <a:ln w="254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91" name="Line 84"/>
          <p:cNvSpPr>
            <a:spLocks noChangeShapeType="1"/>
          </p:cNvSpPr>
          <p:nvPr/>
        </p:nvSpPr>
        <p:spPr bwMode="auto">
          <a:xfrm flipV="1">
            <a:off x="7762876" y="2354263"/>
            <a:ext cx="722313" cy="220662"/>
          </a:xfrm>
          <a:prstGeom prst="line">
            <a:avLst/>
          </a:prstGeom>
          <a:noFill/>
          <a:ln w="254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17492" name="Picture 85"/>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49625" y="5013325"/>
            <a:ext cx="177800" cy="17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493" name="Freeform 86"/>
          <p:cNvSpPr>
            <a:spLocks/>
          </p:cNvSpPr>
          <p:nvPr/>
        </p:nvSpPr>
        <p:spPr bwMode="auto">
          <a:xfrm>
            <a:off x="4783138" y="3810001"/>
            <a:ext cx="144462" cy="119063"/>
          </a:xfrm>
          <a:custGeom>
            <a:avLst/>
            <a:gdLst>
              <a:gd name="T0" fmla="*/ 0 w 91"/>
              <a:gd name="T1" fmla="*/ 0 h 75"/>
              <a:gd name="T2" fmla="*/ 142875 w 91"/>
              <a:gd name="T3" fmla="*/ 0 h 75"/>
              <a:gd name="T4" fmla="*/ 142875 w 91"/>
              <a:gd name="T5" fmla="*/ 117475 h 75"/>
              <a:gd name="T6" fmla="*/ 0 w 91"/>
              <a:gd name="T7" fmla="*/ 117475 h 75"/>
              <a:gd name="T8" fmla="*/ 0 w 91"/>
              <a:gd name="T9" fmla="*/ 0 h 7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1" h="75">
                <a:moveTo>
                  <a:pt x="0" y="0"/>
                </a:moveTo>
                <a:lnTo>
                  <a:pt x="90" y="0"/>
                </a:lnTo>
                <a:lnTo>
                  <a:pt x="90" y="74"/>
                </a:lnTo>
                <a:lnTo>
                  <a:pt x="0" y="74"/>
                </a:lnTo>
                <a:lnTo>
                  <a:pt x="0" y="0"/>
                </a:lnTo>
              </a:path>
            </a:pathLst>
          </a:custGeom>
          <a:solidFill>
            <a:srgbClr val="FF1301"/>
          </a:solidFill>
          <a:ln w="12700" cap="rnd">
            <a:solidFill>
              <a:srgbClr val="FF130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94" name="Freeform 87"/>
          <p:cNvSpPr>
            <a:spLocks/>
          </p:cNvSpPr>
          <p:nvPr/>
        </p:nvSpPr>
        <p:spPr bwMode="auto">
          <a:xfrm>
            <a:off x="5518151" y="3506788"/>
            <a:ext cx="144463" cy="119062"/>
          </a:xfrm>
          <a:custGeom>
            <a:avLst/>
            <a:gdLst>
              <a:gd name="T0" fmla="*/ 0 w 91"/>
              <a:gd name="T1" fmla="*/ 0 h 75"/>
              <a:gd name="T2" fmla="*/ 142875 w 91"/>
              <a:gd name="T3" fmla="*/ 0 h 75"/>
              <a:gd name="T4" fmla="*/ 142875 w 91"/>
              <a:gd name="T5" fmla="*/ 117475 h 75"/>
              <a:gd name="T6" fmla="*/ 0 w 91"/>
              <a:gd name="T7" fmla="*/ 117475 h 75"/>
              <a:gd name="T8" fmla="*/ 0 w 91"/>
              <a:gd name="T9" fmla="*/ 0 h 7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1" h="75">
                <a:moveTo>
                  <a:pt x="0" y="0"/>
                </a:moveTo>
                <a:lnTo>
                  <a:pt x="90" y="0"/>
                </a:lnTo>
                <a:lnTo>
                  <a:pt x="90" y="74"/>
                </a:lnTo>
                <a:lnTo>
                  <a:pt x="0" y="74"/>
                </a:lnTo>
                <a:lnTo>
                  <a:pt x="0" y="0"/>
                </a:lnTo>
              </a:path>
            </a:pathLst>
          </a:custGeom>
          <a:solidFill>
            <a:srgbClr val="FF1301"/>
          </a:solidFill>
          <a:ln w="12700" cap="rnd">
            <a:solidFill>
              <a:srgbClr val="FF130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95" name="Freeform 88"/>
          <p:cNvSpPr>
            <a:spLocks/>
          </p:cNvSpPr>
          <p:nvPr/>
        </p:nvSpPr>
        <p:spPr bwMode="auto">
          <a:xfrm>
            <a:off x="6978651" y="3302001"/>
            <a:ext cx="144463" cy="98425"/>
          </a:xfrm>
          <a:custGeom>
            <a:avLst/>
            <a:gdLst>
              <a:gd name="T0" fmla="*/ 0 w 91"/>
              <a:gd name="T1" fmla="*/ 0 h 62"/>
              <a:gd name="T2" fmla="*/ 142875 w 91"/>
              <a:gd name="T3" fmla="*/ 0 h 62"/>
              <a:gd name="T4" fmla="*/ 142875 w 91"/>
              <a:gd name="T5" fmla="*/ 96838 h 62"/>
              <a:gd name="T6" fmla="*/ 0 w 91"/>
              <a:gd name="T7" fmla="*/ 96838 h 62"/>
              <a:gd name="T8" fmla="*/ 0 w 91"/>
              <a:gd name="T9" fmla="*/ 0 h 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1" h="62">
                <a:moveTo>
                  <a:pt x="0" y="0"/>
                </a:moveTo>
                <a:lnTo>
                  <a:pt x="90" y="0"/>
                </a:lnTo>
                <a:lnTo>
                  <a:pt x="90" y="61"/>
                </a:lnTo>
                <a:lnTo>
                  <a:pt x="0" y="61"/>
                </a:lnTo>
                <a:lnTo>
                  <a:pt x="0" y="0"/>
                </a:lnTo>
              </a:path>
            </a:pathLst>
          </a:custGeom>
          <a:solidFill>
            <a:srgbClr val="FF1301"/>
          </a:solidFill>
          <a:ln w="12700" cap="rnd">
            <a:solidFill>
              <a:srgbClr val="FF130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96" name="Freeform 89"/>
          <p:cNvSpPr>
            <a:spLocks/>
          </p:cNvSpPr>
          <p:nvPr/>
        </p:nvSpPr>
        <p:spPr bwMode="auto">
          <a:xfrm>
            <a:off x="4060826" y="3962401"/>
            <a:ext cx="144463" cy="119063"/>
          </a:xfrm>
          <a:custGeom>
            <a:avLst/>
            <a:gdLst>
              <a:gd name="T0" fmla="*/ 0 w 91"/>
              <a:gd name="T1" fmla="*/ 0 h 75"/>
              <a:gd name="T2" fmla="*/ 142875 w 91"/>
              <a:gd name="T3" fmla="*/ 0 h 75"/>
              <a:gd name="T4" fmla="*/ 142875 w 91"/>
              <a:gd name="T5" fmla="*/ 117475 h 75"/>
              <a:gd name="T6" fmla="*/ 0 w 91"/>
              <a:gd name="T7" fmla="*/ 117475 h 75"/>
              <a:gd name="T8" fmla="*/ 0 w 91"/>
              <a:gd name="T9" fmla="*/ 0 h 7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1" h="75">
                <a:moveTo>
                  <a:pt x="0" y="0"/>
                </a:moveTo>
                <a:lnTo>
                  <a:pt x="90" y="0"/>
                </a:lnTo>
                <a:lnTo>
                  <a:pt x="90" y="74"/>
                </a:lnTo>
                <a:lnTo>
                  <a:pt x="0" y="74"/>
                </a:lnTo>
                <a:lnTo>
                  <a:pt x="0" y="0"/>
                </a:lnTo>
              </a:path>
            </a:pathLst>
          </a:custGeom>
          <a:solidFill>
            <a:srgbClr val="FF1301"/>
          </a:solidFill>
          <a:ln w="12700" cap="rnd">
            <a:solidFill>
              <a:srgbClr val="FF130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97" name="Freeform 90"/>
          <p:cNvSpPr>
            <a:spLocks/>
          </p:cNvSpPr>
          <p:nvPr/>
        </p:nvSpPr>
        <p:spPr bwMode="auto">
          <a:xfrm>
            <a:off x="6227763" y="3267076"/>
            <a:ext cx="144462" cy="117475"/>
          </a:xfrm>
          <a:custGeom>
            <a:avLst/>
            <a:gdLst>
              <a:gd name="T0" fmla="*/ 0 w 91"/>
              <a:gd name="T1" fmla="*/ 0 h 74"/>
              <a:gd name="T2" fmla="*/ 142875 w 91"/>
              <a:gd name="T3" fmla="*/ 0 h 74"/>
              <a:gd name="T4" fmla="*/ 142875 w 91"/>
              <a:gd name="T5" fmla="*/ 115888 h 74"/>
              <a:gd name="T6" fmla="*/ 0 w 91"/>
              <a:gd name="T7" fmla="*/ 115888 h 74"/>
              <a:gd name="T8" fmla="*/ 0 w 91"/>
              <a:gd name="T9" fmla="*/ 0 h 7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1" h="74">
                <a:moveTo>
                  <a:pt x="0" y="0"/>
                </a:moveTo>
                <a:lnTo>
                  <a:pt x="90" y="0"/>
                </a:lnTo>
                <a:lnTo>
                  <a:pt x="90" y="73"/>
                </a:lnTo>
                <a:lnTo>
                  <a:pt x="0" y="73"/>
                </a:lnTo>
                <a:lnTo>
                  <a:pt x="0" y="0"/>
                </a:lnTo>
              </a:path>
            </a:pathLst>
          </a:custGeom>
          <a:solidFill>
            <a:schemeClr val="accent2"/>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98" name="Freeform 91"/>
          <p:cNvSpPr>
            <a:spLocks/>
          </p:cNvSpPr>
          <p:nvPr/>
        </p:nvSpPr>
        <p:spPr bwMode="auto">
          <a:xfrm>
            <a:off x="7673976" y="3089276"/>
            <a:ext cx="142875" cy="119063"/>
          </a:xfrm>
          <a:custGeom>
            <a:avLst/>
            <a:gdLst>
              <a:gd name="T0" fmla="*/ 0 w 90"/>
              <a:gd name="T1" fmla="*/ 0 h 75"/>
              <a:gd name="T2" fmla="*/ 141288 w 90"/>
              <a:gd name="T3" fmla="*/ 0 h 75"/>
              <a:gd name="T4" fmla="*/ 141288 w 90"/>
              <a:gd name="T5" fmla="*/ 117475 h 75"/>
              <a:gd name="T6" fmla="*/ 0 w 90"/>
              <a:gd name="T7" fmla="*/ 117475 h 75"/>
              <a:gd name="T8" fmla="*/ 0 w 90"/>
              <a:gd name="T9" fmla="*/ 0 h 7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0" h="75">
                <a:moveTo>
                  <a:pt x="0" y="0"/>
                </a:moveTo>
                <a:lnTo>
                  <a:pt x="89" y="0"/>
                </a:lnTo>
                <a:lnTo>
                  <a:pt x="89" y="74"/>
                </a:lnTo>
                <a:lnTo>
                  <a:pt x="0" y="74"/>
                </a:lnTo>
                <a:lnTo>
                  <a:pt x="0" y="0"/>
                </a:lnTo>
              </a:path>
            </a:pathLst>
          </a:custGeom>
          <a:solidFill>
            <a:srgbClr val="FF1301"/>
          </a:solidFill>
          <a:ln w="12700" cap="rnd">
            <a:solidFill>
              <a:srgbClr val="FF130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99" name="Freeform 92"/>
          <p:cNvSpPr>
            <a:spLocks/>
          </p:cNvSpPr>
          <p:nvPr/>
        </p:nvSpPr>
        <p:spPr bwMode="auto">
          <a:xfrm>
            <a:off x="8396288" y="2659063"/>
            <a:ext cx="144462" cy="119062"/>
          </a:xfrm>
          <a:custGeom>
            <a:avLst/>
            <a:gdLst>
              <a:gd name="T0" fmla="*/ 0 w 91"/>
              <a:gd name="T1" fmla="*/ 0 h 75"/>
              <a:gd name="T2" fmla="*/ 142875 w 91"/>
              <a:gd name="T3" fmla="*/ 0 h 75"/>
              <a:gd name="T4" fmla="*/ 142875 w 91"/>
              <a:gd name="T5" fmla="*/ 117475 h 75"/>
              <a:gd name="T6" fmla="*/ 0 w 91"/>
              <a:gd name="T7" fmla="*/ 117475 h 75"/>
              <a:gd name="T8" fmla="*/ 0 w 91"/>
              <a:gd name="T9" fmla="*/ 0 h 7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1" h="75">
                <a:moveTo>
                  <a:pt x="0" y="0"/>
                </a:moveTo>
                <a:lnTo>
                  <a:pt x="90" y="0"/>
                </a:lnTo>
                <a:lnTo>
                  <a:pt x="90" y="74"/>
                </a:lnTo>
                <a:lnTo>
                  <a:pt x="0" y="74"/>
                </a:lnTo>
                <a:lnTo>
                  <a:pt x="0" y="0"/>
                </a:lnTo>
              </a:path>
            </a:pathLst>
          </a:custGeom>
          <a:solidFill>
            <a:srgbClr val="FF1301"/>
          </a:solidFill>
          <a:ln w="12700" cap="rnd">
            <a:solidFill>
              <a:srgbClr val="FF130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500" name="Freeform 93"/>
          <p:cNvSpPr>
            <a:spLocks/>
          </p:cNvSpPr>
          <p:nvPr/>
        </p:nvSpPr>
        <p:spPr bwMode="auto">
          <a:xfrm>
            <a:off x="9105901" y="2379663"/>
            <a:ext cx="144463" cy="119062"/>
          </a:xfrm>
          <a:custGeom>
            <a:avLst/>
            <a:gdLst>
              <a:gd name="T0" fmla="*/ 0 w 91"/>
              <a:gd name="T1" fmla="*/ 0 h 75"/>
              <a:gd name="T2" fmla="*/ 142875 w 91"/>
              <a:gd name="T3" fmla="*/ 0 h 75"/>
              <a:gd name="T4" fmla="*/ 142875 w 91"/>
              <a:gd name="T5" fmla="*/ 117475 h 75"/>
              <a:gd name="T6" fmla="*/ 0 w 91"/>
              <a:gd name="T7" fmla="*/ 117475 h 75"/>
              <a:gd name="T8" fmla="*/ 0 w 91"/>
              <a:gd name="T9" fmla="*/ 0 h 7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1" h="75">
                <a:moveTo>
                  <a:pt x="0" y="0"/>
                </a:moveTo>
                <a:lnTo>
                  <a:pt x="90" y="0"/>
                </a:lnTo>
                <a:lnTo>
                  <a:pt x="90" y="74"/>
                </a:lnTo>
                <a:lnTo>
                  <a:pt x="0" y="74"/>
                </a:lnTo>
                <a:lnTo>
                  <a:pt x="0" y="0"/>
                </a:lnTo>
              </a:path>
            </a:pathLst>
          </a:custGeom>
          <a:solidFill>
            <a:srgbClr val="FF1301"/>
          </a:solidFill>
          <a:ln w="12700" cap="rnd">
            <a:solidFill>
              <a:srgbClr val="FF130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501" name="Freeform 94"/>
          <p:cNvSpPr>
            <a:spLocks/>
          </p:cNvSpPr>
          <p:nvPr/>
        </p:nvSpPr>
        <p:spPr bwMode="auto">
          <a:xfrm>
            <a:off x="9828213" y="2190751"/>
            <a:ext cx="144462" cy="119063"/>
          </a:xfrm>
          <a:custGeom>
            <a:avLst/>
            <a:gdLst>
              <a:gd name="T0" fmla="*/ 0 w 91"/>
              <a:gd name="T1" fmla="*/ 0 h 75"/>
              <a:gd name="T2" fmla="*/ 142875 w 91"/>
              <a:gd name="T3" fmla="*/ 0 h 75"/>
              <a:gd name="T4" fmla="*/ 142875 w 91"/>
              <a:gd name="T5" fmla="*/ 117475 h 75"/>
              <a:gd name="T6" fmla="*/ 0 w 91"/>
              <a:gd name="T7" fmla="*/ 117475 h 75"/>
              <a:gd name="T8" fmla="*/ 0 w 91"/>
              <a:gd name="T9" fmla="*/ 0 h 7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1" h="75">
                <a:moveTo>
                  <a:pt x="0" y="0"/>
                </a:moveTo>
                <a:lnTo>
                  <a:pt x="90" y="0"/>
                </a:lnTo>
                <a:lnTo>
                  <a:pt x="90" y="74"/>
                </a:lnTo>
                <a:lnTo>
                  <a:pt x="0" y="74"/>
                </a:lnTo>
                <a:lnTo>
                  <a:pt x="0" y="0"/>
                </a:lnTo>
              </a:path>
            </a:pathLst>
          </a:custGeom>
          <a:solidFill>
            <a:srgbClr val="FF1301"/>
          </a:solidFill>
          <a:ln w="12700" cap="rnd">
            <a:solidFill>
              <a:srgbClr val="FF130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502" name="AutoShape 95"/>
          <p:cNvSpPr>
            <a:spLocks noChangeArrowheads="1"/>
          </p:cNvSpPr>
          <p:nvPr/>
        </p:nvSpPr>
        <p:spPr bwMode="auto">
          <a:xfrm>
            <a:off x="3340100" y="5011738"/>
            <a:ext cx="158750" cy="169862"/>
          </a:xfrm>
          <a:prstGeom prst="diamond">
            <a:avLst/>
          </a:prstGeom>
          <a:solidFill>
            <a:schemeClr val="folHlink"/>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altLang="en-US"/>
          </a:p>
        </p:txBody>
      </p:sp>
      <p:sp>
        <p:nvSpPr>
          <p:cNvPr id="17503" name="AutoShape 96"/>
          <p:cNvSpPr>
            <a:spLocks noChangeArrowheads="1"/>
          </p:cNvSpPr>
          <p:nvPr/>
        </p:nvSpPr>
        <p:spPr bwMode="auto">
          <a:xfrm>
            <a:off x="4787900" y="3925888"/>
            <a:ext cx="158750" cy="169862"/>
          </a:xfrm>
          <a:prstGeom prst="diamond">
            <a:avLst/>
          </a:prstGeom>
          <a:solidFill>
            <a:srgbClr val="FFFF00"/>
          </a:solidFill>
          <a:ln w="12700">
            <a:solidFill>
              <a:srgbClr val="FFFF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altLang="en-US"/>
          </a:p>
        </p:txBody>
      </p:sp>
      <p:sp>
        <p:nvSpPr>
          <p:cNvPr id="17504" name="AutoShape 97"/>
          <p:cNvSpPr>
            <a:spLocks noChangeArrowheads="1"/>
          </p:cNvSpPr>
          <p:nvPr/>
        </p:nvSpPr>
        <p:spPr bwMode="auto">
          <a:xfrm>
            <a:off x="5492750" y="3859213"/>
            <a:ext cx="158750" cy="169862"/>
          </a:xfrm>
          <a:prstGeom prst="diamond">
            <a:avLst/>
          </a:prstGeom>
          <a:solidFill>
            <a:srgbClr val="FFFF00"/>
          </a:solidFill>
          <a:ln w="12700">
            <a:solidFill>
              <a:srgbClr val="FFFF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altLang="en-US"/>
          </a:p>
        </p:txBody>
      </p:sp>
      <p:sp>
        <p:nvSpPr>
          <p:cNvPr id="17505" name="AutoShape 98"/>
          <p:cNvSpPr>
            <a:spLocks noChangeArrowheads="1"/>
          </p:cNvSpPr>
          <p:nvPr/>
        </p:nvSpPr>
        <p:spPr bwMode="auto">
          <a:xfrm>
            <a:off x="6216650" y="3468688"/>
            <a:ext cx="158750" cy="169862"/>
          </a:xfrm>
          <a:prstGeom prst="diamond">
            <a:avLst/>
          </a:prstGeom>
          <a:solidFill>
            <a:srgbClr val="FFFF00"/>
          </a:solidFill>
          <a:ln w="12700">
            <a:solidFill>
              <a:srgbClr val="FFFF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altLang="en-US"/>
          </a:p>
        </p:txBody>
      </p:sp>
      <p:sp>
        <p:nvSpPr>
          <p:cNvPr id="17506" name="AutoShape 99"/>
          <p:cNvSpPr>
            <a:spLocks noChangeArrowheads="1"/>
          </p:cNvSpPr>
          <p:nvPr/>
        </p:nvSpPr>
        <p:spPr bwMode="auto">
          <a:xfrm>
            <a:off x="6950075" y="3440113"/>
            <a:ext cx="158750" cy="169862"/>
          </a:xfrm>
          <a:prstGeom prst="diamond">
            <a:avLst/>
          </a:prstGeom>
          <a:solidFill>
            <a:srgbClr val="FFFF00"/>
          </a:solidFill>
          <a:ln w="12700">
            <a:solidFill>
              <a:srgbClr val="FFFF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altLang="en-US"/>
          </a:p>
        </p:txBody>
      </p:sp>
      <p:sp>
        <p:nvSpPr>
          <p:cNvPr id="17507" name="AutoShape 100"/>
          <p:cNvSpPr>
            <a:spLocks noChangeArrowheads="1"/>
          </p:cNvSpPr>
          <p:nvPr/>
        </p:nvSpPr>
        <p:spPr bwMode="auto">
          <a:xfrm>
            <a:off x="7683500" y="3440113"/>
            <a:ext cx="158750" cy="169862"/>
          </a:xfrm>
          <a:prstGeom prst="diamond">
            <a:avLst/>
          </a:prstGeom>
          <a:solidFill>
            <a:srgbClr val="FFFF00"/>
          </a:solidFill>
          <a:ln w="12700">
            <a:solidFill>
              <a:srgbClr val="FFFF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altLang="en-US"/>
          </a:p>
        </p:txBody>
      </p:sp>
      <p:sp>
        <p:nvSpPr>
          <p:cNvPr id="17508" name="AutoShape 101"/>
          <p:cNvSpPr>
            <a:spLocks noChangeArrowheads="1"/>
          </p:cNvSpPr>
          <p:nvPr/>
        </p:nvSpPr>
        <p:spPr bwMode="auto">
          <a:xfrm>
            <a:off x="8397875" y="3354388"/>
            <a:ext cx="158750" cy="169862"/>
          </a:xfrm>
          <a:prstGeom prst="diamond">
            <a:avLst/>
          </a:prstGeom>
          <a:solidFill>
            <a:srgbClr val="FFFF00"/>
          </a:solidFill>
          <a:ln w="12700">
            <a:solidFill>
              <a:srgbClr val="FFFF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altLang="en-US"/>
          </a:p>
        </p:txBody>
      </p:sp>
      <p:sp>
        <p:nvSpPr>
          <p:cNvPr id="17509" name="Line 102"/>
          <p:cNvSpPr>
            <a:spLocks noChangeShapeType="1"/>
          </p:cNvSpPr>
          <p:nvPr/>
        </p:nvSpPr>
        <p:spPr bwMode="auto">
          <a:xfrm>
            <a:off x="7916863" y="6076950"/>
            <a:ext cx="792162" cy="0"/>
          </a:xfrm>
          <a:prstGeom prst="line">
            <a:avLst/>
          </a:prstGeom>
          <a:noFill/>
          <a:ln w="127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510" name="Oval 103"/>
          <p:cNvSpPr>
            <a:spLocks noChangeArrowheads="1"/>
          </p:cNvSpPr>
          <p:nvPr/>
        </p:nvSpPr>
        <p:spPr bwMode="auto">
          <a:xfrm>
            <a:off x="8243888" y="6021388"/>
            <a:ext cx="114300" cy="114300"/>
          </a:xfrm>
          <a:prstGeom prst="ellipse">
            <a:avLst/>
          </a:prstGeom>
          <a:solidFill>
            <a:schemeClr val="accent1"/>
          </a:solidFill>
          <a:ln w="12700">
            <a:solidFill>
              <a:schemeClr val="accent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altLang="en-US"/>
          </a:p>
        </p:txBody>
      </p:sp>
      <p:sp>
        <p:nvSpPr>
          <p:cNvPr id="17511" name="Oval 104"/>
          <p:cNvSpPr>
            <a:spLocks noChangeArrowheads="1"/>
          </p:cNvSpPr>
          <p:nvPr/>
        </p:nvSpPr>
        <p:spPr bwMode="auto">
          <a:xfrm>
            <a:off x="3371850" y="5049838"/>
            <a:ext cx="114300" cy="114300"/>
          </a:xfrm>
          <a:prstGeom prst="ellipse">
            <a:avLst/>
          </a:prstGeom>
          <a:solidFill>
            <a:srgbClr val="618FFD"/>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altLang="en-US"/>
          </a:p>
        </p:txBody>
      </p:sp>
      <p:sp>
        <p:nvSpPr>
          <p:cNvPr id="17512" name="Oval 105"/>
          <p:cNvSpPr>
            <a:spLocks noChangeArrowheads="1"/>
          </p:cNvSpPr>
          <p:nvPr/>
        </p:nvSpPr>
        <p:spPr bwMode="auto">
          <a:xfrm>
            <a:off x="4057650" y="4335463"/>
            <a:ext cx="114300" cy="114300"/>
          </a:xfrm>
          <a:prstGeom prst="ellipse">
            <a:avLst/>
          </a:prstGeom>
          <a:solidFill>
            <a:schemeClr val="accent1"/>
          </a:solidFill>
          <a:ln w="12700">
            <a:solidFill>
              <a:schemeClr val="accent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altLang="en-US"/>
          </a:p>
        </p:txBody>
      </p:sp>
      <p:sp>
        <p:nvSpPr>
          <p:cNvPr id="17513" name="AutoShape 106"/>
          <p:cNvSpPr>
            <a:spLocks noChangeArrowheads="1"/>
          </p:cNvSpPr>
          <p:nvPr/>
        </p:nvSpPr>
        <p:spPr bwMode="auto">
          <a:xfrm>
            <a:off x="4049713" y="4325938"/>
            <a:ext cx="158750" cy="169862"/>
          </a:xfrm>
          <a:prstGeom prst="diamond">
            <a:avLst/>
          </a:prstGeom>
          <a:solidFill>
            <a:srgbClr val="FFFF0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altLang="en-US"/>
          </a:p>
        </p:txBody>
      </p:sp>
      <p:sp>
        <p:nvSpPr>
          <p:cNvPr id="17514" name="Oval 107"/>
          <p:cNvSpPr>
            <a:spLocks noChangeArrowheads="1"/>
          </p:cNvSpPr>
          <p:nvPr/>
        </p:nvSpPr>
        <p:spPr bwMode="auto">
          <a:xfrm>
            <a:off x="4814888" y="3435350"/>
            <a:ext cx="114300" cy="114300"/>
          </a:xfrm>
          <a:prstGeom prst="ellipse">
            <a:avLst/>
          </a:prstGeom>
          <a:solidFill>
            <a:schemeClr val="accent1"/>
          </a:solidFill>
          <a:ln w="12700">
            <a:solidFill>
              <a:schemeClr val="accent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altLang="en-US"/>
          </a:p>
        </p:txBody>
      </p:sp>
      <p:sp>
        <p:nvSpPr>
          <p:cNvPr id="17515" name="Oval 108"/>
          <p:cNvSpPr>
            <a:spLocks noChangeArrowheads="1"/>
          </p:cNvSpPr>
          <p:nvPr/>
        </p:nvSpPr>
        <p:spPr bwMode="auto">
          <a:xfrm>
            <a:off x="5500688" y="3363913"/>
            <a:ext cx="114300" cy="114300"/>
          </a:xfrm>
          <a:prstGeom prst="ellipse">
            <a:avLst/>
          </a:prstGeom>
          <a:solidFill>
            <a:schemeClr val="accent1"/>
          </a:solidFill>
          <a:ln w="12700">
            <a:solidFill>
              <a:schemeClr val="accent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altLang="en-US"/>
          </a:p>
        </p:txBody>
      </p:sp>
      <p:sp>
        <p:nvSpPr>
          <p:cNvPr id="17516" name="Oval 109"/>
          <p:cNvSpPr>
            <a:spLocks noChangeArrowheads="1"/>
          </p:cNvSpPr>
          <p:nvPr/>
        </p:nvSpPr>
        <p:spPr bwMode="auto">
          <a:xfrm>
            <a:off x="6229350" y="3263900"/>
            <a:ext cx="114300" cy="114300"/>
          </a:xfrm>
          <a:prstGeom prst="ellipse">
            <a:avLst/>
          </a:prstGeom>
          <a:solidFill>
            <a:schemeClr val="accent1"/>
          </a:solidFill>
          <a:ln w="12700">
            <a:solidFill>
              <a:schemeClr val="accent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altLang="en-US"/>
          </a:p>
        </p:txBody>
      </p:sp>
      <p:sp>
        <p:nvSpPr>
          <p:cNvPr id="17517" name="Oval 110"/>
          <p:cNvSpPr>
            <a:spLocks noChangeArrowheads="1"/>
          </p:cNvSpPr>
          <p:nvPr/>
        </p:nvSpPr>
        <p:spPr bwMode="auto">
          <a:xfrm>
            <a:off x="6972300" y="3206750"/>
            <a:ext cx="114300" cy="114300"/>
          </a:xfrm>
          <a:prstGeom prst="ellipse">
            <a:avLst/>
          </a:prstGeom>
          <a:solidFill>
            <a:schemeClr val="accent1"/>
          </a:solidFill>
          <a:ln w="12700">
            <a:solidFill>
              <a:schemeClr val="accent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altLang="en-US"/>
          </a:p>
        </p:txBody>
      </p:sp>
      <p:sp>
        <p:nvSpPr>
          <p:cNvPr id="17518" name="Oval 111"/>
          <p:cNvSpPr>
            <a:spLocks noChangeArrowheads="1"/>
          </p:cNvSpPr>
          <p:nvPr/>
        </p:nvSpPr>
        <p:spPr bwMode="auto">
          <a:xfrm>
            <a:off x="7686675" y="2506663"/>
            <a:ext cx="114300" cy="114300"/>
          </a:xfrm>
          <a:prstGeom prst="ellipse">
            <a:avLst/>
          </a:prstGeom>
          <a:solidFill>
            <a:schemeClr val="accent1"/>
          </a:solidFill>
          <a:ln w="12700">
            <a:solidFill>
              <a:schemeClr val="accent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altLang="en-US"/>
          </a:p>
        </p:txBody>
      </p:sp>
      <p:sp>
        <p:nvSpPr>
          <p:cNvPr id="17519" name="Oval 112"/>
          <p:cNvSpPr>
            <a:spLocks noChangeArrowheads="1"/>
          </p:cNvSpPr>
          <p:nvPr/>
        </p:nvSpPr>
        <p:spPr bwMode="auto">
          <a:xfrm>
            <a:off x="8415338" y="2306638"/>
            <a:ext cx="114300" cy="114300"/>
          </a:xfrm>
          <a:prstGeom prst="ellipse">
            <a:avLst/>
          </a:prstGeom>
          <a:solidFill>
            <a:schemeClr val="accent1"/>
          </a:solidFill>
          <a:ln w="12700">
            <a:solidFill>
              <a:schemeClr val="accent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altLang="en-US"/>
          </a:p>
        </p:txBody>
      </p:sp>
    </p:spTree>
    <p:extLst>
      <p:ext uri="{BB962C8B-B14F-4D97-AF65-F5344CB8AC3E}">
        <p14:creationId xmlns:p14="http://schemas.microsoft.com/office/powerpoint/2010/main" val="143453249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8" name="Rectangle 3"/>
          <p:cNvSpPr>
            <a:spLocks noGrp="1" noChangeArrowheads="1"/>
          </p:cNvSpPr>
          <p:nvPr>
            <p:ph idx="1"/>
          </p:nvPr>
        </p:nvSpPr>
        <p:spPr/>
        <p:txBody>
          <a:bodyPr/>
          <a:lstStyle/>
          <a:p>
            <a:pPr eaLnBrk="1" hangingPunct="1"/>
            <a:r>
              <a:rPr lang="en-AU" altLang="en-US" smtClean="0"/>
              <a:t>Tại sao có sự khác biệt?</a:t>
            </a:r>
          </a:p>
          <a:p>
            <a:pPr eaLnBrk="1" hangingPunct="1"/>
            <a:r>
              <a:rPr lang="en-AU" altLang="en-US" smtClean="0"/>
              <a:t>Sự khác biệt là tốt hay xấu?</a:t>
            </a:r>
          </a:p>
          <a:p>
            <a:pPr eaLnBrk="1" hangingPunct="1"/>
            <a:r>
              <a:rPr lang="en-AU" altLang="en-US" smtClean="0"/>
              <a:t>Có cần những hành động uốn nắn, điều chỉnh dự án hay không?</a:t>
            </a:r>
          </a:p>
          <a:p>
            <a:pPr eaLnBrk="1" hangingPunct="1"/>
            <a:r>
              <a:rPr lang="en-AU" altLang="en-US" smtClean="0"/>
              <a:t>Nếu có, thì là gì?</a:t>
            </a:r>
          </a:p>
        </p:txBody>
      </p:sp>
      <p:sp>
        <p:nvSpPr>
          <p:cNvPr id="6" name="Slide Number Placeholder 5"/>
          <p:cNvSpPr>
            <a:spLocks noGrp="1"/>
          </p:cNvSpPr>
          <p:nvPr>
            <p:ph type="sldNum" sz="quarter" idx="12"/>
          </p:nvPr>
        </p:nvSpPr>
        <p:spPr/>
        <p:txBody>
          <a:bodyPr/>
          <a:lstStyle/>
          <a:p>
            <a:pPr lvl="1">
              <a:defRPr/>
            </a:pPr>
            <a:fld id="{EEF31F3A-2DD8-4E17-B65A-B5F0ECB4214E}" type="slidenum">
              <a:rPr lang="en-US" altLang="en-US"/>
              <a:pPr lvl="1">
                <a:defRPr/>
              </a:pPr>
              <a:t>37</a:t>
            </a:fld>
            <a:endParaRPr lang="en-US" altLang="en-US">
              <a:latin typeface="Times New Roman" pitchFamily="18" charset="0"/>
            </a:endParaRPr>
          </a:p>
        </p:txBody>
      </p:sp>
      <p:sp>
        <p:nvSpPr>
          <p:cNvPr id="719874" name="Rectangle 2"/>
          <p:cNvSpPr>
            <a:spLocks noGrp="1" noChangeArrowheads="1"/>
          </p:cNvSpPr>
          <p:nvPr>
            <p:ph type="title"/>
          </p:nvPr>
        </p:nvSpPr>
        <p:spPr/>
        <p:txBody>
          <a:bodyPr/>
          <a:lstStyle/>
          <a:p>
            <a:pPr eaLnBrk="1" hangingPunct="1">
              <a:defRPr/>
            </a:pPr>
            <a:r>
              <a:rPr lang="en-AU" altLang="en-US" smtClean="0"/>
              <a:t>Nhiệm vụ của PM: trả lời câu hỏi</a:t>
            </a:r>
          </a:p>
        </p:txBody>
      </p:sp>
    </p:spTree>
    <p:extLst>
      <p:ext uri="{BB962C8B-B14F-4D97-AF65-F5344CB8AC3E}">
        <p14:creationId xmlns:p14="http://schemas.microsoft.com/office/powerpoint/2010/main" val="270155243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3"/>
          <p:cNvSpPr>
            <a:spLocks noGrp="1" noChangeArrowheads="1"/>
          </p:cNvSpPr>
          <p:nvPr>
            <p:ph idx="1"/>
          </p:nvPr>
        </p:nvSpPr>
        <p:spPr/>
        <p:txBody>
          <a:bodyPr/>
          <a:lstStyle/>
          <a:p>
            <a:r>
              <a:rPr lang="en-US" altLang="en-US" dirty="0" err="1" smtClean="0"/>
              <a:t>Vượt</a:t>
            </a:r>
            <a:r>
              <a:rPr lang="en-US" altLang="en-US" dirty="0" smtClean="0"/>
              <a:t> </a:t>
            </a:r>
            <a:r>
              <a:rPr lang="en-US" altLang="en-US" dirty="0" err="1" smtClean="0"/>
              <a:t>kế</a:t>
            </a:r>
            <a:r>
              <a:rPr lang="en-US" altLang="en-US" dirty="0" smtClean="0"/>
              <a:t> </a:t>
            </a:r>
            <a:r>
              <a:rPr lang="en-US" altLang="en-US" dirty="0" err="1" smtClean="0"/>
              <a:t>hoạch</a:t>
            </a:r>
            <a:r>
              <a:rPr lang="en-US" altLang="en-US" dirty="0" smtClean="0"/>
              <a:t> </a:t>
            </a:r>
            <a:r>
              <a:rPr lang="en-US" altLang="en-US" dirty="0" err="1" smtClean="0"/>
              <a:t>thực</a:t>
            </a:r>
            <a:r>
              <a:rPr lang="en-US" altLang="en-US" dirty="0" smtClean="0"/>
              <a:t> </a:t>
            </a:r>
            <a:r>
              <a:rPr lang="en-US" altLang="en-US" dirty="0" err="1" smtClean="0"/>
              <a:t>sự</a:t>
            </a:r>
            <a:endParaRPr lang="en-US" altLang="en-US" dirty="0" smtClean="0"/>
          </a:p>
          <a:p>
            <a:r>
              <a:rPr lang="en-US" altLang="en-US" dirty="0" err="1" smtClean="0"/>
              <a:t>Phạm</a:t>
            </a:r>
            <a:r>
              <a:rPr lang="en-US" altLang="en-US" dirty="0" smtClean="0"/>
              <a:t> vi </a:t>
            </a:r>
            <a:r>
              <a:rPr lang="en-US" altLang="en-US" dirty="0" err="1" smtClean="0"/>
              <a:t>giảm</a:t>
            </a:r>
            <a:r>
              <a:rPr lang="en-US" altLang="en-US" dirty="0" smtClean="0"/>
              <a:t> </a:t>
            </a:r>
            <a:r>
              <a:rPr lang="en-US" altLang="en-US" dirty="0" err="1" smtClean="0"/>
              <a:t>mà</a:t>
            </a:r>
            <a:r>
              <a:rPr lang="en-US" altLang="en-US" dirty="0" smtClean="0"/>
              <a:t> </a:t>
            </a:r>
            <a:r>
              <a:rPr lang="en-US" altLang="en-US" dirty="0" err="1" smtClean="0"/>
              <a:t>không</a:t>
            </a:r>
            <a:r>
              <a:rPr lang="en-US" altLang="en-US" dirty="0" smtClean="0"/>
              <a:t> </a:t>
            </a:r>
            <a:r>
              <a:rPr lang="en-US" altLang="en-US" dirty="0" err="1" smtClean="0"/>
              <a:t>có</a:t>
            </a:r>
            <a:r>
              <a:rPr lang="en-US" altLang="en-US" dirty="0" smtClean="0"/>
              <a:t> </a:t>
            </a:r>
            <a:r>
              <a:rPr lang="en-US" altLang="en-US" dirty="0" err="1" smtClean="0"/>
              <a:t>sự</a:t>
            </a:r>
            <a:r>
              <a:rPr lang="en-US" altLang="en-US" dirty="0" smtClean="0"/>
              <a:t> </a:t>
            </a:r>
            <a:r>
              <a:rPr lang="en-US" altLang="en-US" dirty="0" err="1" smtClean="0"/>
              <a:t>phê</a:t>
            </a:r>
            <a:r>
              <a:rPr lang="en-US" altLang="en-US" dirty="0" smtClean="0"/>
              <a:t> </a:t>
            </a:r>
            <a:r>
              <a:rPr lang="en-US" altLang="en-US" dirty="0" err="1" smtClean="0"/>
              <a:t>chuẩn</a:t>
            </a:r>
            <a:r>
              <a:rPr lang="en-US" altLang="en-US" dirty="0" smtClean="0"/>
              <a:t>/ </a:t>
            </a:r>
            <a:r>
              <a:rPr lang="en-US" altLang="en-US" dirty="0" err="1" smtClean="0"/>
              <a:t>nhiệm</a:t>
            </a:r>
            <a:r>
              <a:rPr lang="en-US" altLang="en-US" dirty="0" smtClean="0"/>
              <a:t> </a:t>
            </a:r>
            <a:r>
              <a:rPr lang="en-US" altLang="en-US" dirty="0" err="1" smtClean="0"/>
              <a:t>vụ</a:t>
            </a:r>
            <a:r>
              <a:rPr lang="en-US" altLang="en-US" dirty="0" smtClean="0"/>
              <a:t> </a:t>
            </a:r>
            <a:r>
              <a:rPr lang="en-US" altLang="en-US" dirty="0" err="1" smtClean="0"/>
              <a:t>kết</a:t>
            </a:r>
            <a:r>
              <a:rPr lang="en-US" altLang="en-US" dirty="0" smtClean="0"/>
              <a:t> </a:t>
            </a:r>
            <a:r>
              <a:rPr lang="en-US" altLang="en-US" dirty="0" err="1" smtClean="0"/>
              <a:t>thúc</a:t>
            </a:r>
            <a:r>
              <a:rPr lang="en-US" altLang="en-US" dirty="0" smtClean="0"/>
              <a:t> </a:t>
            </a:r>
            <a:r>
              <a:rPr lang="en-US" altLang="en-US" dirty="0" err="1" smtClean="0"/>
              <a:t>không</a:t>
            </a:r>
            <a:r>
              <a:rPr lang="en-US" altLang="en-US" dirty="0" smtClean="0"/>
              <a:t> </a:t>
            </a:r>
            <a:r>
              <a:rPr lang="en-US" altLang="en-US" dirty="0" err="1" smtClean="0"/>
              <a:t>có</a:t>
            </a:r>
            <a:r>
              <a:rPr lang="en-US" altLang="en-US" dirty="0" smtClean="0"/>
              <a:t> </a:t>
            </a:r>
            <a:r>
              <a:rPr lang="en-US" altLang="en-US" dirty="0" err="1" smtClean="0"/>
              <a:t>kế</a:t>
            </a:r>
            <a:r>
              <a:rPr lang="en-US" altLang="en-US" dirty="0" smtClean="0"/>
              <a:t> </a:t>
            </a:r>
            <a:r>
              <a:rPr lang="en-US" altLang="en-US" dirty="0" err="1" smtClean="0"/>
              <a:t>hoạch</a:t>
            </a:r>
            <a:r>
              <a:rPr lang="en-US" altLang="en-US" dirty="0" smtClean="0"/>
              <a:t> </a:t>
            </a:r>
            <a:r>
              <a:rPr lang="en-US" altLang="en-US" dirty="0" err="1" smtClean="0"/>
              <a:t>thời</a:t>
            </a:r>
            <a:r>
              <a:rPr lang="en-US" altLang="en-US" dirty="0" smtClean="0"/>
              <a:t> </a:t>
            </a:r>
            <a:r>
              <a:rPr lang="en-US" altLang="en-US" dirty="0" err="1" smtClean="0"/>
              <a:t>gian</a:t>
            </a:r>
            <a:r>
              <a:rPr lang="en-US" altLang="en-US" dirty="0" smtClean="0"/>
              <a:t> </a:t>
            </a:r>
            <a:r>
              <a:rPr lang="en-US" altLang="en-US" dirty="0" err="1" smtClean="0"/>
              <a:t>cho</a:t>
            </a:r>
            <a:r>
              <a:rPr lang="en-US" altLang="en-US" dirty="0" smtClean="0"/>
              <a:t> </a:t>
            </a:r>
            <a:r>
              <a:rPr lang="en-US" altLang="en-US" dirty="0" err="1" smtClean="0"/>
              <a:t>những</a:t>
            </a:r>
            <a:r>
              <a:rPr lang="en-US" altLang="en-US" dirty="0" smtClean="0"/>
              <a:t> </a:t>
            </a:r>
            <a:r>
              <a:rPr lang="en-US" altLang="en-US" dirty="0" err="1" smtClean="0"/>
              <a:t>công</a:t>
            </a:r>
            <a:r>
              <a:rPr lang="en-US" altLang="en-US" dirty="0" smtClean="0"/>
              <a:t> </a:t>
            </a:r>
            <a:r>
              <a:rPr lang="en-US" altLang="en-US" dirty="0" err="1" smtClean="0"/>
              <a:t>việc</a:t>
            </a:r>
            <a:r>
              <a:rPr lang="en-US" altLang="en-US" dirty="0" smtClean="0"/>
              <a:t> </a:t>
            </a:r>
            <a:r>
              <a:rPr lang="en-US" altLang="en-US" dirty="0" err="1" smtClean="0"/>
              <a:t>này</a:t>
            </a:r>
            <a:endParaRPr lang="en-US" altLang="en-US" dirty="0" smtClean="0"/>
          </a:p>
          <a:p>
            <a:r>
              <a:rPr lang="en-US" altLang="en-US" dirty="0" err="1" smtClean="0"/>
              <a:t>Các</a:t>
            </a:r>
            <a:r>
              <a:rPr lang="en-US" altLang="en-US" dirty="0" smtClean="0"/>
              <a:t> </a:t>
            </a:r>
            <a:r>
              <a:rPr lang="en-US" altLang="en-US" dirty="0" err="1" smtClean="0"/>
              <a:t>tiêu</a:t>
            </a:r>
            <a:r>
              <a:rPr lang="en-US" altLang="en-US" dirty="0" smtClean="0"/>
              <a:t> </a:t>
            </a:r>
            <a:r>
              <a:rPr lang="en-US" altLang="en-US" dirty="0" err="1" smtClean="0"/>
              <a:t>chuẩn</a:t>
            </a:r>
            <a:r>
              <a:rPr lang="en-US" altLang="en-US" dirty="0" smtClean="0"/>
              <a:t> </a:t>
            </a:r>
            <a:r>
              <a:rPr lang="en-US" altLang="en-US" dirty="0" err="1" smtClean="0"/>
              <a:t>không</a:t>
            </a:r>
            <a:r>
              <a:rPr lang="en-US" altLang="en-US" dirty="0" smtClean="0"/>
              <a:t> </a:t>
            </a:r>
            <a:r>
              <a:rPr lang="en-US" altLang="en-US" dirty="0" err="1" smtClean="0"/>
              <a:t>được</a:t>
            </a:r>
            <a:r>
              <a:rPr lang="en-US" altLang="en-US" dirty="0" smtClean="0"/>
              <a:t> </a:t>
            </a:r>
            <a:r>
              <a:rPr lang="en-US" altLang="en-US" dirty="0" err="1" smtClean="0"/>
              <a:t>tuân</a:t>
            </a:r>
            <a:r>
              <a:rPr lang="en-US" altLang="en-US" dirty="0" smtClean="0"/>
              <a:t> </a:t>
            </a:r>
            <a:r>
              <a:rPr lang="en-US" altLang="en-US" dirty="0" err="1" smtClean="0"/>
              <a:t>theo</a:t>
            </a:r>
            <a:endParaRPr lang="en-US" altLang="en-US" dirty="0" smtClean="0"/>
          </a:p>
          <a:p>
            <a:r>
              <a:rPr lang="en-US" altLang="en-US" dirty="0" err="1" smtClean="0"/>
              <a:t>ước</a:t>
            </a:r>
            <a:r>
              <a:rPr lang="en-US" altLang="en-US" dirty="0" smtClean="0"/>
              <a:t> </a:t>
            </a:r>
            <a:r>
              <a:rPr lang="en-US" altLang="en-US" dirty="0" err="1" smtClean="0"/>
              <a:t>tính</a:t>
            </a:r>
            <a:r>
              <a:rPr lang="en-US" altLang="en-US" dirty="0" smtClean="0"/>
              <a:t> </a:t>
            </a:r>
            <a:r>
              <a:rPr lang="en-US" altLang="en-US" dirty="0" err="1" smtClean="0"/>
              <a:t>về</a:t>
            </a:r>
            <a:r>
              <a:rPr lang="en-US" altLang="en-US" dirty="0" smtClean="0"/>
              <a:t> </a:t>
            </a:r>
            <a:r>
              <a:rPr lang="en-US" altLang="en-US" dirty="0" err="1" smtClean="0"/>
              <a:t>các</a:t>
            </a:r>
            <a:r>
              <a:rPr lang="en-US" altLang="en-US" dirty="0" smtClean="0"/>
              <a:t> </a:t>
            </a:r>
            <a:r>
              <a:rPr lang="en-US" altLang="en-US" dirty="0" err="1" smtClean="0"/>
              <a:t>dự</a:t>
            </a:r>
            <a:r>
              <a:rPr lang="en-US" altLang="en-US" dirty="0" smtClean="0"/>
              <a:t> </a:t>
            </a:r>
            <a:r>
              <a:rPr lang="en-US" altLang="en-US" dirty="0" err="1" smtClean="0"/>
              <a:t>đoán</a:t>
            </a:r>
            <a:r>
              <a:rPr lang="en-US" altLang="en-US" dirty="0" smtClean="0"/>
              <a:t> </a:t>
            </a:r>
            <a:r>
              <a:rPr lang="en-US" altLang="en-US" dirty="0" err="1" smtClean="0"/>
              <a:t>để</a:t>
            </a:r>
            <a:r>
              <a:rPr lang="en-US" altLang="en-US" dirty="0" smtClean="0"/>
              <a:t> </a:t>
            </a:r>
            <a:r>
              <a:rPr lang="en-US" altLang="en-US" dirty="0" err="1" smtClean="0"/>
              <a:t>hoàn</a:t>
            </a:r>
            <a:r>
              <a:rPr lang="en-US" altLang="en-US" dirty="0" smtClean="0"/>
              <a:t> </a:t>
            </a:r>
            <a:r>
              <a:rPr lang="en-US" altLang="en-US" dirty="0" err="1" smtClean="0"/>
              <a:t>thiện</a:t>
            </a:r>
            <a:r>
              <a:rPr lang="en-US" altLang="en-US" dirty="0" smtClean="0"/>
              <a:t> </a:t>
            </a:r>
            <a:r>
              <a:rPr lang="en-US" altLang="en-US" dirty="0" err="1" smtClean="0"/>
              <a:t>không</a:t>
            </a:r>
            <a:r>
              <a:rPr lang="en-US" altLang="en-US" dirty="0" smtClean="0"/>
              <a:t> </a:t>
            </a:r>
            <a:r>
              <a:rPr lang="en-US" altLang="en-US" dirty="0" err="1" smtClean="0"/>
              <a:t>đúng</a:t>
            </a:r>
            <a:endParaRPr lang="en-US" altLang="en-US" dirty="0" smtClean="0"/>
          </a:p>
          <a:p>
            <a:r>
              <a:rPr lang="en-US" altLang="en-US" dirty="0" err="1" smtClean="0"/>
              <a:t>Bỏ</a:t>
            </a:r>
            <a:r>
              <a:rPr lang="en-US" altLang="en-US" dirty="0" smtClean="0"/>
              <a:t> qua </a:t>
            </a:r>
            <a:r>
              <a:rPr lang="en-US" altLang="en-US" dirty="0" err="1" smtClean="0"/>
              <a:t>việc</a:t>
            </a:r>
            <a:r>
              <a:rPr lang="en-US" altLang="en-US" dirty="0" smtClean="0"/>
              <a:t> </a:t>
            </a:r>
            <a:r>
              <a:rPr lang="en-US" altLang="en-US" dirty="0" err="1" smtClean="0"/>
              <a:t>duyệt</a:t>
            </a:r>
            <a:r>
              <a:rPr lang="en-US" altLang="en-US" dirty="0" smtClean="0"/>
              <a:t> </a:t>
            </a:r>
            <a:r>
              <a:rPr lang="en-US" altLang="en-US" dirty="0" err="1" smtClean="0"/>
              <a:t>lại</a:t>
            </a:r>
            <a:endParaRPr lang="en-US" altLang="en-US" dirty="0" smtClean="0"/>
          </a:p>
          <a:p>
            <a:endParaRPr lang="en-US" altLang="en-US" dirty="0" smtClean="0"/>
          </a:p>
        </p:txBody>
      </p:sp>
      <p:sp>
        <p:nvSpPr>
          <p:cNvPr id="1056770" name="Rectangle 2"/>
          <p:cNvSpPr>
            <a:spLocks noGrp="1" noChangeArrowheads="1"/>
          </p:cNvSpPr>
          <p:nvPr>
            <p:ph type="title"/>
          </p:nvPr>
        </p:nvSpPr>
        <p:spPr/>
        <p:txBody>
          <a:bodyPr>
            <a:normAutofit/>
          </a:bodyPr>
          <a:lstStyle/>
          <a:p>
            <a:r>
              <a:rPr lang="en-US" altLang="en-US" dirty="0" err="1" smtClean="0"/>
              <a:t>Dự</a:t>
            </a:r>
            <a:r>
              <a:rPr lang="en-US" altLang="en-US" dirty="0" smtClean="0"/>
              <a:t> </a:t>
            </a:r>
            <a:r>
              <a:rPr lang="en-US" altLang="en-US" dirty="0" err="1" smtClean="0"/>
              <a:t>án</a:t>
            </a:r>
            <a:r>
              <a:rPr lang="en-US" altLang="en-US" dirty="0" smtClean="0"/>
              <a:t> </a:t>
            </a:r>
            <a:r>
              <a:rPr lang="en-US" altLang="en-US" dirty="0" err="1"/>
              <a:t>Vượt</a:t>
            </a:r>
            <a:r>
              <a:rPr lang="en-US" altLang="en-US" dirty="0"/>
              <a:t> </a:t>
            </a:r>
            <a:r>
              <a:rPr lang="en-US" altLang="en-US" dirty="0" err="1"/>
              <a:t>kế</a:t>
            </a:r>
            <a:r>
              <a:rPr lang="en-US" altLang="en-US" dirty="0"/>
              <a:t> </a:t>
            </a:r>
            <a:r>
              <a:rPr lang="en-US" altLang="en-US" dirty="0" err="1" smtClean="0"/>
              <a:t>hoạch</a:t>
            </a:r>
            <a:r>
              <a:rPr lang="en-US" altLang="en-US" dirty="0" smtClean="0"/>
              <a:t>? </a:t>
            </a:r>
          </a:p>
        </p:txBody>
      </p:sp>
    </p:spTree>
    <p:extLst>
      <p:ext uri="{BB962C8B-B14F-4D97-AF65-F5344CB8AC3E}">
        <p14:creationId xmlns:p14="http://schemas.microsoft.com/office/powerpoint/2010/main" val="178440173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3"/>
          <p:cNvSpPr>
            <a:spLocks noGrp="1" noChangeArrowheads="1"/>
          </p:cNvSpPr>
          <p:nvPr>
            <p:ph idx="1"/>
          </p:nvPr>
        </p:nvSpPr>
        <p:spPr/>
        <p:txBody>
          <a:bodyPr/>
          <a:lstStyle/>
          <a:p>
            <a:r>
              <a:rPr lang="en-US" altLang="en-US" dirty="0" err="1" smtClean="0"/>
              <a:t>Không</a:t>
            </a:r>
            <a:r>
              <a:rPr lang="en-US" altLang="en-US" dirty="0" smtClean="0"/>
              <a:t> </a:t>
            </a:r>
            <a:r>
              <a:rPr lang="en-US" altLang="en-US" dirty="0" err="1" smtClean="0"/>
              <a:t>giải</a:t>
            </a:r>
            <a:r>
              <a:rPr lang="en-US" altLang="en-US" dirty="0" smtClean="0"/>
              <a:t> </a:t>
            </a:r>
            <a:r>
              <a:rPr lang="en-US" altLang="en-US" dirty="0" err="1" smtClean="0"/>
              <a:t>quyết</a:t>
            </a:r>
            <a:r>
              <a:rPr lang="en-US" altLang="en-US" dirty="0" smtClean="0"/>
              <a:t> </a:t>
            </a:r>
            <a:r>
              <a:rPr lang="en-US" altLang="en-US" dirty="0" err="1" smtClean="0"/>
              <a:t>các</a:t>
            </a:r>
            <a:r>
              <a:rPr lang="en-US" altLang="en-US" dirty="0" smtClean="0"/>
              <a:t> </a:t>
            </a:r>
            <a:r>
              <a:rPr lang="en-US" altLang="en-US" dirty="0" err="1" smtClean="0"/>
              <a:t>vấn</a:t>
            </a:r>
            <a:r>
              <a:rPr lang="en-US" altLang="en-US" dirty="0" smtClean="0"/>
              <a:t> </a:t>
            </a:r>
            <a:r>
              <a:rPr lang="en-US" altLang="en-US" dirty="0" err="1" smtClean="0"/>
              <a:t>đề</a:t>
            </a:r>
            <a:r>
              <a:rPr lang="en-US" altLang="en-US" dirty="0" smtClean="0"/>
              <a:t> </a:t>
            </a:r>
            <a:r>
              <a:rPr lang="en-US" altLang="en-US" dirty="0" err="1" smtClean="0"/>
              <a:t>kỹ</a:t>
            </a:r>
            <a:r>
              <a:rPr lang="en-US" altLang="en-US" dirty="0" smtClean="0"/>
              <a:t> </a:t>
            </a:r>
            <a:r>
              <a:rPr lang="en-US" altLang="en-US" dirty="0" err="1" smtClean="0"/>
              <a:t>thuật</a:t>
            </a:r>
            <a:endParaRPr lang="en-US" altLang="en-US" dirty="0" smtClean="0"/>
          </a:p>
          <a:p>
            <a:r>
              <a:rPr lang="en-US" altLang="en-US" dirty="0" err="1" smtClean="0"/>
              <a:t>Các</a:t>
            </a:r>
            <a:r>
              <a:rPr lang="en-US" altLang="en-US" dirty="0" smtClean="0"/>
              <a:t> </a:t>
            </a:r>
            <a:r>
              <a:rPr lang="en-US" altLang="en-US" dirty="0" err="1" smtClean="0"/>
              <a:t>vấn</a:t>
            </a:r>
            <a:r>
              <a:rPr lang="en-US" altLang="en-US" dirty="0" smtClean="0"/>
              <a:t> </a:t>
            </a:r>
            <a:r>
              <a:rPr lang="en-US" altLang="en-US" dirty="0" err="1" smtClean="0"/>
              <a:t>đề</a:t>
            </a:r>
            <a:r>
              <a:rPr lang="en-US" altLang="en-US" dirty="0" smtClean="0"/>
              <a:t> </a:t>
            </a:r>
            <a:r>
              <a:rPr lang="en-US" altLang="en-US" dirty="0" err="1" smtClean="0"/>
              <a:t>về</a:t>
            </a:r>
            <a:r>
              <a:rPr lang="en-US" altLang="en-US" dirty="0" smtClean="0"/>
              <a:t> </a:t>
            </a:r>
            <a:r>
              <a:rPr lang="en-US" altLang="en-US" dirty="0" err="1" smtClean="0"/>
              <a:t>nguồn</a:t>
            </a:r>
            <a:r>
              <a:rPr lang="en-US" altLang="en-US" dirty="0" smtClean="0"/>
              <a:t> </a:t>
            </a:r>
            <a:r>
              <a:rPr lang="en-US" altLang="en-US" dirty="0" err="1" smtClean="0"/>
              <a:t>bên</a:t>
            </a:r>
            <a:r>
              <a:rPr lang="en-US" altLang="en-US" dirty="0" smtClean="0"/>
              <a:t> </a:t>
            </a:r>
            <a:r>
              <a:rPr lang="en-US" altLang="en-US" dirty="0" err="1" smtClean="0"/>
              <a:t>ngoài</a:t>
            </a:r>
            <a:endParaRPr lang="en-US" altLang="en-US" dirty="0" smtClean="0"/>
          </a:p>
          <a:p>
            <a:r>
              <a:rPr lang="en-US" altLang="en-US" dirty="0" err="1" smtClean="0"/>
              <a:t>Thực</a:t>
            </a:r>
            <a:r>
              <a:rPr lang="en-US" altLang="en-US" dirty="0" smtClean="0"/>
              <a:t> </a:t>
            </a:r>
            <a:r>
              <a:rPr lang="en-US" altLang="en-US" dirty="0" err="1" smtClean="0"/>
              <a:t>hiện</a:t>
            </a:r>
            <a:r>
              <a:rPr lang="en-US" altLang="en-US" dirty="0" smtClean="0"/>
              <a:t> </a:t>
            </a:r>
            <a:r>
              <a:rPr lang="en-US" altLang="en-US" dirty="0" err="1" smtClean="0"/>
              <a:t>các</a:t>
            </a:r>
            <a:r>
              <a:rPr lang="en-US" altLang="en-US" dirty="0" smtClean="0"/>
              <a:t> </a:t>
            </a:r>
            <a:r>
              <a:rPr lang="en-US" altLang="en-US" dirty="0" err="1" smtClean="0"/>
              <a:t>thành</a:t>
            </a:r>
            <a:r>
              <a:rPr lang="en-US" altLang="en-US" dirty="0" smtClean="0"/>
              <a:t> </a:t>
            </a:r>
            <a:r>
              <a:rPr lang="en-US" altLang="en-US" dirty="0" err="1" smtClean="0"/>
              <a:t>viên</a:t>
            </a:r>
            <a:r>
              <a:rPr lang="en-US" altLang="en-US" dirty="0" smtClean="0"/>
              <a:t> </a:t>
            </a:r>
            <a:r>
              <a:rPr lang="en-US" altLang="en-US" dirty="0" err="1" smtClean="0"/>
              <a:t>nhóm</a:t>
            </a:r>
            <a:endParaRPr lang="en-US" altLang="en-US" dirty="0" smtClean="0"/>
          </a:p>
          <a:p>
            <a:r>
              <a:rPr lang="en-US" altLang="en-US" dirty="0" err="1" smtClean="0"/>
              <a:t>Tận</a:t>
            </a:r>
            <a:r>
              <a:rPr lang="en-US" altLang="en-US" dirty="0" smtClean="0"/>
              <a:t> </a:t>
            </a:r>
            <a:r>
              <a:rPr lang="en-US" altLang="en-US" dirty="0" err="1" smtClean="0"/>
              <a:t>dụng</a:t>
            </a:r>
            <a:r>
              <a:rPr lang="en-US" altLang="en-US" dirty="0" smtClean="0"/>
              <a:t> </a:t>
            </a:r>
            <a:r>
              <a:rPr lang="en-US" altLang="en-US" dirty="0" err="1" smtClean="0"/>
              <a:t>các</a:t>
            </a:r>
            <a:r>
              <a:rPr lang="en-US" altLang="en-US" dirty="0" smtClean="0"/>
              <a:t> </a:t>
            </a:r>
            <a:r>
              <a:rPr lang="en-US" altLang="en-US" dirty="0" err="1" smtClean="0"/>
              <a:t>nguồn</a:t>
            </a:r>
            <a:r>
              <a:rPr lang="en-US" altLang="en-US" dirty="0" smtClean="0"/>
              <a:t> </a:t>
            </a:r>
            <a:r>
              <a:rPr lang="en-US" altLang="en-US" dirty="0" err="1" smtClean="0"/>
              <a:t>thấp</a:t>
            </a:r>
            <a:endParaRPr lang="en-US" altLang="en-US" dirty="0" smtClean="0"/>
          </a:p>
          <a:p>
            <a:r>
              <a:rPr lang="en-US" altLang="en-US" dirty="0" err="1" smtClean="0"/>
              <a:t>Phạm</a:t>
            </a:r>
            <a:r>
              <a:rPr lang="en-US" altLang="en-US" dirty="0" smtClean="0"/>
              <a:t> vi/</a:t>
            </a:r>
            <a:r>
              <a:rPr lang="en-US" altLang="en-US" dirty="0" err="1" smtClean="0"/>
              <a:t>mục</a:t>
            </a:r>
            <a:r>
              <a:rPr lang="en-US" altLang="en-US" dirty="0" smtClean="0"/>
              <a:t> </a:t>
            </a:r>
            <a:r>
              <a:rPr lang="en-US" altLang="en-US" dirty="0" err="1" smtClean="0"/>
              <a:t>tiêu</a:t>
            </a:r>
            <a:r>
              <a:rPr lang="en-US" altLang="en-US" dirty="0" smtClean="0"/>
              <a:t> </a:t>
            </a:r>
            <a:r>
              <a:rPr lang="en-US" altLang="en-US" dirty="0" err="1" smtClean="0"/>
              <a:t>dự</a:t>
            </a:r>
            <a:r>
              <a:rPr lang="en-US" altLang="en-US" dirty="0" smtClean="0"/>
              <a:t> </a:t>
            </a:r>
            <a:r>
              <a:rPr lang="en-US" altLang="en-US" dirty="0" err="1" smtClean="0"/>
              <a:t>án</a:t>
            </a:r>
            <a:r>
              <a:rPr lang="en-US" altLang="en-US" dirty="0" smtClean="0"/>
              <a:t> </a:t>
            </a:r>
            <a:r>
              <a:rPr lang="en-US" altLang="en-US" dirty="0" err="1" smtClean="0"/>
              <a:t>không</a:t>
            </a:r>
            <a:r>
              <a:rPr lang="en-US" altLang="en-US" dirty="0" smtClean="0"/>
              <a:t> </a:t>
            </a:r>
            <a:r>
              <a:rPr lang="en-US" altLang="en-US" dirty="0" err="1" smtClean="0"/>
              <a:t>rõ</a:t>
            </a:r>
            <a:r>
              <a:rPr lang="en-US" altLang="en-US" dirty="0" smtClean="0"/>
              <a:t> </a:t>
            </a:r>
            <a:r>
              <a:rPr lang="en-US" altLang="en-US" dirty="0" err="1" smtClean="0"/>
              <a:t>ràng</a:t>
            </a:r>
            <a:endParaRPr lang="en-US" altLang="en-US" dirty="0" smtClean="0"/>
          </a:p>
          <a:p>
            <a:r>
              <a:rPr lang="en-US" altLang="en-US" dirty="0" err="1" smtClean="0"/>
              <a:t>Những</a:t>
            </a:r>
            <a:r>
              <a:rPr lang="en-US" altLang="en-US" dirty="0" smtClean="0"/>
              <a:t> </a:t>
            </a:r>
            <a:r>
              <a:rPr lang="en-US" altLang="en-US" dirty="0" err="1" smtClean="0"/>
              <a:t>thay</a:t>
            </a:r>
            <a:r>
              <a:rPr lang="en-US" altLang="en-US" dirty="0" smtClean="0"/>
              <a:t> </a:t>
            </a:r>
            <a:r>
              <a:rPr lang="en-US" altLang="en-US" dirty="0" err="1" smtClean="0"/>
              <a:t>đổi</a:t>
            </a:r>
            <a:r>
              <a:rPr lang="en-US" altLang="en-US" dirty="0" smtClean="0"/>
              <a:t> </a:t>
            </a:r>
            <a:r>
              <a:rPr lang="en-US" altLang="en-US" dirty="0" err="1" smtClean="0"/>
              <a:t>về</a:t>
            </a:r>
            <a:r>
              <a:rPr lang="en-US" altLang="en-US" dirty="0" smtClean="0"/>
              <a:t> </a:t>
            </a:r>
            <a:r>
              <a:rPr lang="en-US" altLang="en-US" dirty="0" err="1" smtClean="0"/>
              <a:t>phạm</a:t>
            </a:r>
            <a:r>
              <a:rPr lang="en-US" altLang="en-US" dirty="0" smtClean="0"/>
              <a:t> vi </a:t>
            </a:r>
            <a:r>
              <a:rPr lang="en-US" altLang="en-US" dirty="0" err="1" smtClean="0"/>
              <a:t>không</a:t>
            </a:r>
            <a:r>
              <a:rPr lang="en-US" altLang="en-US" dirty="0" smtClean="0"/>
              <a:t> </a:t>
            </a:r>
            <a:r>
              <a:rPr lang="en-US" altLang="en-US" dirty="0" err="1" smtClean="0"/>
              <a:t>được</a:t>
            </a:r>
            <a:r>
              <a:rPr lang="en-US" altLang="en-US" dirty="0" smtClean="0"/>
              <a:t> </a:t>
            </a:r>
            <a:r>
              <a:rPr lang="en-US" altLang="en-US" dirty="0" err="1" smtClean="0"/>
              <a:t>thông</a:t>
            </a:r>
            <a:r>
              <a:rPr lang="en-US" altLang="en-US" dirty="0" smtClean="0"/>
              <a:t> qua</a:t>
            </a:r>
          </a:p>
        </p:txBody>
      </p:sp>
      <p:sp>
        <p:nvSpPr>
          <p:cNvPr id="1057794" name="Rectangle 2"/>
          <p:cNvSpPr>
            <a:spLocks noGrp="1" noChangeArrowheads="1"/>
          </p:cNvSpPr>
          <p:nvPr>
            <p:ph type="title"/>
          </p:nvPr>
        </p:nvSpPr>
        <p:spPr/>
        <p:txBody>
          <a:bodyPr/>
          <a:lstStyle/>
          <a:p>
            <a:r>
              <a:rPr lang="en-US" altLang="en-US" dirty="0" err="1" smtClean="0"/>
              <a:t>Dự</a:t>
            </a:r>
            <a:r>
              <a:rPr lang="en-US" altLang="en-US" dirty="0" smtClean="0"/>
              <a:t> </a:t>
            </a:r>
            <a:r>
              <a:rPr lang="en-US" altLang="en-US" dirty="0" err="1" smtClean="0"/>
              <a:t>án</a:t>
            </a:r>
            <a:r>
              <a:rPr lang="en-US" altLang="en-US" dirty="0" smtClean="0"/>
              <a:t> </a:t>
            </a:r>
            <a:r>
              <a:rPr lang="en-US" altLang="en-US" dirty="0" err="1" smtClean="0"/>
              <a:t>chậm</a:t>
            </a:r>
            <a:r>
              <a:rPr lang="en-US" altLang="en-US" dirty="0" smtClean="0"/>
              <a:t> </a:t>
            </a:r>
            <a:r>
              <a:rPr lang="en-US" altLang="en-US" dirty="0" err="1" smtClean="0"/>
              <a:t>kế</a:t>
            </a:r>
            <a:r>
              <a:rPr lang="en-US" altLang="en-US" dirty="0" smtClean="0"/>
              <a:t> </a:t>
            </a:r>
            <a:r>
              <a:rPr lang="en-US" altLang="en-US" dirty="0" err="1" smtClean="0"/>
              <a:t>hoạch</a:t>
            </a:r>
            <a:r>
              <a:rPr lang="en-US" altLang="en-US" dirty="0" smtClean="0"/>
              <a:t>? </a:t>
            </a:r>
          </a:p>
        </p:txBody>
      </p:sp>
    </p:spTree>
    <p:extLst>
      <p:ext uri="{BB962C8B-B14F-4D97-AF65-F5344CB8AC3E}">
        <p14:creationId xmlns:p14="http://schemas.microsoft.com/office/powerpoint/2010/main" val="383934848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152031" y="779543"/>
            <a:ext cx="9833007" cy="4527357"/>
          </a:xfrm>
          <a:prstGeom prst="rect">
            <a:avLst/>
          </a:prstGeom>
          <a:ln w="50800">
            <a:solidFill>
              <a:schemeClr val="accent6"/>
            </a:solidFill>
          </a:ln>
        </p:spPr>
        <p:style>
          <a:lnRef idx="2">
            <a:schemeClr val="accent6"/>
          </a:lnRef>
          <a:fillRef idx="1">
            <a:schemeClr val="lt1"/>
          </a:fillRef>
          <a:effectRef idx="0">
            <a:schemeClr val="accent6"/>
          </a:effectRef>
          <a:fontRef idx="minor">
            <a:schemeClr val="dk1"/>
          </a:fontRef>
        </p:style>
        <p:txBody>
          <a:bodyPr lIns="91440" rtlCol="0" anchor="ctr"/>
          <a:lstStyle/>
          <a:p>
            <a:pPr algn="ctr"/>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81525" y="1003869"/>
            <a:ext cx="6866422" cy="4421078"/>
          </a:xfrm>
          <a:prstGeom prst="rect">
            <a:avLst/>
          </a:prstGeom>
        </p:spPr>
      </p:pic>
      <p:sp>
        <p:nvSpPr>
          <p:cNvPr id="7" name="TextBox 6"/>
          <p:cNvSpPr txBox="1"/>
          <p:nvPr/>
        </p:nvSpPr>
        <p:spPr>
          <a:xfrm>
            <a:off x="2446167" y="2848968"/>
            <a:ext cx="1931234" cy="1200329"/>
          </a:xfrm>
          <a:prstGeom prst="rect">
            <a:avLst/>
          </a:prstGeom>
          <a:noFill/>
        </p:spPr>
        <p:txBody>
          <a:bodyPr wrap="square" rtlCol="0">
            <a:spAutoFit/>
          </a:bodyPr>
          <a:lstStyle/>
          <a:p>
            <a:r>
              <a:rPr lang="en-US" b="1" dirty="0"/>
              <a:t>Initiating </a:t>
            </a:r>
            <a:r>
              <a:rPr lang="en-US" b="1" dirty="0" err="1" smtClean="0"/>
              <a:t>Processe</a:t>
            </a:r>
            <a:r>
              <a:rPr lang="en-US" b="1" dirty="0">
                <a:latin typeface="Times New Roman" panose="02020603050405020304" pitchFamily="18" charset="0"/>
                <a:cs typeface="Times New Roman" panose="02020603050405020304" pitchFamily="18" charset="0"/>
              </a:rPr>
              <a:t>(</a:t>
            </a:r>
            <a:r>
              <a:rPr lang="en-US" b="1" i="1" dirty="0" err="1">
                <a:solidFill>
                  <a:schemeClr val="bg2">
                    <a:lumMod val="25000"/>
                  </a:schemeClr>
                </a:solidFill>
                <a:latin typeface="Times New Roman" panose="02020603050405020304" pitchFamily="18" charset="0"/>
                <a:cs typeface="Times New Roman" panose="02020603050405020304" pitchFamily="18" charset="0"/>
              </a:rPr>
              <a:t>Quá</a:t>
            </a:r>
            <a:r>
              <a:rPr lang="en-US" b="1" i="1" dirty="0">
                <a:solidFill>
                  <a:schemeClr val="bg2">
                    <a:lumMod val="25000"/>
                  </a:schemeClr>
                </a:solidFill>
                <a:latin typeface="Times New Roman" panose="02020603050405020304" pitchFamily="18" charset="0"/>
                <a:cs typeface="Times New Roman" panose="02020603050405020304" pitchFamily="18" charset="0"/>
              </a:rPr>
              <a:t> </a:t>
            </a:r>
            <a:r>
              <a:rPr lang="en-US" b="1" i="1" dirty="0" err="1">
                <a:solidFill>
                  <a:schemeClr val="bg2">
                    <a:lumMod val="25000"/>
                  </a:schemeClr>
                </a:solidFill>
                <a:latin typeface="Times New Roman" panose="02020603050405020304" pitchFamily="18" charset="0"/>
                <a:cs typeface="Times New Roman" panose="02020603050405020304" pitchFamily="18" charset="0"/>
              </a:rPr>
              <a:t>trình</a:t>
            </a:r>
            <a:r>
              <a:rPr lang="en-US" b="1" i="1" dirty="0">
                <a:solidFill>
                  <a:schemeClr val="bg2">
                    <a:lumMod val="25000"/>
                  </a:schemeClr>
                </a:solidFill>
                <a:latin typeface="Times New Roman" panose="02020603050405020304" pitchFamily="18" charset="0"/>
                <a:cs typeface="Times New Roman" panose="02020603050405020304" pitchFamily="18" charset="0"/>
              </a:rPr>
              <a:t> </a:t>
            </a:r>
            <a:r>
              <a:rPr lang="en-US" b="1" i="1" dirty="0" err="1">
                <a:solidFill>
                  <a:schemeClr val="bg2">
                    <a:lumMod val="25000"/>
                  </a:schemeClr>
                </a:solidFill>
                <a:latin typeface="Times New Roman" panose="02020603050405020304" pitchFamily="18" charset="0"/>
                <a:cs typeface="Times New Roman" panose="02020603050405020304" pitchFamily="18" charset="0"/>
              </a:rPr>
              <a:t>khởi</a:t>
            </a:r>
            <a:r>
              <a:rPr lang="en-US" b="1" i="1" dirty="0">
                <a:solidFill>
                  <a:schemeClr val="bg2">
                    <a:lumMod val="25000"/>
                  </a:schemeClr>
                </a:solidFill>
                <a:latin typeface="Times New Roman" panose="02020603050405020304" pitchFamily="18" charset="0"/>
                <a:cs typeface="Times New Roman" panose="02020603050405020304" pitchFamily="18" charset="0"/>
              </a:rPr>
              <a:t> </a:t>
            </a:r>
            <a:r>
              <a:rPr lang="en-US" b="1" i="1" dirty="0" err="1">
                <a:solidFill>
                  <a:schemeClr val="bg2">
                    <a:lumMod val="25000"/>
                  </a:schemeClr>
                </a:solidFill>
                <a:latin typeface="Times New Roman" panose="02020603050405020304" pitchFamily="18" charset="0"/>
                <a:cs typeface="Times New Roman" panose="02020603050405020304" pitchFamily="18" charset="0"/>
              </a:rPr>
              <a:t>tạo</a:t>
            </a:r>
            <a:r>
              <a:rPr lang="en-US" b="1" dirty="0">
                <a:latin typeface="Times New Roman" panose="02020603050405020304" pitchFamily="18" charset="0"/>
                <a:cs typeface="Times New Roman" panose="02020603050405020304" pitchFamily="18" charset="0"/>
              </a:rPr>
              <a:t>)</a:t>
            </a:r>
          </a:p>
          <a:p>
            <a:r>
              <a:rPr lang="en-US" b="1" dirty="0" smtClean="0">
                <a:solidFill>
                  <a:schemeClr val="bg1"/>
                </a:solidFill>
              </a:rPr>
              <a:t>s</a:t>
            </a:r>
            <a:endParaRPr lang="en-US" b="1" dirty="0">
              <a:solidFill>
                <a:schemeClr val="bg1"/>
              </a:solidFill>
            </a:endParaRPr>
          </a:p>
        </p:txBody>
      </p:sp>
      <p:sp>
        <p:nvSpPr>
          <p:cNvPr id="8" name="TextBox 7"/>
          <p:cNvSpPr txBox="1"/>
          <p:nvPr/>
        </p:nvSpPr>
        <p:spPr>
          <a:xfrm>
            <a:off x="3552287" y="746045"/>
            <a:ext cx="4124896" cy="1200329"/>
          </a:xfrm>
          <a:prstGeom prst="rect">
            <a:avLst/>
          </a:prstGeom>
          <a:noFill/>
        </p:spPr>
        <p:txBody>
          <a:bodyPr wrap="square" rtlCol="0">
            <a:spAutoFit/>
          </a:bodyPr>
          <a:lstStyle/>
          <a:p>
            <a:pPr algn="ctr"/>
            <a:r>
              <a:rPr lang="en-US" b="1" dirty="0"/>
              <a:t>Monitoring and </a:t>
            </a:r>
            <a:br>
              <a:rPr lang="en-US" b="1" dirty="0"/>
            </a:br>
            <a:r>
              <a:rPr lang="en-US" b="1" dirty="0"/>
              <a:t>Controlling </a:t>
            </a:r>
            <a:r>
              <a:rPr lang="en-US" b="1" dirty="0" smtClean="0"/>
              <a:t>Processes </a:t>
            </a:r>
            <a:r>
              <a:rPr lang="en-US" b="1" dirty="0" smtClean="0">
                <a:solidFill>
                  <a:schemeClr val="tx1">
                    <a:lumMod val="85000"/>
                    <a:lumOff val="15000"/>
                  </a:schemeClr>
                </a:solidFill>
                <a:latin typeface="Times New Roman" panose="02020603050405020304" pitchFamily="18" charset="0"/>
                <a:cs typeface="Times New Roman" panose="02020603050405020304" pitchFamily="18" charset="0"/>
              </a:rPr>
              <a:t>(</a:t>
            </a:r>
            <a:r>
              <a:rPr lang="en-US" b="1" i="1" dirty="0" err="1" smtClean="0">
                <a:solidFill>
                  <a:schemeClr val="tx1">
                    <a:lumMod val="85000"/>
                    <a:lumOff val="15000"/>
                  </a:schemeClr>
                </a:solidFill>
                <a:latin typeface="Times New Roman" panose="02020603050405020304" pitchFamily="18" charset="0"/>
                <a:cs typeface="Times New Roman" panose="02020603050405020304" pitchFamily="18" charset="0"/>
              </a:rPr>
              <a:t>Quá</a:t>
            </a:r>
            <a:r>
              <a:rPr lang="en-US" b="1" i="1" dirty="0" smtClean="0">
                <a:solidFill>
                  <a:schemeClr val="tx1">
                    <a:lumMod val="85000"/>
                    <a:lumOff val="15000"/>
                  </a:schemeClr>
                </a:solidFill>
                <a:latin typeface="Times New Roman" panose="02020603050405020304" pitchFamily="18" charset="0"/>
                <a:cs typeface="Times New Roman" panose="02020603050405020304" pitchFamily="18" charset="0"/>
              </a:rPr>
              <a:t> </a:t>
            </a:r>
            <a:r>
              <a:rPr lang="en-US" b="1" i="1" dirty="0" err="1">
                <a:solidFill>
                  <a:schemeClr val="tx1">
                    <a:lumMod val="85000"/>
                    <a:lumOff val="15000"/>
                  </a:schemeClr>
                </a:solidFill>
                <a:latin typeface="Times New Roman" panose="02020603050405020304" pitchFamily="18" charset="0"/>
                <a:cs typeface="Times New Roman" panose="02020603050405020304" pitchFamily="18" charset="0"/>
              </a:rPr>
              <a:t>trình</a:t>
            </a:r>
            <a:r>
              <a:rPr lang="en-US" b="1" i="1"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b="1" i="1" dirty="0" err="1">
                <a:solidFill>
                  <a:schemeClr val="tx1">
                    <a:lumMod val="85000"/>
                    <a:lumOff val="15000"/>
                  </a:schemeClr>
                </a:solidFill>
                <a:latin typeface="Times New Roman" panose="02020603050405020304" pitchFamily="18" charset="0"/>
                <a:cs typeface="Times New Roman" panose="02020603050405020304" pitchFamily="18" charset="0"/>
              </a:rPr>
              <a:t>theo</a:t>
            </a:r>
            <a:r>
              <a:rPr lang="en-US" b="1" i="1"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b="1" i="1" dirty="0" err="1">
                <a:solidFill>
                  <a:schemeClr val="tx1">
                    <a:lumMod val="85000"/>
                    <a:lumOff val="15000"/>
                  </a:schemeClr>
                </a:solidFill>
                <a:latin typeface="Times New Roman" panose="02020603050405020304" pitchFamily="18" charset="0"/>
                <a:cs typeface="Times New Roman" panose="02020603050405020304" pitchFamily="18" charset="0"/>
              </a:rPr>
              <a:t>dõi</a:t>
            </a:r>
            <a:r>
              <a:rPr lang="en-US" b="1" i="1" dirty="0">
                <a:solidFill>
                  <a:schemeClr val="tx1">
                    <a:lumMod val="85000"/>
                    <a:lumOff val="15000"/>
                  </a:schemeClr>
                </a:solidFill>
                <a:latin typeface="Times New Roman" panose="02020603050405020304" pitchFamily="18" charset="0"/>
                <a:cs typeface="Times New Roman" panose="02020603050405020304" pitchFamily="18" charset="0"/>
              </a:rPr>
              <a:t> </a:t>
            </a:r>
          </a:p>
          <a:p>
            <a:pPr algn="ctr"/>
            <a:r>
              <a:rPr lang="en-US" b="1" i="1" dirty="0" err="1">
                <a:solidFill>
                  <a:schemeClr val="tx1">
                    <a:lumMod val="85000"/>
                    <a:lumOff val="15000"/>
                  </a:schemeClr>
                </a:solidFill>
                <a:latin typeface="Times New Roman" panose="02020603050405020304" pitchFamily="18" charset="0"/>
                <a:cs typeface="Times New Roman" panose="02020603050405020304" pitchFamily="18" charset="0"/>
              </a:rPr>
              <a:t>Và</a:t>
            </a:r>
            <a:r>
              <a:rPr lang="en-US" b="1" i="1"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b="1" i="1" dirty="0" err="1">
                <a:solidFill>
                  <a:schemeClr val="tx1">
                    <a:lumMod val="85000"/>
                    <a:lumOff val="15000"/>
                  </a:schemeClr>
                </a:solidFill>
                <a:latin typeface="Times New Roman" panose="02020603050405020304" pitchFamily="18" charset="0"/>
                <a:cs typeface="Times New Roman" panose="02020603050405020304" pitchFamily="18" charset="0"/>
              </a:rPr>
              <a:t>kiểm</a:t>
            </a:r>
            <a:r>
              <a:rPr lang="en-US" b="1" i="1"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b="1" i="1" dirty="0" err="1">
                <a:solidFill>
                  <a:schemeClr val="tx1">
                    <a:lumMod val="85000"/>
                    <a:lumOff val="15000"/>
                  </a:schemeClr>
                </a:solidFill>
                <a:latin typeface="Times New Roman" panose="02020603050405020304" pitchFamily="18" charset="0"/>
                <a:cs typeface="Times New Roman" panose="02020603050405020304" pitchFamily="18" charset="0"/>
              </a:rPr>
              <a:t>soát</a:t>
            </a:r>
            <a:r>
              <a:rPr lang="en-US" b="1" i="1" dirty="0">
                <a:solidFill>
                  <a:schemeClr val="tx1">
                    <a:lumMod val="85000"/>
                    <a:lumOff val="15000"/>
                  </a:schemeClr>
                </a:solidFill>
                <a:latin typeface="Times New Roman" panose="02020603050405020304" pitchFamily="18" charset="0"/>
                <a:cs typeface="Times New Roman" panose="02020603050405020304" pitchFamily="18" charset="0"/>
              </a:rPr>
              <a:t>)</a:t>
            </a:r>
            <a:endParaRPr lang="en-US" b="1" dirty="0">
              <a:solidFill>
                <a:schemeClr val="tx1">
                  <a:lumMod val="85000"/>
                  <a:lumOff val="15000"/>
                </a:schemeClr>
              </a:solidFill>
              <a:latin typeface="Times New Roman" panose="02020603050405020304" pitchFamily="18" charset="0"/>
              <a:cs typeface="Times New Roman" panose="02020603050405020304" pitchFamily="18" charset="0"/>
            </a:endParaRPr>
          </a:p>
          <a:p>
            <a:pPr algn="ctr"/>
            <a:endParaRPr lang="en-US" b="1" dirty="0"/>
          </a:p>
        </p:txBody>
      </p:sp>
      <p:sp>
        <p:nvSpPr>
          <p:cNvPr id="9" name="TextBox 8"/>
          <p:cNvSpPr txBox="1"/>
          <p:nvPr/>
        </p:nvSpPr>
        <p:spPr>
          <a:xfrm>
            <a:off x="6628622" y="3017239"/>
            <a:ext cx="2097122" cy="646331"/>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Closing Processes (</a:t>
            </a:r>
            <a:r>
              <a:rPr lang="en-US" b="1" i="1" dirty="0" err="1">
                <a:solidFill>
                  <a:schemeClr val="bg2">
                    <a:lumMod val="25000"/>
                  </a:schemeClr>
                </a:solidFill>
                <a:latin typeface="Times New Roman" panose="02020603050405020304" pitchFamily="18" charset="0"/>
                <a:cs typeface="Times New Roman" panose="02020603050405020304" pitchFamily="18" charset="0"/>
              </a:rPr>
              <a:t>Quá</a:t>
            </a:r>
            <a:r>
              <a:rPr lang="en-US" b="1" i="1" dirty="0">
                <a:solidFill>
                  <a:schemeClr val="bg2">
                    <a:lumMod val="25000"/>
                  </a:schemeClr>
                </a:solidFill>
                <a:latin typeface="Times New Roman" panose="02020603050405020304" pitchFamily="18" charset="0"/>
                <a:cs typeface="Times New Roman" panose="02020603050405020304" pitchFamily="18" charset="0"/>
              </a:rPr>
              <a:t> </a:t>
            </a:r>
            <a:r>
              <a:rPr lang="en-US" b="1" i="1" dirty="0" err="1">
                <a:solidFill>
                  <a:schemeClr val="bg2">
                    <a:lumMod val="25000"/>
                  </a:schemeClr>
                </a:solidFill>
                <a:latin typeface="Times New Roman" panose="02020603050405020304" pitchFamily="18" charset="0"/>
                <a:cs typeface="Times New Roman" panose="02020603050405020304" pitchFamily="18" charset="0"/>
              </a:rPr>
              <a:t>trình</a:t>
            </a:r>
            <a:r>
              <a:rPr lang="en-US" b="1" i="1" dirty="0">
                <a:solidFill>
                  <a:schemeClr val="bg2">
                    <a:lumMod val="25000"/>
                  </a:schemeClr>
                </a:solidFill>
                <a:latin typeface="Times New Roman" panose="02020603050405020304" pitchFamily="18" charset="0"/>
                <a:cs typeface="Times New Roman" panose="02020603050405020304" pitchFamily="18" charset="0"/>
              </a:rPr>
              <a:t> </a:t>
            </a:r>
            <a:r>
              <a:rPr lang="en-US" b="1" i="1" dirty="0" err="1">
                <a:solidFill>
                  <a:schemeClr val="bg2">
                    <a:lumMod val="25000"/>
                  </a:schemeClr>
                </a:solidFill>
                <a:latin typeface="Times New Roman" panose="02020603050405020304" pitchFamily="18" charset="0"/>
                <a:cs typeface="Times New Roman" panose="02020603050405020304" pitchFamily="18" charset="0"/>
              </a:rPr>
              <a:t>kết</a:t>
            </a:r>
            <a:r>
              <a:rPr lang="en-US" b="1" i="1" dirty="0">
                <a:solidFill>
                  <a:schemeClr val="bg2">
                    <a:lumMod val="25000"/>
                  </a:schemeClr>
                </a:solidFill>
                <a:latin typeface="Times New Roman" panose="02020603050405020304" pitchFamily="18" charset="0"/>
                <a:cs typeface="Times New Roman" panose="02020603050405020304" pitchFamily="18" charset="0"/>
              </a:rPr>
              <a:t> </a:t>
            </a:r>
            <a:r>
              <a:rPr lang="en-US" b="1" i="1" dirty="0" err="1">
                <a:solidFill>
                  <a:schemeClr val="bg2">
                    <a:lumMod val="25000"/>
                  </a:schemeClr>
                </a:solidFill>
                <a:latin typeface="Times New Roman" panose="02020603050405020304" pitchFamily="18" charset="0"/>
                <a:cs typeface="Times New Roman" panose="02020603050405020304" pitchFamily="18" charset="0"/>
              </a:rPr>
              <a:t>thúc</a:t>
            </a:r>
            <a:r>
              <a:rPr lang="en-US" b="1" i="1" dirty="0">
                <a:latin typeface="Times New Roman" panose="02020603050405020304" pitchFamily="18" charset="0"/>
                <a:cs typeface="Times New Roman" panose="02020603050405020304" pitchFamily="18" charset="0"/>
              </a:rPr>
              <a:t>)</a:t>
            </a:r>
            <a:endParaRPr lang="en-US" b="1"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4377401" y="1648639"/>
            <a:ext cx="2474667" cy="1200329"/>
          </a:xfrm>
          <a:prstGeom prst="rect">
            <a:avLst/>
          </a:prstGeom>
          <a:noFill/>
        </p:spPr>
        <p:txBody>
          <a:bodyPr wrap="square" rtlCol="0">
            <a:spAutoFit/>
          </a:bodyPr>
          <a:lstStyle/>
          <a:p>
            <a:pPr algn="ctr"/>
            <a:r>
              <a:rPr lang="en-US" b="1" dirty="0"/>
              <a:t>Planning</a:t>
            </a:r>
            <a:br>
              <a:rPr lang="en-US" b="1" dirty="0"/>
            </a:br>
            <a:r>
              <a:rPr lang="en-US" b="1" dirty="0" smtClean="0"/>
              <a:t>Processes</a:t>
            </a:r>
            <a:r>
              <a:rPr lang="en-US" b="1" dirty="0">
                <a:latin typeface="Times New Roman" panose="02020603050405020304" pitchFamily="18" charset="0"/>
                <a:cs typeface="Times New Roman" panose="02020603050405020304" pitchFamily="18" charset="0"/>
              </a:rPr>
              <a:t>(</a:t>
            </a:r>
            <a:r>
              <a:rPr lang="en-US" b="1" i="1" dirty="0" err="1">
                <a:solidFill>
                  <a:schemeClr val="bg2">
                    <a:lumMod val="25000"/>
                  </a:schemeClr>
                </a:solidFill>
                <a:latin typeface="Times New Roman" panose="02020603050405020304" pitchFamily="18" charset="0"/>
                <a:cs typeface="Times New Roman" panose="02020603050405020304" pitchFamily="18" charset="0"/>
              </a:rPr>
              <a:t>Quá</a:t>
            </a:r>
            <a:r>
              <a:rPr lang="en-US" b="1" i="1" dirty="0">
                <a:solidFill>
                  <a:schemeClr val="bg2">
                    <a:lumMod val="25000"/>
                  </a:schemeClr>
                </a:solidFill>
                <a:latin typeface="Times New Roman" panose="02020603050405020304" pitchFamily="18" charset="0"/>
                <a:cs typeface="Times New Roman" panose="02020603050405020304" pitchFamily="18" charset="0"/>
              </a:rPr>
              <a:t> </a:t>
            </a:r>
            <a:r>
              <a:rPr lang="en-US" b="1" i="1" dirty="0" err="1">
                <a:solidFill>
                  <a:schemeClr val="bg2">
                    <a:lumMod val="25000"/>
                  </a:schemeClr>
                </a:solidFill>
                <a:latin typeface="Times New Roman" panose="02020603050405020304" pitchFamily="18" charset="0"/>
                <a:cs typeface="Times New Roman" panose="02020603050405020304" pitchFamily="18" charset="0"/>
              </a:rPr>
              <a:t>trình</a:t>
            </a:r>
            <a:r>
              <a:rPr lang="en-US" b="1" i="1" dirty="0">
                <a:solidFill>
                  <a:schemeClr val="bg2">
                    <a:lumMod val="25000"/>
                  </a:schemeClr>
                </a:solidFill>
                <a:latin typeface="Times New Roman" panose="02020603050405020304" pitchFamily="18" charset="0"/>
                <a:cs typeface="Times New Roman" panose="02020603050405020304" pitchFamily="18" charset="0"/>
              </a:rPr>
              <a:t> </a:t>
            </a:r>
            <a:r>
              <a:rPr lang="en-US" b="1" i="1" dirty="0" err="1">
                <a:solidFill>
                  <a:schemeClr val="bg2">
                    <a:lumMod val="25000"/>
                  </a:schemeClr>
                </a:solidFill>
                <a:latin typeface="Times New Roman" panose="02020603050405020304" pitchFamily="18" charset="0"/>
                <a:cs typeface="Times New Roman" panose="02020603050405020304" pitchFamily="18" charset="0"/>
              </a:rPr>
              <a:t>lập</a:t>
            </a:r>
            <a:r>
              <a:rPr lang="en-US" b="1" i="1" dirty="0">
                <a:solidFill>
                  <a:schemeClr val="bg2">
                    <a:lumMod val="25000"/>
                  </a:schemeClr>
                </a:solidFill>
                <a:latin typeface="Times New Roman" panose="02020603050405020304" pitchFamily="18" charset="0"/>
                <a:cs typeface="Times New Roman" panose="02020603050405020304" pitchFamily="18" charset="0"/>
              </a:rPr>
              <a:t> </a:t>
            </a:r>
            <a:r>
              <a:rPr lang="en-US" b="1" i="1" dirty="0" err="1">
                <a:solidFill>
                  <a:schemeClr val="bg2">
                    <a:lumMod val="25000"/>
                  </a:schemeClr>
                </a:solidFill>
                <a:latin typeface="Times New Roman" panose="02020603050405020304" pitchFamily="18" charset="0"/>
                <a:cs typeface="Times New Roman" panose="02020603050405020304" pitchFamily="18" charset="0"/>
              </a:rPr>
              <a:t>kế</a:t>
            </a:r>
            <a:r>
              <a:rPr lang="en-US" b="1" i="1" dirty="0">
                <a:solidFill>
                  <a:schemeClr val="bg2">
                    <a:lumMod val="25000"/>
                  </a:schemeClr>
                </a:solidFill>
                <a:latin typeface="Times New Roman" panose="02020603050405020304" pitchFamily="18" charset="0"/>
                <a:cs typeface="Times New Roman" panose="02020603050405020304" pitchFamily="18" charset="0"/>
              </a:rPr>
              <a:t> </a:t>
            </a:r>
            <a:r>
              <a:rPr lang="en-US" b="1" i="1" dirty="0" err="1">
                <a:solidFill>
                  <a:schemeClr val="bg2">
                    <a:lumMod val="25000"/>
                  </a:schemeClr>
                </a:solidFill>
                <a:latin typeface="Times New Roman" panose="02020603050405020304" pitchFamily="18" charset="0"/>
                <a:cs typeface="Times New Roman" panose="02020603050405020304" pitchFamily="18" charset="0"/>
              </a:rPr>
              <a:t>hoạch</a:t>
            </a:r>
            <a:r>
              <a:rPr lang="en-US" b="1" i="1" dirty="0">
                <a:latin typeface="Times New Roman" panose="02020603050405020304" pitchFamily="18" charset="0"/>
                <a:cs typeface="Times New Roman" panose="02020603050405020304" pitchFamily="18" charset="0"/>
              </a:rPr>
              <a:t>)</a:t>
            </a:r>
            <a:endParaRPr lang="en-US" b="1" dirty="0">
              <a:latin typeface="Times New Roman" panose="02020603050405020304" pitchFamily="18" charset="0"/>
              <a:cs typeface="Times New Roman" panose="02020603050405020304" pitchFamily="18" charset="0"/>
            </a:endParaRPr>
          </a:p>
          <a:p>
            <a:pPr algn="ctr"/>
            <a:endParaRPr lang="en-US" b="1" dirty="0">
              <a:solidFill>
                <a:schemeClr val="bg1"/>
              </a:solidFill>
            </a:endParaRPr>
          </a:p>
        </p:txBody>
      </p:sp>
      <p:sp>
        <p:nvSpPr>
          <p:cNvPr id="11" name="TextBox 10"/>
          <p:cNvSpPr txBox="1"/>
          <p:nvPr/>
        </p:nvSpPr>
        <p:spPr>
          <a:xfrm>
            <a:off x="4377401" y="4370901"/>
            <a:ext cx="2490258" cy="646331"/>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Executing Processes (</a:t>
            </a:r>
            <a:r>
              <a:rPr lang="en-US" b="1" i="1" dirty="0" err="1">
                <a:solidFill>
                  <a:schemeClr val="bg2">
                    <a:lumMod val="25000"/>
                  </a:schemeClr>
                </a:solidFill>
                <a:latin typeface="Times New Roman" panose="02020603050405020304" pitchFamily="18" charset="0"/>
                <a:cs typeface="Times New Roman" panose="02020603050405020304" pitchFamily="18" charset="0"/>
              </a:rPr>
              <a:t>Quá</a:t>
            </a:r>
            <a:r>
              <a:rPr lang="en-US" b="1" i="1" dirty="0">
                <a:solidFill>
                  <a:schemeClr val="bg2">
                    <a:lumMod val="25000"/>
                  </a:schemeClr>
                </a:solidFill>
                <a:latin typeface="Times New Roman" panose="02020603050405020304" pitchFamily="18" charset="0"/>
                <a:cs typeface="Times New Roman" panose="02020603050405020304" pitchFamily="18" charset="0"/>
              </a:rPr>
              <a:t> </a:t>
            </a:r>
            <a:r>
              <a:rPr lang="en-US" b="1" i="1" dirty="0" err="1">
                <a:solidFill>
                  <a:schemeClr val="bg2">
                    <a:lumMod val="25000"/>
                  </a:schemeClr>
                </a:solidFill>
                <a:latin typeface="Times New Roman" panose="02020603050405020304" pitchFamily="18" charset="0"/>
                <a:cs typeface="Times New Roman" panose="02020603050405020304" pitchFamily="18" charset="0"/>
              </a:rPr>
              <a:t>trình</a:t>
            </a:r>
            <a:r>
              <a:rPr lang="en-US" b="1" i="1" dirty="0">
                <a:solidFill>
                  <a:schemeClr val="bg2">
                    <a:lumMod val="25000"/>
                  </a:schemeClr>
                </a:solidFill>
                <a:latin typeface="Times New Roman" panose="02020603050405020304" pitchFamily="18" charset="0"/>
                <a:cs typeface="Times New Roman" panose="02020603050405020304" pitchFamily="18" charset="0"/>
              </a:rPr>
              <a:t> </a:t>
            </a:r>
            <a:r>
              <a:rPr lang="en-US" b="1" i="1" dirty="0" err="1">
                <a:solidFill>
                  <a:schemeClr val="bg2">
                    <a:lumMod val="25000"/>
                  </a:schemeClr>
                </a:solidFill>
                <a:latin typeface="Times New Roman" panose="02020603050405020304" pitchFamily="18" charset="0"/>
                <a:cs typeface="Times New Roman" panose="02020603050405020304" pitchFamily="18" charset="0"/>
              </a:rPr>
              <a:t>thực</a:t>
            </a:r>
            <a:r>
              <a:rPr lang="en-US" b="1" i="1" dirty="0">
                <a:solidFill>
                  <a:schemeClr val="bg2">
                    <a:lumMod val="25000"/>
                  </a:schemeClr>
                </a:solidFill>
                <a:latin typeface="Times New Roman" panose="02020603050405020304" pitchFamily="18" charset="0"/>
                <a:cs typeface="Times New Roman" panose="02020603050405020304" pitchFamily="18" charset="0"/>
              </a:rPr>
              <a:t> </a:t>
            </a:r>
            <a:r>
              <a:rPr lang="en-US" b="1" i="1" dirty="0" err="1">
                <a:solidFill>
                  <a:schemeClr val="bg2">
                    <a:lumMod val="25000"/>
                  </a:schemeClr>
                </a:solidFill>
                <a:latin typeface="Times New Roman" panose="02020603050405020304" pitchFamily="18" charset="0"/>
                <a:cs typeface="Times New Roman" panose="02020603050405020304" pitchFamily="18" charset="0"/>
              </a:rPr>
              <a:t>hiện</a:t>
            </a:r>
            <a:r>
              <a:rPr lang="en-US" b="1" i="1" dirty="0">
                <a:latin typeface="Times New Roman" panose="02020603050405020304" pitchFamily="18" charset="0"/>
                <a:cs typeface="Times New Roman" panose="02020603050405020304" pitchFamily="18" charset="0"/>
              </a:rPr>
              <a:t>)</a:t>
            </a:r>
            <a:endParaRPr lang="en-US" b="1" dirty="0">
              <a:latin typeface="Times New Roman" panose="02020603050405020304" pitchFamily="18" charset="0"/>
              <a:cs typeface="Times New Roman" panose="02020603050405020304" pitchFamily="18" charset="0"/>
            </a:endParaRPr>
          </a:p>
        </p:txBody>
      </p:sp>
      <p:sp>
        <p:nvSpPr>
          <p:cNvPr id="12" name="TextBox 11"/>
          <p:cNvSpPr txBox="1"/>
          <p:nvPr/>
        </p:nvSpPr>
        <p:spPr>
          <a:xfrm>
            <a:off x="1152031" y="5345646"/>
            <a:ext cx="8807116" cy="1200329"/>
          </a:xfrm>
          <a:prstGeom prst="rect">
            <a:avLst/>
          </a:prstGeom>
          <a:noFill/>
        </p:spPr>
        <p:txBody>
          <a:bodyPr wrap="square" rtlCol="0">
            <a:spAutoFit/>
          </a:bodyPr>
          <a:lstStyle/>
          <a:p>
            <a:r>
              <a:rPr lang="en-US" dirty="0"/>
              <a:t>Figure </a:t>
            </a:r>
            <a:r>
              <a:rPr lang="en-US" dirty="0" smtClean="0"/>
              <a:t>12-3</a:t>
            </a:r>
            <a:r>
              <a:rPr lang="en-US" dirty="0"/>
              <a:t>. Project Management Process Groups Mapped to the Plan-Do-Check-Act </a:t>
            </a:r>
            <a:r>
              <a:rPr lang="en-US" dirty="0" smtClean="0"/>
              <a:t>Cycle</a:t>
            </a:r>
          </a:p>
          <a:p>
            <a:r>
              <a:rPr lang="en-US" dirty="0">
                <a:latin typeface="Times New Roman" panose="02020603050405020304" pitchFamily="18" charset="0"/>
                <a:cs typeface="Times New Roman" panose="02020603050405020304" pitchFamily="18" charset="0"/>
              </a:rPr>
              <a:t>(</a:t>
            </a:r>
            <a:r>
              <a:rPr lang="en-US" i="1" dirty="0" err="1">
                <a:solidFill>
                  <a:schemeClr val="bg2">
                    <a:lumMod val="50000"/>
                  </a:schemeClr>
                </a:solidFill>
                <a:latin typeface="Times New Roman" panose="02020603050405020304" pitchFamily="18" charset="0"/>
                <a:cs typeface="Times New Roman" panose="02020603050405020304" pitchFamily="18" charset="0"/>
              </a:rPr>
              <a:t>Hình</a:t>
            </a:r>
            <a:r>
              <a:rPr lang="en-US" i="1" dirty="0">
                <a:solidFill>
                  <a:schemeClr val="bg2">
                    <a:lumMod val="50000"/>
                  </a:schemeClr>
                </a:solidFill>
                <a:latin typeface="Times New Roman" panose="02020603050405020304" pitchFamily="18" charset="0"/>
                <a:cs typeface="Times New Roman" panose="02020603050405020304" pitchFamily="18" charset="0"/>
              </a:rPr>
              <a:t> </a:t>
            </a:r>
            <a:r>
              <a:rPr lang="en-US" i="1" dirty="0" smtClean="0">
                <a:solidFill>
                  <a:schemeClr val="bg2">
                    <a:lumMod val="50000"/>
                  </a:schemeClr>
                </a:solidFill>
                <a:latin typeface="Times New Roman" panose="02020603050405020304" pitchFamily="18" charset="0"/>
                <a:cs typeface="Times New Roman" panose="02020603050405020304" pitchFamily="18" charset="0"/>
              </a:rPr>
              <a:t>12-3</a:t>
            </a:r>
            <a:r>
              <a:rPr lang="en-US" i="1" dirty="0">
                <a:solidFill>
                  <a:schemeClr val="bg2">
                    <a:lumMod val="50000"/>
                  </a:schemeClr>
                </a:solidFill>
                <a:latin typeface="Times New Roman" panose="02020603050405020304" pitchFamily="18" charset="0"/>
                <a:cs typeface="Times New Roman" panose="02020603050405020304" pitchFamily="18" charset="0"/>
              </a:rPr>
              <a:t>. </a:t>
            </a:r>
            <a:r>
              <a:rPr lang="en-US" i="1" dirty="0" err="1">
                <a:solidFill>
                  <a:schemeClr val="bg2">
                    <a:lumMod val="50000"/>
                  </a:schemeClr>
                </a:solidFill>
                <a:latin typeface="Times New Roman" panose="02020603050405020304" pitchFamily="18" charset="0"/>
                <a:cs typeface="Times New Roman" panose="02020603050405020304" pitchFamily="18" charset="0"/>
              </a:rPr>
              <a:t>Nhóm</a:t>
            </a:r>
            <a:r>
              <a:rPr lang="en-US" i="1" dirty="0">
                <a:solidFill>
                  <a:schemeClr val="bg2">
                    <a:lumMod val="50000"/>
                  </a:schemeClr>
                </a:solidFill>
                <a:latin typeface="Times New Roman" panose="02020603050405020304" pitchFamily="18" charset="0"/>
                <a:cs typeface="Times New Roman" panose="02020603050405020304" pitchFamily="18" charset="0"/>
              </a:rPr>
              <a:t> </a:t>
            </a:r>
            <a:r>
              <a:rPr lang="en-US" i="1" dirty="0" err="1">
                <a:solidFill>
                  <a:schemeClr val="bg2">
                    <a:lumMod val="50000"/>
                  </a:schemeClr>
                </a:solidFill>
                <a:latin typeface="Times New Roman" panose="02020603050405020304" pitchFamily="18" charset="0"/>
                <a:cs typeface="Times New Roman" panose="02020603050405020304" pitchFamily="18" charset="0"/>
              </a:rPr>
              <a:t>quy</a:t>
            </a:r>
            <a:r>
              <a:rPr lang="en-US" i="1" dirty="0">
                <a:solidFill>
                  <a:schemeClr val="bg2">
                    <a:lumMod val="50000"/>
                  </a:schemeClr>
                </a:solidFill>
                <a:latin typeface="Times New Roman" panose="02020603050405020304" pitchFamily="18" charset="0"/>
                <a:cs typeface="Times New Roman" panose="02020603050405020304" pitchFamily="18" charset="0"/>
              </a:rPr>
              <a:t> </a:t>
            </a:r>
            <a:r>
              <a:rPr lang="en-US" i="1" dirty="0" err="1">
                <a:solidFill>
                  <a:schemeClr val="bg2">
                    <a:lumMod val="50000"/>
                  </a:schemeClr>
                </a:solidFill>
                <a:latin typeface="Times New Roman" panose="02020603050405020304" pitchFamily="18" charset="0"/>
                <a:cs typeface="Times New Roman" panose="02020603050405020304" pitchFamily="18" charset="0"/>
              </a:rPr>
              <a:t>trình</a:t>
            </a:r>
            <a:r>
              <a:rPr lang="en-US" i="1" dirty="0">
                <a:solidFill>
                  <a:schemeClr val="bg2">
                    <a:lumMod val="50000"/>
                  </a:schemeClr>
                </a:solidFill>
                <a:latin typeface="Times New Roman" panose="02020603050405020304" pitchFamily="18" charset="0"/>
                <a:cs typeface="Times New Roman" panose="02020603050405020304" pitchFamily="18" charset="0"/>
              </a:rPr>
              <a:t> </a:t>
            </a:r>
            <a:r>
              <a:rPr lang="en-US" i="1" dirty="0" err="1">
                <a:solidFill>
                  <a:schemeClr val="bg2">
                    <a:lumMod val="50000"/>
                  </a:schemeClr>
                </a:solidFill>
                <a:latin typeface="Times New Roman" panose="02020603050405020304" pitchFamily="18" charset="0"/>
                <a:cs typeface="Times New Roman" panose="02020603050405020304" pitchFamily="18" charset="0"/>
              </a:rPr>
              <a:t>quản</a:t>
            </a:r>
            <a:r>
              <a:rPr lang="en-US" i="1" dirty="0">
                <a:solidFill>
                  <a:schemeClr val="bg2">
                    <a:lumMod val="50000"/>
                  </a:schemeClr>
                </a:solidFill>
                <a:latin typeface="Times New Roman" panose="02020603050405020304" pitchFamily="18" charset="0"/>
                <a:cs typeface="Times New Roman" panose="02020603050405020304" pitchFamily="18" charset="0"/>
              </a:rPr>
              <a:t> </a:t>
            </a:r>
            <a:r>
              <a:rPr lang="en-US" i="1" dirty="0" err="1">
                <a:solidFill>
                  <a:schemeClr val="bg2">
                    <a:lumMod val="50000"/>
                  </a:schemeClr>
                </a:solidFill>
                <a:latin typeface="Times New Roman" panose="02020603050405020304" pitchFamily="18" charset="0"/>
                <a:cs typeface="Times New Roman" panose="02020603050405020304" pitchFamily="18" charset="0"/>
              </a:rPr>
              <a:t>lý</a:t>
            </a:r>
            <a:r>
              <a:rPr lang="en-US" i="1" dirty="0">
                <a:solidFill>
                  <a:schemeClr val="bg2">
                    <a:lumMod val="50000"/>
                  </a:schemeClr>
                </a:solidFill>
                <a:latin typeface="Times New Roman" panose="02020603050405020304" pitchFamily="18" charset="0"/>
                <a:cs typeface="Times New Roman" panose="02020603050405020304" pitchFamily="18" charset="0"/>
              </a:rPr>
              <a:t> </a:t>
            </a:r>
            <a:r>
              <a:rPr lang="en-US" i="1" dirty="0" err="1">
                <a:solidFill>
                  <a:schemeClr val="bg2">
                    <a:lumMod val="50000"/>
                  </a:schemeClr>
                </a:solidFill>
                <a:latin typeface="Times New Roman" panose="02020603050405020304" pitchFamily="18" charset="0"/>
                <a:cs typeface="Times New Roman" panose="02020603050405020304" pitchFamily="18" charset="0"/>
              </a:rPr>
              <a:t>dự</a:t>
            </a:r>
            <a:r>
              <a:rPr lang="en-US" i="1" dirty="0">
                <a:solidFill>
                  <a:schemeClr val="bg2">
                    <a:lumMod val="50000"/>
                  </a:schemeClr>
                </a:solidFill>
                <a:latin typeface="Times New Roman" panose="02020603050405020304" pitchFamily="18" charset="0"/>
                <a:cs typeface="Times New Roman" panose="02020603050405020304" pitchFamily="18" charset="0"/>
              </a:rPr>
              <a:t> </a:t>
            </a:r>
            <a:r>
              <a:rPr lang="en-US" i="1" dirty="0" err="1">
                <a:solidFill>
                  <a:schemeClr val="bg2">
                    <a:lumMod val="50000"/>
                  </a:schemeClr>
                </a:solidFill>
                <a:latin typeface="Times New Roman" panose="02020603050405020304" pitchFamily="18" charset="0"/>
                <a:cs typeface="Times New Roman" panose="02020603050405020304" pitchFamily="18" charset="0"/>
              </a:rPr>
              <a:t>án</a:t>
            </a:r>
            <a:r>
              <a:rPr lang="en-US" i="1" dirty="0">
                <a:solidFill>
                  <a:schemeClr val="bg2">
                    <a:lumMod val="50000"/>
                  </a:schemeClr>
                </a:solidFill>
                <a:latin typeface="Times New Roman" panose="02020603050405020304" pitchFamily="18" charset="0"/>
                <a:cs typeface="Times New Roman" panose="02020603050405020304" pitchFamily="18" charset="0"/>
              </a:rPr>
              <a:t> </a:t>
            </a:r>
            <a:r>
              <a:rPr lang="en-US" i="1" dirty="0" err="1">
                <a:solidFill>
                  <a:schemeClr val="bg2">
                    <a:lumMod val="50000"/>
                  </a:schemeClr>
                </a:solidFill>
                <a:latin typeface="Times New Roman" panose="02020603050405020304" pitchFamily="18" charset="0"/>
                <a:cs typeface="Times New Roman" panose="02020603050405020304" pitchFamily="18" charset="0"/>
              </a:rPr>
              <a:t>được</a:t>
            </a:r>
            <a:r>
              <a:rPr lang="en-US" i="1" dirty="0">
                <a:solidFill>
                  <a:schemeClr val="bg2">
                    <a:lumMod val="50000"/>
                  </a:schemeClr>
                </a:solidFill>
                <a:latin typeface="Times New Roman" panose="02020603050405020304" pitchFamily="18" charset="0"/>
                <a:cs typeface="Times New Roman" panose="02020603050405020304" pitchFamily="18" charset="0"/>
              </a:rPr>
              <a:t> </a:t>
            </a:r>
            <a:r>
              <a:rPr lang="en-US" i="1" dirty="0" err="1">
                <a:solidFill>
                  <a:schemeClr val="bg2">
                    <a:lumMod val="50000"/>
                  </a:schemeClr>
                </a:solidFill>
                <a:latin typeface="Times New Roman" panose="02020603050405020304" pitchFamily="18" charset="0"/>
                <a:cs typeface="Times New Roman" panose="02020603050405020304" pitchFamily="18" charset="0"/>
              </a:rPr>
              <a:t>lập</a:t>
            </a:r>
            <a:r>
              <a:rPr lang="en-US" i="1" dirty="0">
                <a:solidFill>
                  <a:schemeClr val="bg2">
                    <a:lumMod val="50000"/>
                  </a:schemeClr>
                </a:solidFill>
                <a:latin typeface="Times New Roman" panose="02020603050405020304" pitchFamily="18" charset="0"/>
                <a:cs typeface="Times New Roman" panose="02020603050405020304" pitchFamily="18" charset="0"/>
              </a:rPr>
              <a:t> </a:t>
            </a:r>
            <a:r>
              <a:rPr lang="en-US" i="1" dirty="0" err="1">
                <a:solidFill>
                  <a:schemeClr val="bg2">
                    <a:lumMod val="50000"/>
                  </a:schemeClr>
                </a:solidFill>
                <a:latin typeface="Times New Roman" panose="02020603050405020304" pitchFamily="18" charset="0"/>
                <a:cs typeface="Times New Roman" panose="02020603050405020304" pitchFamily="18" charset="0"/>
              </a:rPr>
              <a:t>bản</a:t>
            </a:r>
            <a:r>
              <a:rPr lang="en-US" i="1" dirty="0">
                <a:solidFill>
                  <a:schemeClr val="bg2">
                    <a:lumMod val="50000"/>
                  </a:schemeClr>
                </a:solidFill>
                <a:latin typeface="Times New Roman" panose="02020603050405020304" pitchFamily="18" charset="0"/>
                <a:cs typeface="Times New Roman" panose="02020603050405020304" pitchFamily="18" charset="0"/>
              </a:rPr>
              <a:t> </a:t>
            </a:r>
            <a:r>
              <a:rPr lang="en-US" i="1" dirty="0" err="1">
                <a:solidFill>
                  <a:schemeClr val="bg2">
                    <a:lumMod val="50000"/>
                  </a:schemeClr>
                </a:solidFill>
                <a:latin typeface="Times New Roman" panose="02020603050405020304" pitchFamily="18" charset="0"/>
                <a:cs typeface="Times New Roman" panose="02020603050405020304" pitchFamily="18" charset="0"/>
              </a:rPr>
              <a:t>đồ</a:t>
            </a:r>
            <a:r>
              <a:rPr lang="en-US" i="1" dirty="0">
                <a:solidFill>
                  <a:schemeClr val="bg2">
                    <a:lumMod val="50000"/>
                  </a:schemeClr>
                </a:solidFill>
                <a:latin typeface="Times New Roman" panose="02020603050405020304" pitchFamily="18" charset="0"/>
                <a:cs typeface="Times New Roman" panose="02020603050405020304" pitchFamily="18" charset="0"/>
              </a:rPr>
              <a:t> </a:t>
            </a:r>
            <a:r>
              <a:rPr lang="en-US" i="1" dirty="0" err="1">
                <a:solidFill>
                  <a:schemeClr val="bg2">
                    <a:lumMod val="50000"/>
                  </a:schemeClr>
                </a:solidFill>
                <a:latin typeface="Times New Roman" panose="02020603050405020304" pitchFamily="18" charset="0"/>
                <a:cs typeface="Times New Roman" panose="02020603050405020304" pitchFamily="18" charset="0"/>
              </a:rPr>
              <a:t>cho</a:t>
            </a:r>
            <a:r>
              <a:rPr lang="en-US" i="1" dirty="0">
                <a:solidFill>
                  <a:schemeClr val="bg2">
                    <a:lumMod val="50000"/>
                  </a:schemeClr>
                </a:solidFill>
                <a:latin typeface="Times New Roman" panose="02020603050405020304" pitchFamily="18" charset="0"/>
                <a:cs typeface="Times New Roman" panose="02020603050405020304" pitchFamily="18" charset="0"/>
              </a:rPr>
              <a:t> </a:t>
            </a:r>
            <a:r>
              <a:rPr lang="en-US" i="1" dirty="0" err="1">
                <a:solidFill>
                  <a:schemeClr val="bg2">
                    <a:lumMod val="50000"/>
                  </a:schemeClr>
                </a:solidFill>
                <a:latin typeface="Times New Roman" panose="02020603050405020304" pitchFamily="18" charset="0"/>
                <a:cs typeface="Times New Roman" panose="02020603050405020304" pitchFamily="18" charset="0"/>
              </a:rPr>
              <a:t>chu</a:t>
            </a:r>
            <a:r>
              <a:rPr lang="en-US" i="1" dirty="0">
                <a:solidFill>
                  <a:schemeClr val="bg2">
                    <a:lumMod val="50000"/>
                  </a:schemeClr>
                </a:solidFill>
                <a:latin typeface="Times New Roman" panose="02020603050405020304" pitchFamily="18" charset="0"/>
                <a:cs typeface="Times New Roman" panose="02020603050405020304" pitchFamily="18" charset="0"/>
              </a:rPr>
              <a:t> </a:t>
            </a:r>
            <a:r>
              <a:rPr lang="en-US" i="1" dirty="0" err="1">
                <a:solidFill>
                  <a:schemeClr val="bg2">
                    <a:lumMod val="50000"/>
                  </a:schemeClr>
                </a:solidFill>
                <a:latin typeface="Times New Roman" panose="02020603050405020304" pitchFamily="18" charset="0"/>
                <a:cs typeface="Times New Roman" panose="02020603050405020304" pitchFamily="18" charset="0"/>
              </a:rPr>
              <a:t>trình</a:t>
            </a:r>
            <a:r>
              <a:rPr lang="en-US" i="1" dirty="0">
                <a:solidFill>
                  <a:schemeClr val="bg2">
                    <a:lumMod val="50000"/>
                  </a:schemeClr>
                </a:solidFill>
                <a:latin typeface="Times New Roman" panose="02020603050405020304" pitchFamily="18" charset="0"/>
                <a:cs typeface="Times New Roman" panose="02020603050405020304" pitchFamily="18" charset="0"/>
              </a:rPr>
              <a:t> “</a:t>
            </a:r>
            <a:r>
              <a:rPr lang="en-US" i="1" dirty="0" err="1">
                <a:solidFill>
                  <a:schemeClr val="bg2">
                    <a:lumMod val="50000"/>
                  </a:schemeClr>
                </a:solidFill>
                <a:latin typeface="Times New Roman" panose="02020603050405020304" pitchFamily="18" charset="0"/>
                <a:cs typeface="Times New Roman" panose="02020603050405020304" pitchFamily="18" charset="0"/>
              </a:rPr>
              <a:t>kế</a:t>
            </a:r>
            <a:r>
              <a:rPr lang="en-US" i="1" dirty="0">
                <a:solidFill>
                  <a:schemeClr val="bg2">
                    <a:lumMod val="50000"/>
                  </a:schemeClr>
                </a:solidFill>
                <a:latin typeface="Times New Roman" panose="02020603050405020304" pitchFamily="18" charset="0"/>
                <a:cs typeface="Times New Roman" panose="02020603050405020304" pitchFamily="18" charset="0"/>
              </a:rPr>
              <a:t> </a:t>
            </a:r>
            <a:r>
              <a:rPr lang="en-US" i="1" dirty="0" err="1">
                <a:solidFill>
                  <a:schemeClr val="bg2">
                    <a:lumMod val="50000"/>
                  </a:schemeClr>
                </a:solidFill>
                <a:latin typeface="Times New Roman" panose="02020603050405020304" pitchFamily="18" charset="0"/>
                <a:cs typeface="Times New Roman" panose="02020603050405020304" pitchFamily="18" charset="0"/>
              </a:rPr>
              <a:t>hoạch-làm-kiểm</a:t>
            </a:r>
            <a:r>
              <a:rPr lang="en-US" i="1" dirty="0">
                <a:solidFill>
                  <a:schemeClr val="bg2">
                    <a:lumMod val="50000"/>
                  </a:schemeClr>
                </a:solidFill>
                <a:latin typeface="Times New Roman" panose="02020603050405020304" pitchFamily="18" charset="0"/>
                <a:cs typeface="Times New Roman" panose="02020603050405020304" pitchFamily="18" charset="0"/>
              </a:rPr>
              <a:t> </a:t>
            </a:r>
            <a:r>
              <a:rPr lang="en-US" i="1" dirty="0" err="1">
                <a:solidFill>
                  <a:schemeClr val="bg2">
                    <a:lumMod val="50000"/>
                  </a:schemeClr>
                </a:solidFill>
                <a:latin typeface="Times New Roman" panose="02020603050405020304" pitchFamily="18" charset="0"/>
                <a:cs typeface="Times New Roman" panose="02020603050405020304" pitchFamily="18" charset="0"/>
              </a:rPr>
              <a:t>tra</a:t>
            </a:r>
            <a:r>
              <a:rPr lang="en-US" i="1" dirty="0">
                <a:solidFill>
                  <a:schemeClr val="bg2">
                    <a:lumMod val="50000"/>
                  </a:schemeClr>
                </a:solidFill>
                <a:latin typeface="Times New Roman" panose="02020603050405020304" pitchFamily="18" charset="0"/>
                <a:cs typeface="Times New Roman" panose="02020603050405020304" pitchFamily="18" charset="0"/>
              </a:rPr>
              <a:t>- </a:t>
            </a:r>
            <a:r>
              <a:rPr lang="en-US" i="1" dirty="0" err="1">
                <a:solidFill>
                  <a:schemeClr val="bg2">
                    <a:lumMod val="50000"/>
                  </a:schemeClr>
                </a:solidFill>
                <a:latin typeface="Times New Roman" panose="02020603050405020304" pitchFamily="18" charset="0"/>
                <a:cs typeface="Times New Roman" panose="02020603050405020304" pitchFamily="18" charset="0"/>
              </a:rPr>
              <a:t>hành</a:t>
            </a:r>
            <a:r>
              <a:rPr lang="en-US" i="1" dirty="0">
                <a:solidFill>
                  <a:schemeClr val="bg2">
                    <a:lumMod val="50000"/>
                  </a:schemeClr>
                </a:solidFill>
                <a:latin typeface="Times New Roman" panose="02020603050405020304" pitchFamily="18" charset="0"/>
                <a:cs typeface="Times New Roman" panose="02020603050405020304" pitchFamily="18" charset="0"/>
              </a:rPr>
              <a:t> </a:t>
            </a:r>
            <a:r>
              <a:rPr lang="en-US" i="1" dirty="0" err="1">
                <a:solidFill>
                  <a:schemeClr val="bg2">
                    <a:lumMod val="50000"/>
                  </a:schemeClr>
                </a:solidFill>
                <a:latin typeface="Times New Roman" panose="02020603050405020304" pitchFamily="18" charset="0"/>
                <a:cs typeface="Times New Roman" panose="02020603050405020304" pitchFamily="18" charset="0"/>
              </a:rPr>
              <a:t>động</a:t>
            </a:r>
            <a:r>
              <a:rPr lang="en-US" i="1" dirty="0">
                <a:solidFill>
                  <a:schemeClr val="bg2">
                    <a:lumMod val="50000"/>
                  </a:schemeClr>
                </a:solidFill>
                <a:latin typeface="Times New Roman" panose="02020603050405020304" pitchFamily="18" charset="0"/>
                <a:cs typeface="Times New Roman" panose="02020603050405020304" pitchFamily="18" charset="0"/>
              </a:rPr>
              <a:t>”</a:t>
            </a:r>
            <a:r>
              <a:rPr lang="en-US" i="1"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endParaRPr lang="en-US" dirty="0"/>
          </a:p>
        </p:txBody>
      </p:sp>
      <p:sp>
        <p:nvSpPr>
          <p:cNvPr id="13" name="TextBox 12"/>
          <p:cNvSpPr txBox="1"/>
          <p:nvPr/>
        </p:nvSpPr>
        <p:spPr>
          <a:xfrm>
            <a:off x="503088" y="317878"/>
            <a:ext cx="11130894" cy="461665"/>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r>
              <a:rPr lang="en-US" sz="2400" b="1" u="sng" dirty="0">
                <a:solidFill>
                  <a:schemeClr val="bg2">
                    <a:lumMod val="50000"/>
                  </a:schemeClr>
                </a:solidFill>
                <a:latin typeface="Times New Roman" panose="02020603050405020304" pitchFamily="18" charset="0"/>
                <a:cs typeface="Times New Roman" panose="02020603050405020304" pitchFamily="18" charset="0"/>
              </a:rPr>
              <a:t>Project Management Process Groups (</a:t>
            </a:r>
            <a:r>
              <a:rPr lang="en-US" sz="2400" b="1" i="1" u="sng" dirty="0" err="1">
                <a:solidFill>
                  <a:schemeClr val="bg2">
                    <a:lumMod val="50000"/>
                  </a:schemeClr>
                </a:solidFill>
                <a:latin typeface="Times New Roman" panose="02020603050405020304" pitchFamily="18" charset="0"/>
                <a:cs typeface="Times New Roman" panose="02020603050405020304" pitchFamily="18" charset="0"/>
              </a:rPr>
              <a:t>Những</a:t>
            </a:r>
            <a:r>
              <a:rPr lang="en-US" sz="2400" b="1" i="1" u="sng" dirty="0">
                <a:solidFill>
                  <a:schemeClr val="bg2">
                    <a:lumMod val="50000"/>
                  </a:schemeClr>
                </a:solidFill>
                <a:latin typeface="Times New Roman" panose="02020603050405020304" pitchFamily="18" charset="0"/>
                <a:cs typeface="Times New Roman" panose="02020603050405020304" pitchFamily="18" charset="0"/>
              </a:rPr>
              <a:t> </a:t>
            </a:r>
            <a:r>
              <a:rPr lang="en-US" sz="2400" b="1" i="1" u="sng" dirty="0" err="1">
                <a:solidFill>
                  <a:schemeClr val="bg2">
                    <a:lumMod val="50000"/>
                  </a:schemeClr>
                </a:solidFill>
                <a:latin typeface="Times New Roman" panose="02020603050405020304" pitchFamily="18" charset="0"/>
                <a:cs typeface="Times New Roman" panose="02020603050405020304" pitchFamily="18" charset="0"/>
              </a:rPr>
              <a:t>nhóm</a:t>
            </a:r>
            <a:r>
              <a:rPr lang="en-US" sz="2400" b="1" i="1" u="sng" dirty="0">
                <a:solidFill>
                  <a:schemeClr val="bg2">
                    <a:lumMod val="50000"/>
                  </a:schemeClr>
                </a:solidFill>
                <a:latin typeface="Times New Roman" panose="02020603050405020304" pitchFamily="18" charset="0"/>
                <a:cs typeface="Times New Roman" panose="02020603050405020304" pitchFamily="18" charset="0"/>
              </a:rPr>
              <a:t> </a:t>
            </a:r>
            <a:r>
              <a:rPr lang="en-US" sz="2400" b="1" i="1" u="sng" dirty="0" err="1">
                <a:solidFill>
                  <a:schemeClr val="bg2">
                    <a:lumMod val="50000"/>
                  </a:schemeClr>
                </a:solidFill>
                <a:latin typeface="Times New Roman" panose="02020603050405020304" pitchFamily="18" charset="0"/>
                <a:cs typeface="Times New Roman" panose="02020603050405020304" pitchFamily="18" charset="0"/>
              </a:rPr>
              <a:t>quy</a:t>
            </a:r>
            <a:r>
              <a:rPr lang="en-US" sz="2400" b="1" i="1" u="sng" dirty="0">
                <a:solidFill>
                  <a:schemeClr val="bg2">
                    <a:lumMod val="50000"/>
                  </a:schemeClr>
                </a:solidFill>
                <a:latin typeface="Times New Roman" panose="02020603050405020304" pitchFamily="18" charset="0"/>
                <a:cs typeface="Times New Roman" panose="02020603050405020304" pitchFamily="18" charset="0"/>
              </a:rPr>
              <a:t> </a:t>
            </a:r>
            <a:r>
              <a:rPr lang="en-US" sz="2400" b="1" i="1" u="sng" dirty="0" err="1">
                <a:solidFill>
                  <a:schemeClr val="bg2">
                    <a:lumMod val="50000"/>
                  </a:schemeClr>
                </a:solidFill>
                <a:latin typeface="Times New Roman" panose="02020603050405020304" pitchFamily="18" charset="0"/>
                <a:cs typeface="Times New Roman" panose="02020603050405020304" pitchFamily="18" charset="0"/>
              </a:rPr>
              <a:t>trình</a:t>
            </a:r>
            <a:r>
              <a:rPr lang="en-US" sz="2400" b="1" i="1" u="sng" dirty="0">
                <a:solidFill>
                  <a:schemeClr val="bg2">
                    <a:lumMod val="50000"/>
                  </a:schemeClr>
                </a:solidFill>
                <a:latin typeface="Times New Roman" panose="02020603050405020304" pitchFamily="18" charset="0"/>
                <a:cs typeface="Times New Roman" panose="02020603050405020304" pitchFamily="18" charset="0"/>
              </a:rPr>
              <a:t> </a:t>
            </a:r>
            <a:r>
              <a:rPr lang="en-US" sz="2400" b="1" i="1" u="sng" dirty="0" err="1">
                <a:solidFill>
                  <a:schemeClr val="bg2">
                    <a:lumMod val="50000"/>
                  </a:schemeClr>
                </a:solidFill>
                <a:latin typeface="Times New Roman" panose="02020603050405020304" pitchFamily="18" charset="0"/>
                <a:cs typeface="Times New Roman" panose="02020603050405020304" pitchFamily="18" charset="0"/>
              </a:rPr>
              <a:t>quản</a:t>
            </a:r>
            <a:r>
              <a:rPr lang="en-US" sz="2400" b="1" i="1" u="sng" dirty="0">
                <a:solidFill>
                  <a:schemeClr val="bg2">
                    <a:lumMod val="50000"/>
                  </a:schemeClr>
                </a:solidFill>
                <a:latin typeface="Times New Roman" panose="02020603050405020304" pitchFamily="18" charset="0"/>
                <a:cs typeface="Times New Roman" panose="02020603050405020304" pitchFamily="18" charset="0"/>
              </a:rPr>
              <a:t> </a:t>
            </a:r>
            <a:r>
              <a:rPr lang="en-US" sz="2400" b="1" i="1" u="sng" dirty="0" err="1">
                <a:solidFill>
                  <a:schemeClr val="bg2">
                    <a:lumMod val="50000"/>
                  </a:schemeClr>
                </a:solidFill>
                <a:latin typeface="Times New Roman" panose="02020603050405020304" pitchFamily="18" charset="0"/>
                <a:cs typeface="Times New Roman" panose="02020603050405020304" pitchFamily="18" charset="0"/>
              </a:rPr>
              <a:t>lý</a:t>
            </a:r>
            <a:r>
              <a:rPr lang="en-US" sz="2400" b="1" i="1" u="sng" dirty="0">
                <a:solidFill>
                  <a:schemeClr val="bg2">
                    <a:lumMod val="50000"/>
                  </a:schemeClr>
                </a:solidFill>
                <a:latin typeface="Times New Roman" panose="02020603050405020304" pitchFamily="18" charset="0"/>
                <a:cs typeface="Times New Roman" panose="02020603050405020304" pitchFamily="18" charset="0"/>
              </a:rPr>
              <a:t> </a:t>
            </a:r>
            <a:r>
              <a:rPr lang="en-US" sz="2400" b="1" i="1" u="sng" dirty="0" err="1">
                <a:solidFill>
                  <a:schemeClr val="bg2">
                    <a:lumMod val="50000"/>
                  </a:schemeClr>
                </a:solidFill>
                <a:latin typeface="Times New Roman" panose="02020603050405020304" pitchFamily="18" charset="0"/>
                <a:cs typeface="Times New Roman" panose="02020603050405020304" pitchFamily="18" charset="0"/>
              </a:rPr>
              <a:t>dự</a:t>
            </a:r>
            <a:r>
              <a:rPr lang="en-US" sz="2400" b="1" i="1" u="sng" dirty="0">
                <a:solidFill>
                  <a:schemeClr val="bg2">
                    <a:lumMod val="50000"/>
                  </a:schemeClr>
                </a:solidFill>
                <a:latin typeface="Times New Roman" panose="02020603050405020304" pitchFamily="18" charset="0"/>
                <a:cs typeface="Times New Roman" panose="02020603050405020304" pitchFamily="18" charset="0"/>
              </a:rPr>
              <a:t> </a:t>
            </a:r>
            <a:r>
              <a:rPr lang="en-US" sz="2400" b="1" i="1" u="sng" dirty="0" err="1">
                <a:solidFill>
                  <a:schemeClr val="bg2">
                    <a:lumMod val="50000"/>
                  </a:schemeClr>
                </a:solidFill>
                <a:latin typeface="Times New Roman" panose="02020603050405020304" pitchFamily="18" charset="0"/>
                <a:cs typeface="Times New Roman" panose="02020603050405020304" pitchFamily="18" charset="0"/>
              </a:rPr>
              <a:t>án</a:t>
            </a:r>
            <a:r>
              <a:rPr lang="en-US" sz="2400" b="1" u="sng" dirty="0">
                <a:solidFill>
                  <a:schemeClr val="bg2">
                    <a:lumMod val="50000"/>
                  </a:schemeClr>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04079433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Rectangle 3"/>
          <p:cNvSpPr>
            <a:spLocks noGrp="1" noChangeArrowheads="1"/>
          </p:cNvSpPr>
          <p:nvPr>
            <p:ph idx="1"/>
          </p:nvPr>
        </p:nvSpPr>
        <p:spPr/>
        <p:txBody>
          <a:bodyPr>
            <a:normAutofit/>
          </a:bodyPr>
          <a:lstStyle/>
          <a:p>
            <a:r>
              <a:rPr lang="en-US" altLang="en-US" dirty="0" err="1" smtClean="0"/>
              <a:t>Xác</a:t>
            </a:r>
            <a:r>
              <a:rPr lang="en-US" altLang="en-US" dirty="0" smtClean="0"/>
              <a:t> </a:t>
            </a:r>
            <a:r>
              <a:rPr lang="en-US" altLang="en-US" dirty="0" err="1" smtClean="0"/>
              <a:t>định</a:t>
            </a:r>
            <a:r>
              <a:rPr lang="en-US" altLang="en-US" dirty="0" smtClean="0"/>
              <a:t> </a:t>
            </a:r>
            <a:r>
              <a:rPr lang="en-US" altLang="en-US" dirty="0" err="1" smtClean="0"/>
              <a:t>khi</a:t>
            </a:r>
            <a:r>
              <a:rPr lang="en-US" altLang="en-US" dirty="0" smtClean="0"/>
              <a:t> </a:t>
            </a:r>
            <a:r>
              <a:rPr lang="en-US" altLang="en-US" dirty="0" err="1" smtClean="0"/>
              <a:t>nào</a:t>
            </a:r>
            <a:r>
              <a:rPr lang="en-US" altLang="en-US" dirty="0" smtClean="0"/>
              <a:t> </a:t>
            </a:r>
            <a:r>
              <a:rPr lang="en-US" altLang="en-US" dirty="0" err="1" smtClean="0"/>
              <a:t>xảy</a:t>
            </a:r>
            <a:r>
              <a:rPr lang="en-US" altLang="en-US" dirty="0" smtClean="0"/>
              <a:t> </a:t>
            </a:r>
            <a:r>
              <a:rPr lang="en-US" altLang="en-US" dirty="0" err="1" smtClean="0"/>
              <a:t>ra</a:t>
            </a:r>
            <a:r>
              <a:rPr lang="en-US" altLang="en-US" dirty="0" smtClean="0"/>
              <a:t> </a:t>
            </a:r>
            <a:r>
              <a:rPr lang="en-US" altLang="en-US" dirty="0" err="1" smtClean="0"/>
              <a:t>các</a:t>
            </a:r>
            <a:r>
              <a:rPr lang="en-US" altLang="en-US" dirty="0" smtClean="0"/>
              <a:t> </a:t>
            </a:r>
            <a:r>
              <a:rPr lang="en-US" altLang="en-US" dirty="0" err="1" smtClean="0"/>
              <a:t>vấn</a:t>
            </a:r>
            <a:r>
              <a:rPr lang="en-US" altLang="en-US" dirty="0" smtClean="0"/>
              <a:t> </a:t>
            </a:r>
            <a:r>
              <a:rPr lang="en-US" altLang="en-US" dirty="0" err="1" smtClean="0"/>
              <a:t>đề</a:t>
            </a:r>
            <a:r>
              <a:rPr lang="en-US" altLang="en-US" dirty="0" smtClean="0"/>
              <a:t> </a:t>
            </a:r>
            <a:r>
              <a:rPr lang="en-US" altLang="en-US" dirty="0" err="1" smtClean="0"/>
              <a:t>trong</a:t>
            </a:r>
            <a:r>
              <a:rPr lang="en-US" altLang="en-US" dirty="0" smtClean="0"/>
              <a:t> </a:t>
            </a:r>
            <a:r>
              <a:rPr lang="en-US" altLang="en-US" dirty="0" err="1" smtClean="0"/>
              <a:t>một</a:t>
            </a:r>
            <a:r>
              <a:rPr lang="en-US" altLang="en-US" dirty="0" smtClean="0"/>
              <a:t> </a:t>
            </a:r>
            <a:r>
              <a:rPr lang="en-US" altLang="en-US" dirty="0" err="1" smtClean="0"/>
              <a:t>dự</a:t>
            </a:r>
            <a:r>
              <a:rPr lang="en-US" altLang="en-US" dirty="0" smtClean="0"/>
              <a:t> </a:t>
            </a:r>
            <a:r>
              <a:rPr lang="en-US" altLang="en-US" dirty="0" err="1" smtClean="0"/>
              <a:t>án</a:t>
            </a:r>
            <a:r>
              <a:rPr lang="en-US" altLang="en-US" dirty="0" smtClean="0"/>
              <a:t> </a:t>
            </a:r>
            <a:r>
              <a:rPr lang="en-US" altLang="en-US" dirty="0" err="1" smtClean="0"/>
              <a:t>tương</a:t>
            </a:r>
            <a:r>
              <a:rPr lang="en-US" altLang="en-US" dirty="0" smtClean="0"/>
              <a:t> </a:t>
            </a:r>
            <a:r>
              <a:rPr lang="en-US" altLang="en-US" dirty="0" err="1" smtClean="0"/>
              <a:t>tự</a:t>
            </a:r>
            <a:endParaRPr lang="en-US" altLang="en-US" dirty="0" smtClean="0"/>
          </a:p>
          <a:p>
            <a:r>
              <a:rPr lang="en-US" altLang="en-US" dirty="0" err="1" smtClean="0"/>
              <a:t>Rà</a:t>
            </a:r>
            <a:r>
              <a:rPr lang="en-US" altLang="en-US" dirty="0" smtClean="0"/>
              <a:t> </a:t>
            </a:r>
            <a:r>
              <a:rPr lang="en-US" altLang="en-US" dirty="0" err="1" smtClean="0"/>
              <a:t>xét</a:t>
            </a:r>
            <a:r>
              <a:rPr lang="en-US" altLang="en-US" dirty="0" smtClean="0"/>
              <a:t> </a:t>
            </a:r>
            <a:r>
              <a:rPr lang="en-US" altLang="en-US" dirty="0" err="1" smtClean="0"/>
              <a:t>việc</a:t>
            </a:r>
            <a:r>
              <a:rPr lang="en-US" altLang="en-US" dirty="0" smtClean="0"/>
              <a:t> </a:t>
            </a:r>
            <a:r>
              <a:rPr lang="en-US" altLang="en-US" dirty="0" err="1" smtClean="0"/>
              <a:t>kiểm</a:t>
            </a:r>
            <a:r>
              <a:rPr lang="en-US" altLang="en-US" dirty="0" smtClean="0"/>
              <a:t> </a:t>
            </a:r>
            <a:r>
              <a:rPr lang="en-US" altLang="en-US" dirty="0" err="1" smtClean="0"/>
              <a:t>soát</a:t>
            </a:r>
            <a:r>
              <a:rPr lang="en-US" altLang="en-US" dirty="0" smtClean="0"/>
              <a:t> </a:t>
            </a:r>
            <a:r>
              <a:rPr lang="en-US" altLang="en-US" dirty="0" err="1" smtClean="0"/>
              <a:t>các</a:t>
            </a:r>
            <a:r>
              <a:rPr lang="en-US" altLang="en-US" dirty="0" smtClean="0"/>
              <a:t> </a:t>
            </a:r>
            <a:r>
              <a:rPr lang="en-US" altLang="en-US" dirty="0" err="1" smtClean="0"/>
              <a:t>sự</a:t>
            </a:r>
            <a:r>
              <a:rPr lang="en-US" altLang="en-US" dirty="0" smtClean="0"/>
              <a:t> </a:t>
            </a:r>
            <a:r>
              <a:rPr lang="en-US" altLang="en-US" dirty="0" err="1" smtClean="0"/>
              <a:t>kiện</a:t>
            </a:r>
            <a:r>
              <a:rPr lang="en-US" altLang="en-US" dirty="0" smtClean="0"/>
              <a:t> </a:t>
            </a:r>
            <a:r>
              <a:rPr lang="en-US" altLang="en-US" dirty="0" err="1" smtClean="0"/>
              <a:t>và</a:t>
            </a:r>
            <a:r>
              <a:rPr lang="en-US" altLang="en-US" dirty="0" smtClean="0"/>
              <a:t> </a:t>
            </a:r>
            <a:r>
              <a:rPr lang="en-US" altLang="en-US" dirty="0" err="1" smtClean="0"/>
              <a:t>thay</a:t>
            </a:r>
            <a:r>
              <a:rPr lang="en-US" altLang="en-US" dirty="0" smtClean="0"/>
              <a:t> </a:t>
            </a:r>
            <a:r>
              <a:rPr lang="en-US" altLang="en-US" dirty="0" err="1" smtClean="0"/>
              <a:t>đổi</a:t>
            </a:r>
            <a:r>
              <a:rPr lang="en-US" altLang="en-US" dirty="0" smtClean="0"/>
              <a:t> </a:t>
            </a:r>
            <a:r>
              <a:rPr lang="en-US" altLang="en-US" dirty="0" err="1" smtClean="0"/>
              <a:t>để</a:t>
            </a:r>
            <a:r>
              <a:rPr lang="en-US" altLang="en-US" dirty="0" smtClean="0"/>
              <a:t> </a:t>
            </a:r>
            <a:r>
              <a:rPr lang="en-US" altLang="en-US" dirty="0" err="1" smtClean="0"/>
              <a:t>xác</a:t>
            </a:r>
            <a:r>
              <a:rPr lang="en-US" altLang="en-US" dirty="0" smtClean="0"/>
              <a:t> </a:t>
            </a:r>
            <a:r>
              <a:rPr lang="en-US" altLang="en-US" dirty="0" err="1" smtClean="0"/>
              <a:t>định</a:t>
            </a:r>
            <a:r>
              <a:rPr lang="en-US" altLang="en-US" dirty="0" smtClean="0"/>
              <a:t> </a:t>
            </a:r>
            <a:r>
              <a:rPr lang="en-US" altLang="en-US" dirty="0" err="1" smtClean="0"/>
              <a:t>các</a:t>
            </a:r>
            <a:r>
              <a:rPr lang="en-US" altLang="en-US" dirty="0" smtClean="0"/>
              <a:t> </a:t>
            </a:r>
            <a:r>
              <a:rPr lang="en-US" altLang="en-US" dirty="0" err="1" smtClean="0"/>
              <a:t>vấn</a:t>
            </a:r>
            <a:r>
              <a:rPr lang="en-US" altLang="en-US" dirty="0" smtClean="0"/>
              <a:t> </a:t>
            </a:r>
            <a:r>
              <a:rPr lang="en-US" altLang="en-US" dirty="0" err="1" smtClean="0"/>
              <a:t>đề</a:t>
            </a:r>
            <a:r>
              <a:rPr lang="en-US" altLang="en-US" dirty="0" smtClean="0"/>
              <a:t> </a:t>
            </a:r>
            <a:r>
              <a:rPr lang="en-US" altLang="en-US" dirty="0" err="1" smtClean="0"/>
              <a:t>tiềm</a:t>
            </a:r>
            <a:r>
              <a:rPr lang="en-US" altLang="en-US" dirty="0" smtClean="0"/>
              <a:t> </a:t>
            </a:r>
            <a:r>
              <a:rPr lang="en-US" altLang="en-US" dirty="0" err="1" smtClean="0"/>
              <a:t>ẩn</a:t>
            </a:r>
            <a:r>
              <a:rPr lang="en-US" altLang="en-US" dirty="0" smtClean="0"/>
              <a:t> </a:t>
            </a:r>
            <a:r>
              <a:rPr lang="en-US" altLang="en-US" dirty="0" err="1" smtClean="0"/>
              <a:t>trong</a:t>
            </a:r>
            <a:r>
              <a:rPr lang="en-US" altLang="en-US" dirty="0" smtClean="0"/>
              <a:t> </a:t>
            </a:r>
            <a:r>
              <a:rPr lang="en-US" altLang="en-US" dirty="0" err="1" smtClean="0"/>
              <a:t>công</a:t>
            </a:r>
            <a:r>
              <a:rPr lang="en-US" altLang="en-US" dirty="0" smtClean="0"/>
              <a:t> </a:t>
            </a:r>
            <a:r>
              <a:rPr lang="en-US" altLang="en-US" dirty="0" err="1" smtClean="0"/>
              <a:t>việc</a:t>
            </a:r>
            <a:r>
              <a:rPr lang="en-US" altLang="en-US" dirty="0" smtClean="0"/>
              <a:t> </a:t>
            </a:r>
            <a:r>
              <a:rPr lang="en-US" altLang="en-US" dirty="0" err="1" smtClean="0"/>
              <a:t>sắp</a:t>
            </a:r>
            <a:r>
              <a:rPr lang="en-US" altLang="en-US" dirty="0" smtClean="0"/>
              <a:t> </a:t>
            </a:r>
            <a:r>
              <a:rPr lang="en-US" altLang="en-US" dirty="0" err="1" smtClean="0"/>
              <a:t>tới</a:t>
            </a:r>
            <a:endParaRPr lang="en-US" altLang="en-US" dirty="0" smtClean="0"/>
          </a:p>
          <a:p>
            <a:r>
              <a:rPr lang="en-US" altLang="en-US" dirty="0" err="1" smtClean="0"/>
              <a:t>Có</a:t>
            </a:r>
            <a:r>
              <a:rPr lang="en-US" altLang="en-US" dirty="0" smtClean="0"/>
              <a:t> </a:t>
            </a:r>
            <a:r>
              <a:rPr lang="en-US" altLang="en-US" dirty="0" err="1" smtClean="0"/>
              <a:t>khuôn</a:t>
            </a:r>
            <a:r>
              <a:rPr lang="en-US" altLang="en-US" dirty="0" smtClean="0"/>
              <a:t> </a:t>
            </a:r>
            <a:r>
              <a:rPr lang="en-US" altLang="en-US" dirty="0" err="1" smtClean="0"/>
              <a:t>mẫu</a:t>
            </a:r>
            <a:r>
              <a:rPr lang="en-US" altLang="en-US" dirty="0" smtClean="0"/>
              <a:t> </a:t>
            </a:r>
            <a:r>
              <a:rPr lang="en-US" altLang="en-US" dirty="0" err="1" smtClean="0"/>
              <a:t>nào</a:t>
            </a:r>
            <a:r>
              <a:rPr lang="en-US" altLang="en-US" dirty="0" smtClean="0"/>
              <a:t> </a:t>
            </a:r>
            <a:r>
              <a:rPr lang="en-US" altLang="en-US" dirty="0" err="1" smtClean="0"/>
              <a:t>không</a:t>
            </a:r>
            <a:r>
              <a:rPr lang="en-US" altLang="en-US" dirty="0" smtClean="0"/>
              <a:t> </a:t>
            </a:r>
            <a:r>
              <a:rPr lang="en-US" altLang="en-US" dirty="0" err="1" smtClean="0"/>
              <a:t>nhìn</a:t>
            </a:r>
            <a:r>
              <a:rPr lang="en-US" altLang="en-US" dirty="0" smtClean="0"/>
              <a:t> </a:t>
            </a:r>
            <a:r>
              <a:rPr lang="en-US" altLang="en-US" dirty="0" err="1" smtClean="0"/>
              <a:t>thấy</a:t>
            </a:r>
            <a:r>
              <a:rPr lang="en-US" altLang="en-US" dirty="0" smtClean="0"/>
              <a:t> </a:t>
            </a:r>
            <a:r>
              <a:rPr lang="en-US" altLang="en-US" dirty="0" err="1" smtClean="0"/>
              <a:t>được</a:t>
            </a:r>
            <a:r>
              <a:rPr lang="en-US" altLang="en-US" dirty="0" smtClean="0"/>
              <a:t> </a:t>
            </a:r>
            <a:r>
              <a:rPr lang="en-US" altLang="en-US" dirty="0" err="1" smtClean="0"/>
              <a:t>không</a:t>
            </a:r>
            <a:r>
              <a:rPr lang="en-US" altLang="en-US" dirty="0" smtClean="0"/>
              <a:t>?</a:t>
            </a:r>
          </a:p>
          <a:p>
            <a:pPr lvl="1"/>
            <a:r>
              <a:rPr lang="en-US" altLang="en-US" dirty="0" err="1" smtClean="0"/>
              <a:t>thời</a:t>
            </a:r>
            <a:r>
              <a:rPr lang="en-US" altLang="en-US" dirty="0" smtClean="0"/>
              <a:t> </a:t>
            </a:r>
            <a:r>
              <a:rPr lang="en-US" altLang="en-US" dirty="0" err="1" smtClean="0"/>
              <a:t>gian</a:t>
            </a:r>
            <a:r>
              <a:rPr lang="en-US" altLang="en-US" dirty="0" smtClean="0"/>
              <a:t> </a:t>
            </a:r>
            <a:r>
              <a:rPr lang="en-US" altLang="en-US" dirty="0" err="1" smtClean="0"/>
              <a:t>cho</a:t>
            </a:r>
            <a:r>
              <a:rPr lang="en-US" altLang="en-US" dirty="0" smtClean="0"/>
              <a:t> </a:t>
            </a:r>
            <a:r>
              <a:rPr lang="en-US" altLang="en-US" dirty="0" err="1" smtClean="0"/>
              <a:t>việc</a:t>
            </a:r>
            <a:r>
              <a:rPr lang="en-US" altLang="en-US" dirty="0" smtClean="0"/>
              <a:t> </a:t>
            </a:r>
            <a:r>
              <a:rPr lang="en-US" altLang="en-US" dirty="0" err="1" smtClean="0"/>
              <a:t>kết</a:t>
            </a:r>
            <a:r>
              <a:rPr lang="en-US" altLang="en-US" dirty="0" smtClean="0"/>
              <a:t> </a:t>
            </a:r>
            <a:r>
              <a:rPr lang="en-US" altLang="en-US" dirty="0" err="1" smtClean="0"/>
              <a:t>thúc</a:t>
            </a:r>
            <a:r>
              <a:rPr lang="en-US" altLang="en-US" dirty="0" smtClean="0"/>
              <a:t> </a:t>
            </a:r>
            <a:r>
              <a:rPr lang="en-US" altLang="en-US" dirty="0" err="1" smtClean="0"/>
              <a:t>tăng</a:t>
            </a:r>
            <a:r>
              <a:rPr lang="en-US" altLang="en-US" dirty="0" smtClean="0"/>
              <a:t> </a:t>
            </a:r>
            <a:r>
              <a:rPr lang="en-US" altLang="en-US" dirty="0" err="1" smtClean="0"/>
              <a:t>lên</a:t>
            </a:r>
            <a:endParaRPr lang="en-US" altLang="en-US" dirty="0" smtClean="0"/>
          </a:p>
          <a:p>
            <a:pPr lvl="1"/>
            <a:r>
              <a:rPr lang="en-US" altLang="en-US" dirty="0" err="1" smtClean="0"/>
              <a:t>quá</a:t>
            </a:r>
            <a:r>
              <a:rPr lang="en-US" altLang="en-US" dirty="0" smtClean="0"/>
              <a:t> </a:t>
            </a:r>
            <a:r>
              <a:rPr lang="en-US" altLang="en-US" dirty="0" err="1" smtClean="0"/>
              <a:t>trình</a:t>
            </a:r>
            <a:r>
              <a:rPr lang="en-US" altLang="en-US" dirty="0" smtClean="0"/>
              <a:t> </a:t>
            </a:r>
            <a:r>
              <a:rPr lang="en-US" altLang="en-US" dirty="0" err="1" smtClean="0"/>
              <a:t>sửa</a:t>
            </a:r>
            <a:r>
              <a:rPr lang="en-US" altLang="en-US" dirty="0" smtClean="0"/>
              <a:t> </a:t>
            </a:r>
            <a:r>
              <a:rPr lang="en-US" altLang="en-US" dirty="0" err="1" smtClean="0"/>
              <a:t>lỗi</a:t>
            </a:r>
            <a:r>
              <a:rPr lang="en-US" altLang="en-US" dirty="0" smtClean="0"/>
              <a:t> </a:t>
            </a:r>
            <a:r>
              <a:rPr lang="en-US" altLang="en-US" dirty="0" err="1" smtClean="0"/>
              <a:t>tăng</a:t>
            </a:r>
            <a:r>
              <a:rPr lang="en-US" altLang="en-US" dirty="0" smtClean="0"/>
              <a:t> </a:t>
            </a:r>
            <a:r>
              <a:rPr lang="en-US" altLang="en-US" dirty="0" err="1" smtClean="0"/>
              <a:t>lên</a:t>
            </a:r>
            <a:endParaRPr lang="en-US" altLang="en-US" dirty="0" smtClean="0"/>
          </a:p>
          <a:p>
            <a:r>
              <a:rPr lang="en-US" altLang="en-US" dirty="0" err="1" smtClean="0"/>
              <a:t>Có</a:t>
            </a:r>
            <a:r>
              <a:rPr lang="en-US" altLang="en-US" dirty="0" smtClean="0"/>
              <a:t> </a:t>
            </a:r>
            <a:r>
              <a:rPr lang="en-US" altLang="en-US" dirty="0" err="1" smtClean="0"/>
              <a:t>các</a:t>
            </a:r>
            <a:r>
              <a:rPr lang="en-US" altLang="en-US" dirty="0" smtClean="0"/>
              <a:t> </a:t>
            </a:r>
            <a:r>
              <a:rPr lang="en-US" altLang="en-US" dirty="0" err="1" smtClean="0"/>
              <a:t>công</a:t>
            </a:r>
            <a:r>
              <a:rPr lang="en-US" altLang="en-US" dirty="0" smtClean="0"/>
              <a:t> </a:t>
            </a:r>
            <a:r>
              <a:rPr lang="en-US" altLang="en-US" dirty="0" err="1" smtClean="0"/>
              <a:t>cụ</a:t>
            </a:r>
            <a:r>
              <a:rPr lang="en-US" altLang="en-US" dirty="0" smtClean="0"/>
              <a:t> </a:t>
            </a:r>
            <a:r>
              <a:rPr lang="en-US" altLang="en-US" dirty="0" err="1" smtClean="0"/>
              <a:t>đặc</a:t>
            </a:r>
            <a:r>
              <a:rPr lang="en-US" altLang="en-US" dirty="0" smtClean="0"/>
              <a:t> </a:t>
            </a:r>
            <a:r>
              <a:rPr lang="en-US" altLang="en-US" dirty="0" err="1" smtClean="0"/>
              <a:t>biệt</a:t>
            </a:r>
            <a:r>
              <a:rPr lang="en-US" altLang="en-US" dirty="0" smtClean="0"/>
              <a:t> </a:t>
            </a:r>
            <a:r>
              <a:rPr lang="en-US" altLang="en-US" dirty="0" err="1" smtClean="0"/>
              <a:t>được</a:t>
            </a:r>
            <a:r>
              <a:rPr lang="en-US" altLang="en-US" dirty="0" smtClean="0"/>
              <a:t> </a:t>
            </a:r>
            <a:r>
              <a:rPr lang="en-US" altLang="en-US" dirty="0" err="1" smtClean="0"/>
              <a:t>yêu</a:t>
            </a:r>
            <a:r>
              <a:rPr lang="en-US" altLang="en-US" dirty="0" smtClean="0"/>
              <a:t> </a:t>
            </a:r>
            <a:r>
              <a:rPr lang="en-US" altLang="en-US" dirty="0" err="1" smtClean="0"/>
              <a:t>cầu</a:t>
            </a:r>
            <a:r>
              <a:rPr lang="en-US" altLang="en-US" dirty="0" smtClean="0"/>
              <a:t> </a:t>
            </a:r>
            <a:r>
              <a:rPr lang="en-US" altLang="en-US" dirty="0" err="1" smtClean="0"/>
              <a:t>để</a:t>
            </a:r>
            <a:r>
              <a:rPr lang="en-US" altLang="en-US" dirty="0" smtClean="0"/>
              <a:t> </a:t>
            </a:r>
            <a:r>
              <a:rPr lang="en-US" altLang="en-US" dirty="0" err="1" smtClean="0"/>
              <a:t>hoàn</a:t>
            </a:r>
            <a:r>
              <a:rPr lang="en-US" altLang="en-US" dirty="0" smtClean="0"/>
              <a:t> </a:t>
            </a:r>
            <a:r>
              <a:rPr lang="en-US" altLang="en-US" dirty="0" err="1" smtClean="0"/>
              <a:t>thành</a:t>
            </a:r>
            <a:r>
              <a:rPr lang="en-US" altLang="en-US" dirty="0" smtClean="0"/>
              <a:t> </a:t>
            </a:r>
            <a:r>
              <a:rPr lang="en-US" altLang="en-US" dirty="0" err="1" smtClean="0"/>
              <a:t>các</a:t>
            </a:r>
            <a:r>
              <a:rPr lang="en-US" altLang="en-US" dirty="0" smtClean="0"/>
              <a:t> </a:t>
            </a:r>
            <a:r>
              <a:rPr lang="en-US" altLang="en-US" dirty="0" err="1" smtClean="0"/>
              <a:t>công</a:t>
            </a:r>
            <a:r>
              <a:rPr lang="en-US" altLang="en-US" dirty="0" smtClean="0"/>
              <a:t> </a:t>
            </a:r>
            <a:r>
              <a:rPr lang="en-US" altLang="en-US" dirty="0" err="1" smtClean="0"/>
              <a:t>việc</a:t>
            </a:r>
            <a:r>
              <a:rPr lang="en-US" altLang="en-US" dirty="0" smtClean="0"/>
              <a:t> </a:t>
            </a:r>
            <a:r>
              <a:rPr lang="en-US" altLang="en-US" dirty="0" err="1" smtClean="0"/>
              <a:t>sắp</a:t>
            </a:r>
            <a:r>
              <a:rPr lang="en-US" altLang="en-US" dirty="0" smtClean="0"/>
              <a:t> </a:t>
            </a:r>
            <a:r>
              <a:rPr lang="en-US" altLang="en-US" dirty="0" err="1" smtClean="0"/>
              <a:t>tới</a:t>
            </a:r>
            <a:r>
              <a:rPr lang="en-US" altLang="en-US" dirty="0" smtClean="0"/>
              <a:t> </a:t>
            </a:r>
            <a:r>
              <a:rPr lang="en-US" altLang="en-US" dirty="0" err="1" smtClean="0"/>
              <a:t>không</a:t>
            </a:r>
            <a:r>
              <a:rPr lang="en-US" altLang="en-US" dirty="0" smtClean="0"/>
              <a:t>.</a:t>
            </a:r>
          </a:p>
          <a:p>
            <a:r>
              <a:rPr lang="en-US" altLang="en-US" dirty="0" err="1"/>
              <a:t>Đ</a:t>
            </a:r>
            <a:r>
              <a:rPr lang="en-US" altLang="en-US" dirty="0" err="1" smtClean="0"/>
              <a:t>ánh</a:t>
            </a:r>
            <a:r>
              <a:rPr lang="en-US" altLang="en-US" dirty="0" smtClean="0"/>
              <a:t> </a:t>
            </a:r>
            <a:r>
              <a:rPr lang="en-US" altLang="en-US" dirty="0" err="1" smtClean="0"/>
              <a:t>giá</a:t>
            </a:r>
            <a:r>
              <a:rPr lang="en-US" altLang="en-US" dirty="0" smtClean="0"/>
              <a:t> </a:t>
            </a:r>
            <a:r>
              <a:rPr lang="en-US" altLang="en-US" dirty="0" err="1" smtClean="0"/>
              <a:t>các</a:t>
            </a:r>
            <a:r>
              <a:rPr lang="en-US" altLang="en-US" dirty="0" smtClean="0"/>
              <a:t> </a:t>
            </a:r>
            <a:r>
              <a:rPr lang="en-US" altLang="en-US" dirty="0" err="1" smtClean="0"/>
              <a:t>lựa</a:t>
            </a:r>
            <a:r>
              <a:rPr lang="en-US" altLang="en-US" dirty="0" smtClean="0"/>
              <a:t> </a:t>
            </a:r>
            <a:r>
              <a:rPr lang="en-US" altLang="en-US" dirty="0" err="1" smtClean="0"/>
              <a:t>chọn</a:t>
            </a:r>
            <a:r>
              <a:rPr lang="en-US" altLang="en-US" dirty="0" smtClean="0"/>
              <a:t> </a:t>
            </a:r>
            <a:r>
              <a:rPr lang="en-US" altLang="en-US" dirty="0" err="1" smtClean="0"/>
              <a:t>đối</a:t>
            </a:r>
            <a:r>
              <a:rPr lang="en-US" altLang="en-US" dirty="0" smtClean="0"/>
              <a:t> </a:t>
            </a:r>
            <a:r>
              <a:rPr lang="en-US" altLang="en-US" dirty="0" err="1" smtClean="0"/>
              <a:t>với</a:t>
            </a:r>
            <a:r>
              <a:rPr lang="en-US" altLang="en-US" dirty="0" smtClean="0"/>
              <a:t> </a:t>
            </a:r>
            <a:r>
              <a:rPr lang="en-US" altLang="en-US" dirty="0" err="1" smtClean="0"/>
              <a:t>công</a:t>
            </a:r>
            <a:r>
              <a:rPr lang="en-US" altLang="en-US" dirty="0" smtClean="0"/>
              <a:t> </a:t>
            </a:r>
            <a:r>
              <a:rPr lang="en-US" altLang="en-US" dirty="0" err="1" smtClean="0"/>
              <a:t>việc</a:t>
            </a:r>
            <a:r>
              <a:rPr lang="en-US" altLang="en-US" dirty="0" smtClean="0"/>
              <a:t> </a:t>
            </a:r>
            <a:r>
              <a:rPr lang="en-US" altLang="en-US" dirty="0" err="1" smtClean="0"/>
              <a:t>của</a:t>
            </a:r>
            <a:r>
              <a:rPr lang="en-US" altLang="en-US" dirty="0" smtClean="0"/>
              <a:t> </a:t>
            </a:r>
            <a:r>
              <a:rPr lang="en-US" altLang="en-US" dirty="0" err="1" smtClean="0"/>
              <a:t>các</a:t>
            </a:r>
            <a:r>
              <a:rPr lang="en-US" altLang="en-US" dirty="0" smtClean="0"/>
              <a:t> </a:t>
            </a:r>
            <a:r>
              <a:rPr lang="en-US" altLang="en-US" dirty="0" err="1" smtClean="0"/>
              <a:t>nhiệm</a:t>
            </a:r>
            <a:r>
              <a:rPr lang="en-US" altLang="en-US" dirty="0" smtClean="0"/>
              <a:t> </a:t>
            </a:r>
            <a:r>
              <a:rPr lang="en-US" altLang="en-US" dirty="0" err="1" smtClean="0"/>
              <a:t>vụ</a:t>
            </a:r>
            <a:r>
              <a:rPr lang="en-US" altLang="en-US" dirty="0" smtClean="0"/>
              <a:t> </a:t>
            </a:r>
            <a:r>
              <a:rPr lang="en-US" altLang="en-US" dirty="0" err="1" smtClean="0"/>
              <a:t>sắp</a:t>
            </a:r>
            <a:r>
              <a:rPr lang="en-US" altLang="en-US" dirty="0" smtClean="0"/>
              <a:t> </a:t>
            </a:r>
            <a:r>
              <a:rPr lang="en-US" altLang="en-US" dirty="0" err="1" smtClean="0"/>
              <a:t>tới</a:t>
            </a:r>
            <a:r>
              <a:rPr lang="en-US" altLang="en-US" dirty="0" smtClean="0"/>
              <a:t>?  </a:t>
            </a:r>
          </a:p>
          <a:p>
            <a:r>
              <a:rPr lang="en-US" altLang="en-US" dirty="0" err="1" smtClean="0"/>
              <a:t>Các</a:t>
            </a:r>
            <a:r>
              <a:rPr lang="en-US" altLang="en-US" dirty="0" smtClean="0"/>
              <a:t> </a:t>
            </a:r>
            <a:r>
              <a:rPr lang="en-US" altLang="en-US" dirty="0" err="1" smtClean="0"/>
              <a:t>cuộc</a:t>
            </a:r>
            <a:r>
              <a:rPr lang="en-US" altLang="en-US" dirty="0" smtClean="0"/>
              <a:t> </a:t>
            </a:r>
            <a:r>
              <a:rPr lang="en-US" altLang="en-US" dirty="0" err="1" smtClean="0"/>
              <a:t>họp</a:t>
            </a:r>
            <a:r>
              <a:rPr lang="en-US" altLang="en-US" dirty="0" smtClean="0"/>
              <a:t> </a:t>
            </a:r>
            <a:r>
              <a:rPr lang="en-US" altLang="en-US" dirty="0" err="1" smtClean="0"/>
              <a:t>nhóm</a:t>
            </a:r>
            <a:r>
              <a:rPr lang="en-US" altLang="en-US" dirty="0" smtClean="0"/>
              <a:t> </a:t>
            </a:r>
            <a:r>
              <a:rPr lang="en-US" altLang="en-US" dirty="0" err="1" smtClean="0"/>
              <a:t>để</a:t>
            </a:r>
            <a:r>
              <a:rPr lang="en-US" altLang="en-US" dirty="0" smtClean="0"/>
              <a:t> </a:t>
            </a:r>
            <a:r>
              <a:rPr lang="en-US" altLang="en-US" dirty="0" err="1" smtClean="0"/>
              <a:t>giải</a:t>
            </a:r>
            <a:r>
              <a:rPr lang="en-US" altLang="en-US" dirty="0" smtClean="0"/>
              <a:t> </a:t>
            </a:r>
            <a:r>
              <a:rPr lang="en-US" altLang="en-US" dirty="0" err="1" smtClean="0"/>
              <a:t>quyết</a:t>
            </a:r>
            <a:r>
              <a:rPr lang="en-US" altLang="en-US" dirty="0" smtClean="0"/>
              <a:t> </a:t>
            </a:r>
            <a:r>
              <a:rPr lang="en-US" altLang="en-US" dirty="0" err="1" smtClean="0"/>
              <a:t>các</a:t>
            </a:r>
            <a:r>
              <a:rPr lang="en-US" altLang="en-US" dirty="0" smtClean="0"/>
              <a:t> </a:t>
            </a:r>
            <a:r>
              <a:rPr lang="en-US" altLang="en-US" dirty="0" err="1" smtClean="0"/>
              <a:t>sự</a:t>
            </a:r>
            <a:r>
              <a:rPr lang="en-US" altLang="en-US" dirty="0" smtClean="0"/>
              <a:t> </a:t>
            </a:r>
            <a:r>
              <a:rPr lang="en-US" altLang="en-US" dirty="0" err="1" smtClean="0"/>
              <a:t>kiện</a:t>
            </a:r>
            <a:r>
              <a:rPr lang="en-US" altLang="en-US" dirty="0" smtClean="0"/>
              <a:t>, </a:t>
            </a:r>
            <a:r>
              <a:rPr lang="en-US" altLang="en-US" dirty="0" err="1" smtClean="0"/>
              <a:t>điểm</a:t>
            </a:r>
            <a:r>
              <a:rPr lang="en-US" altLang="en-US" dirty="0" smtClean="0"/>
              <a:t> </a:t>
            </a:r>
            <a:r>
              <a:rPr lang="en-US" altLang="en-US" dirty="0" err="1" smtClean="0"/>
              <a:t>mạnh</a:t>
            </a:r>
            <a:r>
              <a:rPr lang="en-US" altLang="en-US" dirty="0" smtClean="0"/>
              <a:t>, </a:t>
            </a:r>
            <a:r>
              <a:rPr lang="en-US" altLang="en-US" dirty="0" err="1" smtClean="0"/>
              <a:t>điểm</a:t>
            </a:r>
            <a:r>
              <a:rPr lang="en-US" altLang="en-US" dirty="0" smtClean="0"/>
              <a:t> </a:t>
            </a:r>
            <a:r>
              <a:rPr lang="en-US" altLang="en-US" dirty="0" err="1" smtClean="0"/>
              <a:t>yếu</a:t>
            </a:r>
            <a:endParaRPr lang="en-US" altLang="en-US" dirty="0" smtClean="0"/>
          </a:p>
        </p:txBody>
      </p:sp>
      <p:sp>
        <p:nvSpPr>
          <p:cNvPr id="1059842" name="Rectangle 2"/>
          <p:cNvSpPr>
            <a:spLocks noGrp="1" noChangeArrowheads="1"/>
          </p:cNvSpPr>
          <p:nvPr>
            <p:ph type="title"/>
          </p:nvPr>
        </p:nvSpPr>
        <p:spPr/>
        <p:txBody>
          <a:bodyPr/>
          <a:lstStyle/>
          <a:p>
            <a:r>
              <a:rPr lang="en-US" altLang="en-US" smtClean="0"/>
              <a:t>Các bước hoạt động có thể</a:t>
            </a:r>
          </a:p>
        </p:txBody>
      </p:sp>
    </p:spTree>
    <p:extLst>
      <p:ext uri="{BB962C8B-B14F-4D97-AF65-F5344CB8AC3E}">
        <p14:creationId xmlns:p14="http://schemas.microsoft.com/office/powerpoint/2010/main" val="28743048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9941380" y="4441371"/>
            <a:ext cx="2234640" cy="1703759"/>
          </a:xfrm>
          <a:prstGeom prst="rect">
            <a:avLst/>
          </a:prstGeom>
        </p:spPr>
      </p:pic>
      <p:sp>
        <p:nvSpPr>
          <p:cNvPr id="7" name="TextBox 6"/>
          <p:cNvSpPr txBox="1"/>
          <p:nvPr/>
        </p:nvSpPr>
        <p:spPr>
          <a:xfrm>
            <a:off x="293588" y="233898"/>
            <a:ext cx="3818251" cy="1138773"/>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r>
              <a:rPr lang="en-US" sz="2400" b="1" u="sng">
                <a:ln/>
                <a:solidFill>
                  <a:schemeClr val="bg2">
                    <a:lumMod val="50000"/>
                  </a:schemeClr>
                </a:solidFill>
                <a:latin typeface="Times New Roman" panose="02020603050405020304" pitchFamily="18" charset="0"/>
                <a:cs typeface="Times New Roman" panose="02020603050405020304" pitchFamily="18" charset="0"/>
              </a:rPr>
              <a:t>Key Messages for Unit 12:</a:t>
            </a:r>
          </a:p>
          <a:p>
            <a:r>
              <a:rPr lang="en-US" sz="2400" b="1" i="1" u="sng">
                <a:ln/>
                <a:solidFill>
                  <a:srgbClr val="002060"/>
                </a:solidFill>
                <a:latin typeface="Times New Roman" panose="02020603050405020304" pitchFamily="18" charset="0"/>
                <a:cs typeface="Times New Roman" panose="02020603050405020304" pitchFamily="18" charset="0"/>
              </a:rPr>
              <a:t>Từ khóa unit 12:</a:t>
            </a:r>
          </a:p>
          <a:p>
            <a:endParaRPr lang="en-US" sz="2000" b="1">
              <a:ln/>
              <a:solidFill>
                <a:schemeClr val="bg2">
                  <a:lumMod val="50000"/>
                </a:schemeClr>
              </a:solidFill>
              <a:latin typeface="Times New Roman" panose="02020603050405020304" pitchFamily="18" charset="0"/>
              <a:cs typeface="Times New Roman" panose="02020603050405020304" pitchFamily="18" charset="0"/>
            </a:endParaRPr>
          </a:p>
        </p:txBody>
      </p:sp>
      <p:sp>
        <p:nvSpPr>
          <p:cNvPr id="8" name="TextBox 7"/>
          <p:cNvSpPr txBox="1"/>
          <p:nvPr/>
        </p:nvSpPr>
        <p:spPr>
          <a:xfrm>
            <a:off x="786002" y="1087371"/>
            <a:ext cx="5181662" cy="4585871"/>
          </a:xfrm>
          <a:prstGeom prst="rect">
            <a:avLst/>
          </a:prstGeom>
          <a:noFill/>
        </p:spPr>
        <p:txBody>
          <a:bodyPr wrap="square" rtlCol="0">
            <a:spAutoFit/>
          </a:bodyPr>
          <a:lstStyle/>
          <a:p>
            <a:pPr marL="285750" indent="-285750" algn="just">
              <a:spcBef>
                <a:spcPts val="600"/>
              </a:spcBef>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Without project control, you are managing in chaos</a:t>
            </a:r>
          </a:p>
          <a:p>
            <a:pPr marL="285750" indent="-285750" algn="just">
              <a:spcBef>
                <a:spcPts val="600"/>
              </a:spcBef>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Use a project control book (PCB) to document project control activities</a:t>
            </a:r>
          </a:p>
          <a:p>
            <a:pPr marL="285750" indent="-285750" algn="just">
              <a:spcBef>
                <a:spcPts val="600"/>
              </a:spcBef>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The PCB is a living document that contains all project performance information</a:t>
            </a:r>
          </a:p>
          <a:p>
            <a:pPr marL="285750" indent="-285750" algn="just">
              <a:spcBef>
                <a:spcPts val="600"/>
              </a:spcBef>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Use the original plan, plus or minus approved changes (baseline), to control project performance</a:t>
            </a:r>
          </a:p>
          <a:p>
            <a:pPr marL="285750" indent="-285750" algn="just">
              <a:spcBef>
                <a:spcPts val="600"/>
              </a:spcBef>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Use appropriate metrics to communicate with the individuals or groups involved in the project</a:t>
            </a:r>
          </a:p>
          <a:p>
            <a:pPr marL="285750" indent="-285750" algn="just">
              <a:spcBef>
                <a:spcPts val="600"/>
              </a:spcBef>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Make sure you have the correct metrics for your project; they drive:</a:t>
            </a:r>
          </a:p>
          <a:p>
            <a:pPr marL="742950" lvl="1" indent="-285750" algn="just">
              <a:spcBef>
                <a:spcPts val="600"/>
              </a:spcBef>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Communication</a:t>
            </a:r>
          </a:p>
          <a:p>
            <a:pPr marL="742950" lvl="1" indent="-285750" algn="just">
              <a:spcBef>
                <a:spcPts val="600"/>
              </a:spcBef>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Analysis</a:t>
            </a:r>
          </a:p>
          <a:p>
            <a:pPr marL="742950" lvl="1" indent="-285750" algn="just">
              <a:spcBef>
                <a:spcPts val="600"/>
              </a:spcBef>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Decision making</a:t>
            </a:r>
          </a:p>
        </p:txBody>
      </p:sp>
      <p:sp>
        <p:nvSpPr>
          <p:cNvPr id="6" name="TextBox 5">
            <a:extLst>
              <a:ext uri="{FF2B5EF4-FFF2-40B4-BE49-F238E27FC236}">
                <a16:creationId xmlns="" xmlns:a16="http://schemas.microsoft.com/office/drawing/2014/main" id="{A3DC70AD-6C0F-4493-B1EB-C3AF90B7091F}"/>
              </a:ext>
            </a:extLst>
          </p:cNvPr>
          <p:cNvSpPr txBox="1"/>
          <p:nvPr/>
        </p:nvSpPr>
        <p:spPr>
          <a:xfrm>
            <a:off x="6481011" y="1087371"/>
            <a:ext cx="5181662" cy="4585871"/>
          </a:xfrm>
          <a:prstGeom prst="rect">
            <a:avLst/>
          </a:prstGeom>
          <a:noFill/>
        </p:spPr>
        <p:txBody>
          <a:bodyPr wrap="square" rtlCol="0">
            <a:spAutoFit/>
          </a:bodyPr>
          <a:lstStyle/>
          <a:p>
            <a:pPr marL="285750" indent="-285750" algn="just">
              <a:spcBef>
                <a:spcPts val="600"/>
              </a:spcBef>
              <a:buFont typeface="Wingdings" panose="05000000000000000000" pitchFamily="2" charset="2"/>
              <a:buChar char="§"/>
            </a:pPr>
            <a:r>
              <a:rPr lang="en-US" i="1" dirty="0" err="1">
                <a:solidFill>
                  <a:srgbClr val="0070C0"/>
                </a:solidFill>
                <a:latin typeface="Times New Roman" panose="02020603050405020304" pitchFamily="18" charset="0"/>
                <a:cs typeface="Times New Roman" panose="02020603050405020304" pitchFamily="18" charset="0"/>
              </a:rPr>
              <a:t>Không</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có</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kiểm</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soát</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dự</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án</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bạn</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có</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thể</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bị</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lộn</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xộn</a:t>
            </a:r>
            <a:endParaRPr lang="en-US" i="1" dirty="0">
              <a:solidFill>
                <a:srgbClr val="0070C0"/>
              </a:solidFill>
              <a:latin typeface="Times New Roman" panose="02020603050405020304" pitchFamily="18" charset="0"/>
              <a:cs typeface="Times New Roman" panose="02020603050405020304" pitchFamily="18" charset="0"/>
            </a:endParaRPr>
          </a:p>
          <a:p>
            <a:pPr marL="285750" indent="-285750" algn="just">
              <a:spcBef>
                <a:spcPts val="600"/>
              </a:spcBef>
              <a:buFont typeface="Wingdings" panose="05000000000000000000" pitchFamily="2" charset="2"/>
              <a:buChar char="§"/>
            </a:pPr>
            <a:r>
              <a:rPr lang="en-US" i="1" dirty="0" err="1">
                <a:solidFill>
                  <a:srgbClr val="0070C0"/>
                </a:solidFill>
                <a:latin typeface="Times New Roman" panose="02020603050405020304" pitchFamily="18" charset="0"/>
                <a:cs typeface="Times New Roman" panose="02020603050405020304" pitchFamily="18" charset="0"/>
              </a:rPr>
              <a:t>Sử</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dụng</a:t>
            </a:r>
            <a:r>
              <a:rPr lang="en-US" i="1" dirty="0">
                <a:solidFill>
                  <a:srgbClr val="0070C0"/>
                </a:solidFill>
                <a:latin typeface="Times New Roman" panose="02020603050405020304" pitchFamily="18" charset="0"/>
                <a:cs typeface="Times New Roman" panose="02020603050405020304" pitchFamily="18" charset="0"/>
              </a:rPr>
              <a:t> PCB </a:t>
            </a:r>
            <a:r>
              <a:rPr lang="en-US" i="1" dirty="0" err="1">
                <a:solidFill>
                  <a:srgbClr val="0070C0"/>
                </a:solidFill>
                <a:latin typeface="Times New Roman" panose="02020603050405020304" pitchFamily="18" charset="0"/>
                <a:cs typeface="Times New Roman" panose="02020603050405020304" pitchFamily="18" charset="0"/>
              </a:rPr>
              <a:t>để</a:t>
            </a:r>
            <a:r>
              <a:rPr lang="en-US" i="1" dirty="0">
                <a:solidFill>
                  <a:srgbClr val="0070C0"/>
                </a:solidFill>
                <a:latin typeface="Times New Roman" panose="02020603050405020304" pitchFamily="18" charset="0"/>
                <a:cs typeface="Times New Roman" panose="02020603050405020304" pitchFamily="18" charset="0"/>
              </a:rPr>
              <a:t> l</a:t>
            </a:r>
            <a:r>
              <a:rPr lang="vi-VN" i="1" dirty="0">
                <a:solidFill>
                  <a:srgbClr val="0070C0"/>
                </a:solidFill>
                <a:latin typeface="Times New Roman" panose="02020603050405020304" pitchFamily="18" charset="0"/>
                <a:cs typeface="Times New Roman" panose="02020603050405020304" pitchFamily="18" charset="0"/>
              </a:rPr>
              <a:t>ư</a:t>
            </a:r>
            <a:r>
              <a:rPr lang="en-US" i="1" dirty="0">
                <a:solidFill>
                  <a:srgbClr val="0070C0"/>
                </a:solidFill>
                <a:latin typeface="Times New Roman" panose="02020603050405020304" pitchFamily="18" charset="0"/>
                <a:cs typeface="Times New Roman" panose="02020603050405020304" pitchFamily="18" charset="0"/>
              </a:rPr>
              <a:t>u </a:t>
            </a:r>
            <a:r>
              <a:rPr lang="en-US" i="1" dirty="0" err="1">
                <a:solidFill>
                  <a:srgbClr val="0070C0"/>
                </a:solidFill>
                <a:latin typeface="Times New Roman" panose="02020603050405020304" pitchFamily="18" charset="0"/>
                <a:cs typeface="Times New Roman" panose="02020603050405020304" pitchFamily="18" charset="0"/>
              </a:rPr>
              <a:t>trữ</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lại</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các</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hoạt</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động</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kiểm</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soát</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dự</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án</a:t>
            </a:r>
            <a:endParaRPr lang="en-US" i="1" dirty="0">
              <a:solidFill>
                <a:srgbClr val="0070C0"/>
              </a:solidFill>
              <a:latin typeface="Times New Roman" panose="02020603050405020304" pitchFamily="18" charset="0"/>
              <a:cs typeface="Times New Roman" panose="02020603050405020304" pitchFamily="18" charset="0"/>
            </a:endParaRPr>
          </a:p>
          <a:p>
            <a:pPr marL="285750" indent="-285750" algn="just">
              <a:spcBef>
                <a:spcPts val="600"/>
              </a:spcBef>
              <a:buFont typeface="Wingdings" panose="05000000000000000000" pitchFamily="2" charset="2"/>
              <a:buChar char="§"/>
            </a:pPr>
            <a:r>
              <a:rPr lang="en-US" i="1" dirty="0">
                <a:solidFill>
                  <a:srgbClr val="0070C0"/>
                </a:solidFill>
                <a:latin typeface="Times New Roman" panose="02020603050405020304" pitchFamily="18" charset="0"/>
                <a:cs typeface="Times New Roman" panose="02020603050405020304" pitchFamily="18" charset="0"/>
              </a:rPr>
              <a:t>PCB </a:t>
            </a:r>
            <a:r>
              <a:rPr lang="en-US" i="1" dirty="0" err="1">
                <a:solidFill>
                  <a:srgbClr val="0070C0"/>
                </a:solidFill>
                <a:latin typeface="Times New Roman" panose="02020603050405020304" pitchFamily="18" charset="0"/>
                <a:cs typeface="Times New Roman" panose="02020603050405020304" pitchFamily="18" charset="0"/>
              </a:rPr>
              <a:t>là</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một</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tài</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liệu</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sống</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chứa</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tất</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cả</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thông</a:t>
            </a:r>
            <a:r>
              <a:rPr lang="en-US" i="1" dirty="0">
                <a:solidFill>
                  <a:srgbClr val="0070C0"/>
                </a:solidFill>
                <a:latin typeface="Times New Roman" panose="02020603050405020304" pitchFamily="18" charset="0"/>
                <a:cs typeface="Times New Roman" panose="02020603050405020304" pitchFamily="18" charset="0"/>
              </a:rPr>
              <a:t> tin </a:t>
            </a:r>
            <a:r>
              <a:rPr lang="en-US" i="1" dirty="0" err="1">
                <a:solidFill>
                  <a:srgbClr val="0070C0"/>
                </a:solidFill>
                <a:latin typeface="Times New Roman" panose="02020603050405020304" pitchFamily="18" charset="0"/>
                <a:cs typeface="Times New Roman" panose="02020603050405020304" pitchFamily="18" charset="0"/>
              </a:rPr>
              <a:t>về</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hiệu</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suất</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của</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dự</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án</a:t>
            </a:r>
            <a:endParaRPr lang="en-US" i="1" dirty="0">
              <a:solidFill>
                <a:srgbClr val="0070C0"/>
              </a:solidFill>
              <a:latin typeface="Times New Roman" panose="02020603050405020304" pitchFamily="18" charset="0"/>
              <a:cs typeface="Times New Roman" panose="02020603050405020304" pitchFamily="18" charset="0"/>
            </a:endParaRPr>
          </a:p>
          <a:p>
            <a:pPr marL="285750" indent="-285750" algn="just">
              <a:spcBef>
                <a:spcPts val="600"/>
              </a:spcBef>
              <a:buFont typeface="Wingdings" panose="05000000000000000000" pitchFamily="2" charset="2"/>
              <a:buChar char="§"/>
            </a:pPr>
            <a:r>
              <a:rPr lang="en-US" i="1" dirty="0" err="1">
                <a:solidFill>
                  <a:srgbClr val="0070C0"/>
                </a:solidFill>
                <a:latin typeface="Times New Roman" panose="02020603050405020304" pitchFamily="18" charset="0"/>
                <a:cs typeface="Times New Roman" panose="02020603050405020304" pitchFamily="18" charset="0"/>
              </a:rPr>
              <a:t>Sử</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dụng</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kế</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hoạch</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nguyên</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bản</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thêm</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hoặc</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bớt</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được</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chấp</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nhận</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thay</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đổi</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để</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kiếm</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soát</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hiệu</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suất</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dự</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án</a:t>
            </a:r>
            <a:endParaRPr lang="en-US" i="1" dirty="0">
              <a:solidFill>
                <a:srgbClr val="0070C0"/>
              </a:solidFill>
              <a:latin typeface="Times New Roman" panose="02020603050405020304" pitchFamily="18" charset="0"/>
              <a:cs typeface="Times New Roman" panose="02020603050405020304" pitchFamily="18" charset="0"/>
            </a:endParaRPr>
          </a:p>
          <a:p>
            <a:pPr marL="285750" indent="-285750" algn="just">
              <a:spcBef>
                <a:spcPts val="600"/>
              </a:spcBef>
              <a:buFont typeface="Wingdings" panose="05000000000000000000" pitchFamily="2" charset="2"/>
              <a:buChar char="§"/>
            </a:pPr>
            <a:r>
              <a:rPr lang="en-US" i="1" dirty="0" err="1">
                <a:solidFill>
                  <a:srgbClr val="0070C0"/>
                </a:solidFill>
                <a:latin typeface="Times New Roman" panose="02020603050405020304" pitchFamily="18" charset="0"/>
                <a:cs typeface="Times New Roman" panose="02020603050405020304" pitchFamily="18" charset="0"/>
              </a:rPr>
              <a:t>Sử</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dụng</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các</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tiêu</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chuẩn</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thích</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hợp</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để</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giao</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tiếp</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với</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cá</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nhân</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hoạch</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tổ</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chức</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có</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liên</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quan</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đến</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dự</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án</a:t>
            </a:r>
            <a:endParaRPr lang="en-US" i="1" dirty="0">
              <a:solidFill>
                <a:srgbClr val="0070C0"/>
              </a:solidFill>
              <a:latin typeface="Times New Roman" panose="02020603050405020304" pitchFamily="18" charset="0"/>
              <a:cs typeface="Times New Roman" panose="02020603050405020304" pitchFamily="18" charset="0"/>
            </a:endParaRPr>
          </a:p>
          <a:p>
            <a:pPr marL="285750" indent="-285750" algn="just">
              <a:spcBef>
                <a:spcPts val="600"/>
              </a:spcBef>
              <a:buFont typeface="Wingdings" panose="05000000000000000000" pitchFamily="2" charset="2"/>
              <a:buChar char="§"/>
            </a:pPr>
            <a:r>
              <a:rPr lang="en-US" i="1" dirty="0" err="1">
                <a:solidFill>
                  <a:srgbClr val="0070C0"/>
                </a:solidFill>
                <a:latin typeface="Times New Roman" panose="02020603050405020304" pitchFamily="18" charset="0"/>
                <a:cs typeface="Times New Roman" panose="02020603050405020304" pitchFamily="18" charset="0"/>
              </a:rPr>
              <a:t>Chắc</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chắn</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rằng</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bạn</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có</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tiêu</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chuẩn</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đúng</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cho</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dựa</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án</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của</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bạn</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chúng</a:t>
            </a:r>
            <a:r>
              <a:rPr lang="en-US" i="1" dirty="0">
                <a:solidFill>
                  <a:srgbClr val="0070C0"/>
                </a:solidFill>
                <a:latin typeface="Times New Roman" panose="02020603050405020304" pitchFamily="18" charset="0"/>
                <a:cs typeface="Times New Roman" panose="02020603050405020304" pitchFamily="18" charset="0"/>
              </a:rPr>
              <a:t> đ</a:t>
            </a:r>
            <a:r>
              <a:rPr lang="vi-VN" i="1" dirty="0">
                <a:solidFill>
                  <a:srgbClr val="0070C0"/>
                </a:solidFill>
                <a:latin typeface="Times New Roman" panose="02020603050405020304" pitchFamily="18" charset="0"/>
                <a:cs typeface="Times New Roman" panose="02020603050405020304" pitchFamily="18" charset="0"/>
              </a:rPr>
              <a:t>ư</a:t>
            </a:r>
            <a:r>
              <a:rPr lang="en-US" i="1" dirty="0">
                <a:solidFill>
                  <a:srgbClr val="0070C0"/>
                </a:solidFill>
                <a:latin typeface="Times New Roman" panose="02020603050405020304" pitchFamily="18" charset="0"/>
                <a:cs typeface="Times New Roman" panose="02020603050405020304" pitchFamily="18" charset="0"/>
              </a:rPr>
              <a:t>a </a:t>
            </a:r>
            <a:r>
              <a:rPr lang="en-US" i="1" dirty="0" err="1">
                <a:solidFill>
                  <a:srgbClr val="0070C0"/>
                </a:solidFill>
                <a:latin typeface="Times New Roman" panose="02020603050405020304" pitchFamily="18" charset="0"/>
                <a:cs typeface="Times New Roman" panose="02020603050405020304" pitchFamily="18" charset="0"/>
              </a:rPr>
              <a:t>ra</a:t>
            </a:r>
            <a:r>
              <a:rPr lang="en-US" i="1" dirty="0">
                <a:solidFill>
                  <a:srgbClr val="0070C0"/>
                </a:solidFill>
                <a:latin typeface="Times New Roman" panose="02020603050405020304" pitchFamily="18" charset="0"/>
                <a:cs typeface="Times New Roman" panose="02020603050405020304" pitchFamily="18" charset="0"/>
              </a:rPr>
              <a:t>:</a:t>
            </a:r>
          </a:p>
          <a:p>
            <a:pPr marL="742950" lvl="1" indent="-285750" algn="just">
              <a:spcBef>
                <a:spcPts val="600"/>
              </a:spcBef>
              <a:buFont typeface="Arial" panose="020B0604020202020204" pitchFamily="34" charset="0"/>
              <a:buChar char="•"/>
            </a:pPr>
            <a:r>
              <a:rPr lang="en-US" i="1" dirty="0" err="1">
                <a:solidFill>
                  <a:srgbClr val="0070C0"/>
                </a:solidFill>
                <a:latin typeface="Times New Roman" panose="02020603050405020304" pitchFamily="18" charset="0"/>
                <a:cs typeface="Times New Roman" panose="02020603050405020304" pitchFamily="18" charset="0"/>
              </a:rPr>
              <a:t>Sự</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giao</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tiếp</a:t>
            </a:r>
            <a:endParaRPr lang="en-US" i="1" dirty="0">
              <a:solidFill>
                <a:srgbClr val="0070C0"/>
              </a:solidFill>
              <a:latin typeface="Times New Roman" panose="02020603050405020304" pitchFamily="18" charset="0"/>
              <a:cs typeface="Times New Roman" panose="02020603050405020304" pitchFamily="18" charset="0"/>
            </a:endParaRPr>
          </a:p>
          <a:p>
            <a:pPr marL="742950" lvl="1" indent="-285750" algn="just">
              <a:spcBef>
                <a:spcPts val="600"/>
              </a:spcBef>
              <a:buFont typeface="Arial" panose="020B0604020202020204" pitchFamily="34" charset="0"/>
              <a:buChar char="•"/>
            </a:pPr>
            <a:r>
              <a:rPr lang="en-US" i="1" dirty="0" err="1">
                <a:solidFill>
                  <a:srgbClr val="0070C0"/>
                </a:solidFill>
                <a:latin typeface="Times New Roman" panose="02020603050405020304" pitchFamily="18" charset="0"/>
                <a:cs typeface="Times New Roman" panose="02020603050405020304" pitchFamily="18" charset="0"/>
              </a:rPr>
              <a:t>Sự</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hân</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tích</a:t>
            </a:r>
            <a:endParaRPr lang="en-US" i="1" dirty="0">
              <a:solidFill>
                <a:srgbClr val="0070C0"/>
              </a:solidFill>
              <a:latin typeface="Times New Roman" panose="02020603050405020304" pitchFamily="18" charset="0"/>
              <a:cs typeface="Times New Roman" panose="02020603050405020304" pitchFamily="18" charset="0"/>
            </a:endParaRPr>
          </a:p>
          <a:p>
            <a:pPr marL="742950" lvl="1" indent="-285750" algn="just">
              <a:spcBef>
                <a:spcPts val="600"/>
              </a:spcBef>
              <a:buFont typeface="Arial" panose="020B0604020202020204" pitchFamily="34" charset="0"/>
              <a:buChar char="•"/>
            </a:pPr>
            <a:r>
              <a:rPr lang="en-US" i="1" dirty="0" err="1">
                <a:solidFill>
                  <a:srgbClr val="0070C0"/>
                </a:solidFill>
                <a:latin typeface="Times New Roman" panose="02020603050405020304" pitchFamily="18" charset="0"/>
                <a:cs typeface="Times New Roman" panose="02020603050405020304" pitchFamily="18" charset="0"/>
              </a:rPr>
              <a:t>Việc</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đưa</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ra</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quyết</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định</a:t>
            </a:r>
            <a:endParaRPr lang="en-US" i="1" dirty="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0623711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normAutofit/>
          </a:bodyPr>
          <a:lstStyle/>
          <a:p>
            <a:r>
              <a:rPr lang="en-US" dirty="0" smtClean="0"/>
              <a:t>2 </a:t>
            </a:r>
            <a:r>
              <a:rPr lang="en-US" dirty="0" err="1" smtClean="0"/>
              <a:t>Phân</a:t>
            </a:r>
            <a:r>
              <a:rPr lang="en-US" dirty="0" smtClean="0"/>
              <a:t> </a:t>
            </a:r>
            <a:r>
              <a:rPr lang="en-US" dirty="0" err="1" smtClean="0"/>
              <a:t>phối</a:t>
            </a:r>
            <a:r>
              <a:rPr lang="en-US" dirty="0" smtClean="0"/>
              <a:t> </a:t>
            </a:r>
            <a:r>
              <a:rPr lang="en-US" dirty="0" err="1" smtClean="0"/>
              <a:t>thông</a:t>
            </a:r>
            <a:r>
              <a:rPr lang="en-US" dirty="0" smtClean="0"/>
              <a:t> tin – </a:t>
            </a:r>
            <a:r>
              <a:rPr lang="en-US" dirty="0" err="1" smtClean="0"/>
              <a:t>kênh</a:t>
            </a:r>
            <a:r>
              <a:rPr lang="en-US" dirty="0" smtClean="0"/>
              <a:t> </a:t>
            </a:r>
            <a:r>
              <a:rPr lang="en-US" dirty="0" err="1" smtClean="0"/>
              <a:t>trao</a:t>
            </a:r>
            <a:r>
              <a:rPr lang="en-US" dirty="0" smtClean="0"/>
              <a:t> </a:t>
            </a:r>
            <a:r>
              <a:rPr lang="en-US" dirty="0" err="1" smtClean="0"/>
              <a:t>đổi</a:t>
            </a:r>
            <a:r>
              <a:rPr lang="en-US" dirty="0" smtClean="0"/>
              <a:t> </a:t>
            </a:r>
            <a:r>
              <a:rPr lang="en-US" dirty="0" err="1" smtClean="0"/>
              <a:t>thông</a:t>
            </a:r>
            <a:r>
              <a:rPr lang="en-US" dirty="0" smtClean="0"/>
              <a:t> tin</a:t>
            </a:r>
            <a:endParaRPr lang="en-US" dirty="0"/>
          </a:p>
        </p:txBody>
      </p:sp>
      <p:sp>
        <p:nvSpPr>
          <p:cNvPr id="4" name="Slide Number Placeholder 3"/>
          <p:cNvSpPr>
            <a:spLocks noGrp="1"/>
          </p:cNvSpPr>
          <p:nvPr>
            <p:ph type="sldNum" sz="quarter" idx="12"/>
          </p:nvPr>
        </p:nvSpPr>
        <p:spPr/>
        <p:txBody>
          <a:bodyPr/>
          <a:lstStyle/>
          <a:p>
            <a:fld id="{33D6E5A2-EC83-451F-A719-9AC1370DD5CF}" type="slidenum">
              <a:rPr lang="en-US" smtClean="0"/>
              <a:pPr/>
              <a:t>42</a:t>
            </a:fld>
            <a:endParaRPr lang="en-US" dirty="0"/>
          </a:p>
        </p:txBody>
      </p:sp>
      <p:sp>
        <p:nvSpPr>
          <p:cNvPr id="5" name="Content Placeholder 4"/>
          <p:cNvSpPr>
            <a:spLocks noGrp="1"/>
          </p:cNvSpPr>
          <p:nvPr>
            <p:ph sz="quarter" idx="4294967295"/>
            <p:custDataLst>
              <p:tags r:id="rId3"/>
            </p:custDataLst>
          </p:nvPr>
        </p:nvSpPr>
        <p:spPr>
          <a:xfrm>
            <a:off x="2200655" y="2679192"/>
            <a:ext cx="3822192" cy="3447288"/>
          </a:xfrm>
          <a:prstGeom prst="rect">
            <a:avLst/>
          </a:prstGeom>
        </p:spPr>
        <p:txBody>
          <a:bodyPr>
            <a:normAutofit fontScale="92500" lnSpcReduction="10000"/>
          </a:bodyPr>
          <a:lstStyle/>
          <a:p>
            <a:r>
              <a:rPr lang="en-US" dirty="0" err="1" smtClean="0"/>
              <a:t>Dùng</a:t>
            </a:r>
            <a:r>
              <a:rPr lang="en-US" dirty="0" smtClean="0"/>
              <a:t> </a:t>
            </a:r>
            <a:r>
              <a:rPr lang="en-US" dirty="0" err="1" smtClean="0"/>
              <a:t>công</a:t>
            </a:r>
            <a:r>
              <a:rPr lang="en-US" dirty="0" smtClean="0"/>
              <a:t> </a:t>
            </a:r>
            <a:r>
              <a:rPr lang="en-US" dirty="0" err="1" smtClean="0"/>
              <a:t>nghệ</a:t>
            </a:r>
            <a:r>
              <a:rPr lang="en-US" dirty="0" smtClean="0"/>
              <a:t> </a:t>
            </a:r>
            <a:r>
              <a:rPr lang="en-US" dirty="0" err="1" smtClean="0"/>
              <a:t>để</a:t>
            </a:r>
            <a:r>
              <a:rPr lang="en-US" dirty="0" smtClean="0"/>
              <a:t> </a:t>
            </a:r>
            <a:r>
              <a:rPr lang="en-US" dirty="0" err="1" smtClean="0"/>
              <a:t>cải</a:t>
            </a:r>
            <a:r>
              <a:rPr lang="en-US" dirty="0" smtClean="0"/>
              <a:t> </a:t>
            </a:r>
            <a:r>
              <a:rPr lang="en-US" dirty="0" err="1" smtClean="0"/>
              <a:t>tiến</a:t>
            </a:r>
            <a:r>
              <a:rPr lang="en-US" dirty="0" smtClean="0"/>
              <a:t> </a:t>
            </a:r>
            <a:r>
              <a:rPr lang="en-US" dirty="0" err="1" smtClean="0"/>
              <a:t>phân</a:t>
            </a:r>
            <a:r>
              <a:rPr lang="en-US" dirty="0" smtClean="0"/>
              <a:t> </a:t>
            </a:r>
            <a:r>
              <a:rPr lang="en-US" dirty="0" err="1" smtClean="0"/>
              <a:t>bố</a:t>
            </a:r>
            <a:r>
              <a:rPr lang="en-US" dirty="0" smtClean="0"/>
              <a:t> </a:t>
            </a:r>
            <a:r>
              <a:rPr lang="en-US" dirty="0" err="1" smtClean="0"/>
              <a:t>thông</a:t>
            </a:r>
            <a:r>
              <a:rPr lang="en-US" dirty="0" smtClean="0"/>
              <a:t> tin</a:t>
            </a:r>
          </a:p>
          <a:p>
            <a:r>
              <a:rPr lang="en-US" dirty="0" err="1" smtClean="0"/>
              <a:t>Các</a:t>
            </a:r>
            <a:r>
              <a:rPr lang="en-US" dirty="0" smtClean="0"/>
              <a:t> </a:t>
            </a:r>
            <a:r>
              <a:rPr lang="en-US" dirty="0" err="1" smtClean="0"/>
              <a:t>phương</a:t>
            </a:r>
            <a:r>
              <a:rPr lang="en-US" dirty="0" smtClean="0"/>
              <a:t> </a:t>
            </a:r>
            <a:r>
              <a:rPr lang="en-US" dirty="0" err="1" smtClean="0"/>
              <a:t>pháp</a:t>
            </a:r>
            <a:r>
              <a:rPr lang="en-US" dirty="0" smtClean="0"/>
              <a:t> </a:t>
            </a:r>
            <a:r>
              <a:rPr lang="en-US" dirty="0" err="1" smtClean="0"/>
              <a:t>hình</a:t>
            </a:r>
            <a:r>
              <a:rPr lang="en-US" dirty="0" smtClean="0"/>
              <a:t> </a:t>
            </a:r>
            <a:r>
              <a:rPr lang="en-US" dirty="0" err="1" smtClean="0"/>
              <a:t>thức</a:t>
            </a:r>
            <a:r>
              <a:rPr lang="en-US" dirty="0" smtClean="0"/>
              <a:t> </a:t>
            </a:r>
            <a:r>
              <a:rPr lang="en-US" dirty="0" err="1" smtClean="0"/>
              <a:t>và</a:t>
            </a:r>
            <a:r>
              <a:rPr lang="en-US" dirty="0" smtClean="0"/>
              <a:t> </a:t>
            </a:r>
            <a:r>
              <a:rPr lang="en-US" dirty="0" err="1" smtClean="0"/>
              <a:t>không</a:t>
            </a:r>
            <a:r>
              <a:rPr lang="en-US" dirty="0" smtClean="0"/>
              <a:t> </a:t>
            </a:r>
            <a:r>
              <a:rPr lang="en-US" dirty="0" err="1" smtClean="0"/>
              <a:t>hình</a:t>
            </a:r>
            <a:r>
              <a:rPr lang="en-US" dirty="0" smtClean="0"/>
              <a:t> </a:t>
            </a:r>
            <a:r>
              <a:rPr lang="en-US" dirty="0" err="1" smtClean="0"/>
              <a:t>thức</a:t>
            </a:r>
            <a:r>
              <a:rPr lang="en-US" dirty="0" smtClean="0"/>
              <a:t> </a:t>
            </a:r>
            <a:r>
              <a:rPr lang="en-US" dirty="0" err="1" smtClean="0"/>
              <a:t>để</a:t>
            </a:r>
            <a:r>
              <a:rPr lang="en-US" dirty="0" smtClean="0"/>
              <a:t> </a:t>
            </a:r>
            <a:r>
              <a:rPr lang="en-US" dirty="0" err="1" smtClean="0"/>
              <a:t>phân</a:t>
            </a:r>
            <a:r>
              <a:rPr lang="en-US" dirty="0" smtClean="0"/>
              <a:t> </a:t>
            </a:r>
            <a:r>
              <a:rPr lang="en-US" dirty="0" err="1" smtClean="0"/>
              <a:t>bố</a:t>
            </a:r>
            <a:r>
              <a:rPr lang="en-US" dirty="0" smtClean="0"/>
              <a:t> </a:t>
            </a:r>
            <a:r>
              <a:rPr lang="en-US" dirty="0" err="1" smtClean="0"/>
              <a:t>thông</a:t>
            </a:r>
            <a:r>
              <a:rPr lang="en-US" dirty="0" smtClean="0"/>
              <a:t> tin</a:t>
            </a:r>
          </a:p>
          <a:p>
            <a:r>
              <a:rPr lang="en-US" dirty="0" err="1" smtClean="0"/>
              <a:t>Kênh</a:t>
            </a:r>
            <a:r>
              <a:rPr lang="en-US" dirty="0" smtClean="0"/>
              <a:t> </a:t>
            </a:r>
            <a:r>
              <a:rPr lang="en-US" dirty="0" err="1" smtClean="0"/>
              <a:t>trao</a:t>
            </a:r>
            <a:r>
              <a:rPr lang="en-US" dirty="0" smtClean="0"/>
              <a:t> </a:t>
            </a:r>
            <a:r>
              <a:rPr lang="en-US" dirty="0" err="1" smtClean="0"/>
              <a:t>đổi</a:t>
            </a:r>
            <a:r>
              <a:rPr lang="en-US" dirty="0" smtClean="0"/>
              <a:t> </a:t>
            </a:r>
            <a:r>
              <a:rPr lang="en-US" dirty="0" err="1" smtClean="0"/>
              <a:t>thông</a:t>
            </a:r>
            <a:r>
              <a:rPr lang="en-US" dirty="0" smtClean="0"/>
              <a:t> tin </a:t>
            </a:r>
            <a:r>
              <a:rPr lang="en-US" dirty="0" err="1" smtClean="0"/>
              <a:t>là</a:t>
            </a:r>
            <a:r>
              <a:rPr lang="en-US" dirty="0" smtClean="0"/>
              <a:t> </a:t>
            </a:r>
            <a:r>
              <a:rPr lang="en-US" dirty="0" err="1" smtClean="0"/>
              <a:t>những</a:t>
            </a:r>
            <a:r>
              <a:rPr lang="en-US" dirty="0" smtClean="0"/>
              <a:t> </a:t>
            </a:r>
            <a:r>
              <a:rPr lang="en-US" dirty="0" err="1" smtClean="0"/>
              <a:t>phương</a:t>
            </a:r>
            <a:r>
              <a:rPr lang="en-US" dirty="0" smtClean="0"/>
              <a:t> </a:t>
            </a:r>
            <a:r>
              <a:rPr lang="en-US" dirty="0" err="1" smtClean="0"/>
              <a:t>pháp</a:t>
            </a:r>
            <a:r>
              <a:rPr lang="en-US" dirty="0" smtClean="0"/>
              <a:t> </a:t>
            </a:r>
            <a:r>
              <a:rPr lang="en-US" dirty="0" err="1" smtClean="0"/>
              <a:t>truyền</a:t>
            </a:r>
            <a:r>
              <a:rPr lang="en-US" dirty="0" smtClean="0"/>
              <a:t> </a:t>
            </a:r>
            <a:r>
              <a:rPr lang="en-US" dirty="0" err="1" smtClean="0"/>
              <a:t>đạt</a:t>
            </a:r>
            <a:r>
              <a:rPr lang="en-US" dirty="0" smtClean="0"/>
              <a:t> </a:t>
            </a:r>
            <a:r>
              <a:rPr lang="en-US" dirty="0" err="1" smtClean="0"/>
              <a:t>thông</a:t>
            </a:r>
            <a:r>
              <a:rPr lang="en-US" dirty="0" smtClean="0"/>
              <a:t> tin. </a:t>
            </a:r>
          </a:p>
          <a:p>
            <a:r>
              <a:rPr lang="en-US" dirty="0" err="1" smtClean="0"/>
              <a:t>Cách</a:t>
            </a:r>
            <a:r>
              <a:rPr lang="en-US" dirty="0" smtClean="0"/>
              <a:t> </a:t>
            </a:r>
            <a:r>
              <a:rPr lang="en-US" dirty="0" err="1" smtClean="0"/>
              <a:t>truyền</a:t>
            </a:r>
            <a:r>
              <a:rPr lang="en-US" dirty="0" smtClean="0"/>
              <a:t> </a:t>
            </a:r>
            <a:r>
              <a:rPr lang="en-US" dirty="0" err="1" smtClean="0"/>
              <a:t>đạt</a:t>
            </a:r>
            <a:r>
              <a:rPr lang="en-US" dirty="0" smtClean="0"/>
              <a:t> </a:t>
            </a:r>
            <a:r>
              <a:rPr lang="en-US" dirty="0" err="1" smtClean="0"/>
              <a:t>thông</a:t>
            </a:r>
            <a:r>
              <a:rPr lang="en-US" dirty="0" smtClean="0"/>
              <a:t> tin: </a:t>
            </a:r>
            <a:r>
              <a:rPr lang="en-US" dirty="0" err="1" smtClean="0"/>
              <a:t>tức</a:t>
            </a:r>
            <a:r>
              <a:rPr lang="en-US" dirty="0" smtClean="0"/>
              <a:t> </a:t>
            </a:r>
            <a:r>
              <a:rPr lang="en-US" dirty="0" err="1" smtClean="0"/>
              <a:t>thì</a:t>
            </a:r>
            <a:r>
              <a:rPr lang="en-US" dirty="0" smtClean="0"/>
              <a:t> </a:t>
            </a:r>
            <a:r>
              <a:rPr lang="en-US" dirty="0" err="1" smtClean="0"/>
              <a:t>hoặc</a:t>
            </a:r>
            <a:r>
              <a:rPr lang="en-US" dirty="0" smtClean="0"/>
              <a:t> </a:t>
            </a:r>
            <a:r>
              <a:rPr lang="en-US" dirty="0" err="1" smtClean="0"/>
              <a:t>cần</a:t>
            </a:r>
            <a:r>
              <a:rPr lang="en-US" dirty="0" smtClean="0"/>
              <a:t> </a:t>
            </a:r>
            <a:r>
              <a:rPr lang="en-US" dirty="0" err="1" smtClean="0"/>
              <a:t>phải</a:t>
            </a:r>
            <a:r>
              <a:rPr lang="en-US" dirty="0" smtClean="0"/>
              <a:t> </a:t>
            </a:r>
            <a:r>
              <a:rPr lang="en-US" dirty="0" err="1" smtClean="0"/>
              <a:t>mất</a:t>
            </a:r>
            <a:r>
              <a:rPr lang="en-US" dirty="0" smtClean="0"/>
              <a:t> </a:t>
            </a:r>
            <a:r>
              <a:rPr lang="en-US" dirty="0" err="1" smtClean="0"/>
              <a:t>thời</a:t>
            </a:r>
            <a:r>
              <a:rPr lang="en-US" dirty="0" smtClean="0"/>
              <a:t> </a:t>
            </a:r>
            <a:r>
              <a:rPr lang="en-US" dirty="0" err="1" smtClean="0"/>
              <a:t>gian</a:t>
            </a:r>
            <a:r>
              <a:rPr lang="en-US" dirty="0" smtClean="0"/>
              <a:t>, </a:t>
            </a:r>
            <a:r>
              <a:rPr lang="en-US" dirty="0" err="1" smtClean="0"/>
              <a:t>hoặc</a:t>
            </a:r>
            <a:r>
              <a:rPr lang="en-US" dirty="0" smtClean="0"/>
              <a:t> </a:t>
            </a:r>
            <a:r>
              <a:rPr lang="en-US" dirty="0" err="1" smtClean="0"/>
              <a:t>giao</a:t>
            </a:r>
            <a:r>
              <a:rPr lang="en-US" dirty="0" smtClean="0"/>
              <a:t> </a:t>
            </a:r>
            <a:r>
              <a:rPr lang="en-US" dirty="0" err="1" smtClean="0"/>
              <a:t>tiếp</a:t>
            </a:r>
            <a:r>
              <a:rPr lang="en-US" dirty="0" smtClean="0"/>
              <a:t> </a:t>
            </a:r>
            <a:r>
              <a:rPr lang="en-US" dirty="0" err="1" smtClean="0"/>
              <a:t>hai</a:t>
            </a:r>
            <a:r>
              <a:rPr lang="en-US" dirty="0" smtClean="0"/>
              <a:t> </a:t>
            </a:r>
            <a:r>
              <a:rPr lang="en-US" dirty="0" err="1" smtClean="0"/>
              <a:t>chiều,hoặc</a:t>
            </a:r>
            <a:r>
              <a:rPr lang="en-US" dirty="0" smtClean="0"/>
              <a:t> </a:t>
            </a:r>
            <a:r>
              <a:rPr lang="en-US" dirty="0" err="1" smtClean="0"/>
              <a:t>chỉ</a:t>
            </a:r>
            <a:r>
              <a:rPr lang="en-US" dirty="0" smtClean="0"/>
              <a:t> </a:t>
            </a:r>
            <a:r>
              <a:rPr lang="en-US" dirty="0" err="1" smtClean="0"/>
              <a:t>một</a:t>
            </a:r>
            <a:r>
              <a:rPr lang="en-US" dirty="0" smtClean="0"/>
              <a:t> </a:t>
            </a:r>
            <a:r>
              <a:rPr lang="en-US" dirty="0" err="1" smtClean="0"/>
              <a:t>chiều</a:t>
            </a:r>
            <a:r>
              <a:rPr lang="en-US" dirty="0" smtClean="0"/>
              <a:t>, </a:t>
            </a:r>
            <a:r>
              <a:rPr lang="en-US" dirty="0" err="1" smtClean="0"/>
              <a:t>hoặc</a:t>
            </a:r>
            <a:r>
              <a:rPr lang="en-US" dirty="0" smtClean="0"/>
              <a:t> </a:t>
            </a:r>
            <a:r>
              <a:rPr lang="en-US" dirty="0" err="1" smtClean="0"/>
              <a:t>chính</a:t>
            </a:r>
            <a:r>
              <a:rPr lang="en-US" dirty="0" smtClean="0"/>
              <a:t> </a:t>
            </a:r>
            <a:r>
              <a:rPr lang="en-US" dirty="0" err="1" smtClean="0"/>
              <a:t>thức</a:t>
            </a:r>
            <a:r>
              <a:rPr lang="en-US" dirty="0" smtClean="0"/>
              <a:t> </a:t>
            </a:r>
            <a:r>
              <a:rPr lang="en-US" dirty="0" err="1" smtClean="0"/>
              <a:t>hoặc</a:t>
            </a:r>
            <a:r>
              <a:rPr lang="en-US" dirty="0" smtClean="0"/>
              <a:t> </a:t>
            </a:r>
            <a:r>
              <a:rPr lang="en-US" dirty="0" err="1" smtClean="0"/>
              <a:t>không</a:t>
            </a:r>
            <a:r>
              <a:rPr lang="en-US" dirty="0" smtClean="0"/>
              <a:t> </a:t>
            </a:r>
            <a:r>
              <a:rPr lang="en-US" dirty="0" err="1" smtClean="0"/>
              <a:t>chính</a:t>
            </a:r>
            <a:r>
              <a:rPr lang="en-US" dirty="0" smtClean="0"/>
              <a:t> </a:t>
            </a:r>
            <a:r>
              <a:rPr lang="en-US" dirty="0" err="1" smtClean="0"/>
              <a:t>thức</a:t>
            </a:r>
            <a:r>
              <a:rPr lang="en-US" dirty="0" smtClean="0"/>
              <a:t> </a:t>
            </a:r>
          </a:p>
        </p:txBody>
      </p:sp>
      <p:sp>
        <p:nvSpPr>
          <p:cNvPr id="8" name="Content Placeholder 7"/>
          <p:cNvSpPr>
            <a:spLocks noGrp="1"/>
          </p:cNvSpPr>
          <p:nvPr>
            <p:ph sz="quarter" idx="4294967295"/>
          </p:nvPr>
        </p:nvSpPr>
        <p:spPr>
          <a:xfrm>
            <a:off x="6169152" y="2679192"/>
            <a:ext cx="3822192" cy="3447288"/>
          </a:xfrm>
          <a:prstGeom prst="rect">
            <a:avLst/>
          </a:prstGeom>
        </p:spPr>
        <p:txBody>
          <a:bodyPr>
            <a:normAutofit fontScale="92500" lnSpcReduction="10000"/>
          </a:bodyPr>
          <a:lstStyle/>
          <a:p>
            <a:r>
              <a:rPr lang="en-US" dirty="0" err="1" smtClean="0"/>
              <a:t>Xác</a:t>
            </a:r>
            <a:r>
              <a:rPr lang="en-US" dirty="0" smtClean="0"/>
              <a:t> </a:t>
            </a:r>
            <a:r>
              <a:rPr lang="en-US" dirty="0" err="1" smtClean="0"/>
              <a:t>định</a:t>
            </a:r>
            <a:r>
              <a:rPr lang="en-US" dirty="0" smtClean="0"/>
              <a:t> </a:t>
            </a:r>
            <a:r>
              <a:rPr lang="en-US" dirty="0" err="1" smtClean="0"/>
              <a:t>các</a:t>
            </a:r>
            <a:r>
              <a:rPr lang="en-US" dirty="0" smtClean="0"/>
              <a:t> </a:t>
            </a:r>
            <a:r>
              <a:rPr lang="en-US" dirty="0" err="1" smtClean="0"/>
              <a:t>kênh</a:t>
            </a:r>
            <a:r>
              <a:rPr lang="en-US" dirty="0" smtClean="0"/>
              <a:t> </a:t>
            </a:r>
            <a:r>
              <a:rPr lang="en-US" dirty="0" err="1" smtClean="0"/>
              <a:t>trao</a:t>
            </a:r>
            <a:r>
              <a:rPr lang="en-US" dirty="0" smtClean="0"/>
              <a:t> </a:t>
            </a:r>
            <a:r>
              <a:rPr lang="en-US" dirty="0" err="1" smtClean="0"/>
              <a:t>đổi</a:t>
            </a:r>
            <a:r>
              <a:rPr lang="en-US" dirty="0" smtClean="0"/>
              <a:t> </a:t>
            </a:r>
            <a:r>
              <a:rPr lang="en-US" dirty="0" err="1" smtClean="0"/>
              <a:t>thông</a:t>
            </a:r>
            <a:r>
              <a:rPr lang="en-US" dirty="0" smtClean="0"/>
              <a:t> tin </a:t>
            </a:r>
            <a:r>
              <a:rPr lang="en-US" dirty="0" err="1" smtClean="0"/>
              <a:t>cả</a:t>
            </a:r>
            <a:r>
              <a:rPr lang="en-US" dirty="0" smtClean="0"/>
              <a:t> </a:t>
            </a:r>
            <a:r>
              <a:rPr lang="en-US" dirty="0" err="1" smtClean="0"/>
              <a:t>chính</a:t>
            </a:r>
            <a:r>
              <a:rPr lang="en-US" dirty="0" smtClean="0"/>
              <a:t> </a:t>
            </a:r>
            <a:r>
              <a:rPr lang="en-US" dirty="0" err="1" smtClean="0"/>
              <a:t>thức</a:t>
            </a:r>
            <a:r>
              <a:rPr lang="en-US" dirty="0" smtClean="0"/>
              <a:t> </a:t>
            </a:r>
            <a:r>
              <a:rPr lang="en-US" dirty="0" err="1" smtClean="0"/>
              <a:t>và</a:t>
            </a:r>
            <a:r>
              <a:rPr lang="en-US" dirty="0" smtClean="0"/>
              <a:t> </a:t>
            </a:r>
            <a:r>
              <a:rPr lang="en-US" dirty="0" err="1" smtClean="0"/>
              <a:t>không</a:t>
            </a:r>
            <a:r>
              <a:rPr lang="en-US" dirty="0" smtClean="0"/>
              <a:t> </a:t>
            </a:r>
            <a:r>
              <a:rPr lang="en-US" dirty="0" err="1" smtClean="0"/>
              <a:t>chính</a:t>
            </a:r>
            <a:r>
              <a:rPr lang="en-US" dirty="0" smtClean="0"/>
              <a:t> </a:t>
            </a:r>
            <a:r>
              <a:rPr lang="en-US" dirty="0" err="1" smtClean="0"/>
              <a:t>thức</a:t>
            </a:r>
            <a:r>
              <a:rPr lang="en-US" dirty="0" smtClean="0"/>
              <a:t>, chon </a:t>
            </a:r>
            <a:r>
              <a:rPr lang="en-US" dirty="0" err="1" smtClean="0"/>
              <a:t>ra</a:t>
            </a:r>
            <a:r>
              <a:rPr lang="en-US" dirty="0" smtClean="0"/>
              <a:t> </a:t>
            </a:r>
            <a:r>
              <a:rPr lang="en-US" dirty="0" err="1" smtClean="0"/>
              <a:t>các</a:t>
            </a:r>
            <a:r>
              <a:rPr lang="en-US" dirty="0" smtClean="0"/>
              <a:t> </a:t>
            </a:r>
            <a:r>
              <a:rPr lang="en-US" dirty="0" err="1" smtClean="0"/>
              <a:t>kênh</a:t>
            </a:r>
            <a:r>
              <a:rPr lang="en-US" dirty="0" smtClean="0"/>
              <a:t> </a:t>
            </a:r>
            <a:r>
              <a:rPr lang="en-US" dirty="0" err="1" smtClean="0"/>
              <a:t>trao</a:t>
            </a:r>
            <a:r>
              <a:rPr lang="en-US" dirty="0" smtClean="0"/>
              <a:t> </a:t>
            </a:r>
            <a:r>
              <a:rPr lang="en-US" dirty="0" err="1" smtClean="0"/>
              <a:t>đổi</a:t>
            </a:r>
            <a:r>
              <a:rPr lang="en-US" dirty="0" smtClean="0"/>
              <a:t> </a:t>
            </a:r>
            <a:r>
              <a:rPr lang="en-US" dirty="0" err="1" smtClean="0"/>
              <a:t>thông</a:t>
            </a:r>
            <a:r>
              <a:rPr lang="en-US" dirty="0" smtClean="0"/>
              <a:t> tin </a:t>
            </a:r>
            <a:r>
              <a:rPr lang="en-US" dirty="0" err="1" smtClean="0"/>
              <a:t>đáp</a:t>
            </a:r>
            <a:r>
              <a:rPr lang="en-US" dirty="0" smtClean="0"/>
              <a:t> </a:t>
            </a:r>
            <a:r>
              <a:rPr lang="en-US" dirty="0" err="1" smtClean="0"/>
              <a:t>ứng</a:t>
            </a:r>
            <a:r>
              <a:rPr lang="en-US" dirty="0" smtClean="0"/>
              <a:t> </a:t>
            </a:r>
            <a:r>
              <a:rPr lang="en-US" dirty="0" err="1" smtClean="0"/>
              <a:t>nhu</a:t>
            </a:r>
            <a:r>
              <a:rPr lang="en-US" dirty="0" smtClean="0"/>
              <a:t> </a:t>
            </a:r>
            <a:r>
              <a:rPr lang="en-US" dirty="0" err="1" smtClean="0"/>
              <a:t>cầu</a:t>
            </a:r>
            <a:r>
              <a:rPr lang="en-US" dirty="0" smtClean="0"/>
              <a:t> </a:t>
            </a:r>
            <a:r>
              <a:rPr lang="en-US" dirty="0" err="1" smtClean="0"/>
              <a:t>của</a:t>
            </a:r>
            <a:r>
              <a:rPr lang="en-US" dirty="0" smtClean="0"/>
              <a:t> </a:t>
            </a:r>
            <a:r>
              <a:rPr lang="en-US" dirty="0" err="1" smtClean="0"/>
              <a:t>tổ</a:t>
            </a:r>
            <a:r>
              <a:rPr lang="en-US" dirty="0" smtClean="0"/>
              <a:t> </a:t>
            </a:r>
            <a:r>
              <a:rPr lang="en-US" dirty="0" err="1" smtClean="0"/>
              <a:t>chức</a:t>
            </a:r>
            <a:endParaRPr lang="en-US" dirty="0" smtClean="0"/>
          </a:p>
          <a:p>
            <a:r>
              <a:rPr lang="en-US" dirty="0" err="1" smtClean="0"/>
              <a:t>Chỉ</a:t>
            </a:r>
            <a:r>
              <a:rPr lang="en-US" dirty="0" smtClean="0"/>
              <a:t> </a:t>
            </a:r>
            <a:r>
              <a:rPr lang="en-US" dirty="0" err="1" smtClean="0"/>
              <a:t>định</a:t>
            </a:r>
            <a:r>
              <a:rPr lang="en-US" dirty="0" smtClean="0"/>
              <a:t> </a:t>
            </a:r>
            <a:r>
              <a:rPr lang="en-US" dirty="0" err="1" smtClean="0"/>
              <a:t>vai</a:t>
            </a:r>
            <a:r>
              <a:rPr lang="en-US" dirty="0" smtClean="0"/>
              <a:t> </a:t>
            </a:r>
            <a:r>
              <a:rPr lang="en-US" dirty="0" err="1" smtClean="0"/>
              <a:t>trò</a:t>
            </a:r>
            <a:r>
              <a:rPr lang="en-US" dirty="0" smtClean="0"/>
              <a:t> </a:t>
            </a:r>
            <a:r>
              <a:rPr lang="en-US" dirty="0" err="1" smtClean="0"/>
              <a:t>và</a:t>
            </a:r>
            <a:r>
              <a:rPr lang="en-US" dirty="0" smtClean="0"/>
              <a:t> </a:t>
            </a:r>
            <a:r>
              <a:rPr lang="en-US" dirty="0" err="1" smtClean="0"/>
              <a:t>trách</a:t>
            </a:r>
            <a:r>
              <a:rPr lang="en-US" dirty="0" smtClean="0"/>
              <a:t> </a:t>
            </a:r>
            <a:r>
              <a:rPr lang="en-US" dirty="0" err="1" smtClean="0"/>
              <a:t>nhiệm</a:t>
            </a:r>
            <a:r>
              <a:rPr lang="en-US" dirty="0" smtClean="0"/>
              <a:t> </a:t>
            </a:r>
            <a:r>
              <a:rPr lang="en-US" dirty="0" err="1" smtClean="0"/>
              <a:t>trao</a:t>
            </a:r>
            <a:r>
              <a:rPr lang="en-US" dirty="0" smtClean="0"/>
              <a:t> </a:t>
            </a:r>
            <a:r>
              <a:rPr lang="en-US" dirty="0" err="1" smtClean="0"/>
              <a:t>đổi</a:t>
            </a:r>
            <a:r>
              <a:rPr lang="en-US" dirty="0" smtClean="0"/>
              <a:t> </a:t>
            </a:r>
            <a:r>
              <a:rPr lang="en-US" dirty="0" err="1" smtClean="0"/>
              <a:t>thông</a:t>
            </a:r>
            <a:r>
              <a:rPr lang="en-US" dirty="0" smtClean="0"/>
              <a:t> tin</a:t>
            </a:r>
          </a:p>
          <a:p>
            <a:r>
              <a:rPr lang="en-US" dirty="0" err="1" smtClean="0"/>
              <a:t>Phân</a:t>
            </a:r>
            <a:r>
              <a:rPr lang="en-US" dirty="0" smtClean="0"/>
              <a:t> </a:t>
            </a:r>
            <a:r>
              <a:rPr lang="en-US" dirty="0" err="1" smtClean="0"/>
              <a:t>bổ</a:t>
            </a:r>
            <a:r>
              <a:rPr lang="en-US" dirty="0" smtClean="0"/>
              <a:t> </a:t>
            </a:r>
            <a:r>
              <a:rPr lang="en-US" dirty="0" err="1" smtClean="0"/>
              <a:t>thời</a:t>
            </a:r>
            <a:r>
              <a:rPr lang="en-US" dirty="0" smtClean="0"/>
              <a:t> </a:t>
            </a:r>
            <a:r>
              <a:rPr lang="en-US" dirty="0" err="1" smtClean="0"/>
              <a:t>gian</a:t>
            </a:r>
            <a:r>
              <a:rPr lang="en-US" dirty="0" smtClean="0"/>
              <a:t> </a:t>
            </a:r>
            <a:r>
              <a:rPr lang="en-US" dirty="0" err="1" smtClean="0"/>
              <a:t>trong</a:t>
            </a:r>
            <a:r>
              <a:rPr lang="en-US" dirty="0" smtClean="0"/>
              <a:t> </a:t>
            </a:r>
            <a:r>
              <a:rPr lang="en-US" dirty="0" err="1" smtClean="0"/>
              <a:t>lịch</a:t>
            </a:r>
            <a:r>
              <a:rPr lang="en-US" dirty="0" smtClean="0"/>
              <a:t> </a:t>
            </a:r>
            <a:r>
              <a:rPr lang="en-US" dirty="0" err="1" smtClean="0"/>
              <a:t>trình</a:t>
            </a:r>
            <a:r>
              <a:rPr lang="en-US" dirty="0" smtClean="0"/>
              <a:t> </a:t>
            </a:r>
            <a:r>
              <a:rPr lang="en-US" dirty="0" err="1" smtClean="0"/>
              <a:t>cho</a:t>
            </a:r>
            <a:r>
              <a:rPr lang="en-US" dirty="0" smtClean="0"/>
              <a:t> </a:t>
            </a:r>
            <a:r>
              <a:rPr lang="en-US" dirty="0" err="1" smtClean="0"/>
              <a:t>việc</a:t>
            </a:r>
            <a:r>
              <a:rPr lang="en-US" dirty="0" smtClean="0"/>
              <a:t> </a:t>
            </a:r>
            <a:r>
              <a:rPr lang="en-US" dirty="0" err="1" smtClean="0"/>
              <a:t>thực</a:t>
            </a:r>
            <a:r>
              <a:rPr lang="en-US" dirty="0" smtClean="0"/>
              <a:t> </a:t>
            </a:r>
            <a:r>
              <a:rPr lang="en-US" dirty="0" err="1" smtClean="0"/>
              <a:t>hiện</a:t>
            </a:r>
            <a:r>
              <a:rPr lang="en-US" dirty="0" smtClean="0"/>
              <a:t> </a:t>
            </a:r>
            <a:r>
              <a:rPr lang="en-US" dirty="0" err="1" smtClean="0"/>
              <a:t>trao</a:t>
            </a:r>
            <a:r>
              <a:rPr lang="en-US" dirty="0" smtClean="0"/>
              <a:t> </a:t>
            </a:r>
            <a:r>
              <a:rPr lang="en-US" dirty="0" err="1" smtClean="0"/>
              <a:t>đổi</a:t>
            </a:r>
            <a:r>
              <a:rPr lang="en-US" dirty="0" smtClean="0"/>
              <a:t> tin</a:t>
            </a:r>
          </a:p>
          <a:p>
            <a:r>
              <a:rPr lang="en-US" dirty="0" err="1" smtClean="0"/>
              <a:t>Viết</a:t>
            </a:r>
            <a:r>
              <a:rPr lang="en-US" dirty="0" smtClean="0"/>
              <a:t> </a:t>
            </a:r>
            <a:r>
              <a:rPr lang="en-US" dirty="0" err="1" smtClean="0"/>
              <a:t>thành</a:t>
            </a:r>
            <a:r>
              <a:rPr lang="en-US" dirty="0" smtClean="0"/>
              <a:t> </a:t>
            </a:r>
            <a:r>
              <a:rPr lang="en-US" dirty="0" err="1" smtClean="0"/>
              <a:t>văn</a:t>
            </a:r>
            <a:r>
              <a:rPr lang="en-US" dirty="0" smtClean="0"/>
              <a:t> </a:t>
            </a:r>
            <a:r>
              <a:rPr lang="en-US" dirty="0" err="1" smtClean="0"/>
              <a:t>bản</a:t>
            </a:r>
            <a:r>
              <a:rPr lang="en-US" dirty="0" smtClean="0"/>
              <a:t> </a:t>
            </a:r>
            <a:r>
              <a:rPr lang="en-US" dirty="0" err="1" smtClean="0"/>
              <a:t>kế</a:t>
            </a:r>
            <a:r>
              <a:rPr lang="en-US" dirty="0" smtClean="0"/>
              <a:t> </a:t>
            </a:r>
            <a:r>
              <a:rPr lang="en-US" dirty="0" err="1" smtClean="0"/>
              <a:t>hoạch</a:t>
            </a:r>
            <a:r>
              <a:rPr lang="en-US" dirty="0" smtClean="0"/>
              <a:t> </a:t>
            </a:r>
            <a:r>
              <a:rPr lang="en-US" dirty="0" err="1" smtClean="0"/>
              <a:t>trao</a:t>
            </a:r>
            <a:r>
              <a:rPr lang="en-US" dirty="0" smtClean="0"/>
              <a:t> </a:t>
            </a:r>
            <a:r>
              <a:rPr lang="en-US" dirty="0" err="1" smtClean="0"/>
              <a:t>đổi</a:t>
            </a:r>
            <a:r>
              <a:rPr lang="en-US" dirty="0" smtClean="0"/>
              <a:t> </a:t>
            </a:r>
            <a:r>
              <a:rPr lang="en-US" dirty="0" err="1" smtClean="0"/>
              <a:t>thông</a:t>
            </a:r>
            <a:r>
              <a:rPr lang="en-US" dirty="0" smtClean="0"/>
              <a:t> tin </a:t>
            </a:r>
            <a:r>
              <a:rPr lang="en-US" dirty="0" err="1" smtClean="0"/>
              <a:t>và</a:t>
            </a:r>
            <a:r>
              <a:rPr lang="en-US" dirty="0" smtClean="0"/>
              <a:t> </a:t>
            </a:r>
            <a:r>
              <a:rPr lang="en-US" dirty="0" err="1" smtClean="0"/>
              <a:t>phân</a:t>
            </a:r>
            <a:r>
              <a:rPr lang="en-US" dirty="0" smtClean="0"/>
              <a:t> </a:t>
            </a:r>
            <a:r>
              <a:rPr lang="en-US" dirty="0" err="1" smtClean="0"/>
              <a:t>phát</a:t>
            </a:r>
            <a:r>
              <a:rPr lang="en-US" dirty="0" smtClean="0"/>
              <a:t>. </a:t>
            </a:r>
            <a:r>
              <a:rPr lang="en-US" dirty="0" err="1" smtClean="0"/>
              <a:t>Đừng</a:t>
            </a:r>
            <a:r>
              <a:rPr lang="en-US" dirty="0" smtClean="0"/>
              <a:t> </a:t>
            </a:r>
            <a:r>
              <a:rPr lang="en-US" dirty="0" err="1" smtClean="0"/>
              <a:t>quên</a:t>
            </a:r>
            <a:r>
              <a:rPr lang="en-US" dirty="0" smtClean="0"/>
              <a:t> </a:t>
            </a:r>
            <a:r>
              <a:rPr lang="en-US" dirty="0" err="1" smtClean="0"/>
              <a:t>cập</a:t>
            </a:r>
            <a:r>
              <a:rPr lang="en-US" dirty="0" smtClean="0"/>
              <a:t> </a:t>
            </a:r>
            <a:r>
              <a:rPr lang="en-US" dirty="0" err="1" smtClean="0"/>
              <a:t>nhật</a:t>
            </a:r>
            <a:r>
              <a:rPr lang="en-US" dirty="0" smtClean="0"/>
              <a:t> </a:t>
            </a:r>
            <a:r>
              <a:rPr lang="en-US" dirty="0" err="1" smtClean="0"/>
              <a:t>bản</a:t>
            </a:r>
            <a:r>
              <a:rPr lang="en-US" dirty="0" smtClean="0"/>
              <a:t> </a:t>
            </a:r>
            <a:r>
              <a:rPr lang="en-US" dirty="0" err="1" smtClean="0"/>
              <a:t>kế</a:t>
            </a:r>
            <a:r>
              <a:rPr lang="en-US" dirty="0" smtClean="0"/>
              <a:t> </a:t>
            </a:r>
            <a:r>
              <a:rPr lang="en-US" dirty="0" err="1" smtClean="0"/>
              <a:t>hoạch</a:t>
            </a:r>
            <a:r>
              <a:rPr lang="en-US" dirty="0" smtClean="0"/>
              <a:t> </a:t>
            </a:r>
            <a:r>
              <a:rPr lang="en-US" dirty="0" err="1" smtClean="0"/>
              <a:t>khi</a:t>
            </a:r>
            <a:r>
              <a:rPr lang="en-US" dirty="0" smtClean="0"/>
              <a:t> </a:t>
            </a:r>
            <a:r>
              <a:rPr lang="en-US" dirty="0" err="1" smtClean="0"/>
              <a:t>cần</a:t>
            </a:r>
            <a:endParaRPr lang="en-US" dirty="0"/>
          </a:p>
        </p:txBody>
      </p:sp>
    </p:spTree>
    <p:custDataLst>
      <p:tags r:id="rId1"/>
    </p:custDataLst>
    <p:extLst>
      <p:ext uri="{BB962C8B-B14F-4D97-AF65-F5344CB8AC3E}">
        <p14:creationId xmlns:p14="http://schemas.microsoft.com/office/powerpoint/2010/main" val="1089213401"/>
      </p:ext>
    </p:extLst>
  </p:cSld>
  <p:clrMapOvr>
    <a:masterClrMapping/>
  </p:clrMapOvr>
  <p:transition spd="slow">
    <p:wipe dir="d"/>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0130" name="Rectangle 2"/>
          <p:cNvSpPr>
            <a:spLocks noGrp="1" noChangeArrowheads="1"/>
          </p:cNvSpPr>
          <p:nvPr>
            <p:ph type="title"/>
          </p:nvPr>
        </p:nvSpPr>
        <p:spPr/>
        <p:txBody>
          <a:bodyPr>
            <a:normAutofit/>
          </a:bodyPr>
          <a:lstStyle/>
          <a:p>
            <a:r>
              <a:rPr lang="fr-FR" altLang="en-US" dirty="0" err="1" smtClean="0"/>
              <a:t>Phần</a:t>
            </a:r>
            <a:r>
              <a:rPr lang="fr-FR" altLang="en-US" dirty="0" smtClean="0"/>
              <a:t> </a:t>
            </a:r>
            <a:r>
              <a:rPr lang="fr-FR" altLang="en-US" dirty="0" err="1"/>
              <a:t>mềm</a:t>
            </a:r>
            <a:r>
              <a:rPr lang="fr-FR" altLang="en-US" dirty="0"/>
              <a:t> </a:t>
            </a:r>
            <a:r>
              <a:rPr lang="fr-FR" altLang="en-US" dirty="0" err="1" smtClean="0"/>
              <a:t>trợ</a:t>
            </a:r>
            <a:r>
              <a:rPr lang="fr-FR" altLang="en-US" dirty="0" smtClean="0"/>
              <a:t> </a:t>
            </a:r>
            <a:r>
              <a:rPr lang="fr-FR" altLang="en-US" dirty="0" err="1"/>
              <a:t>giúp</a:t>
            </a:r>
            <a:r>
              <a:rPr lang="fr-FR" altLang="en-US" dirty="0"/>
              <a:t> </a:t>
            </a:r>
            <a:r>
              <a:rPr lang="fr-FR" altLang="en-US" dirty="0" err="1"/>
              <a:t>quản</a:t>
            </a:r>
            <a:r>
              <a:rPr lang="fr-FR" altLang="en-US" dirty="0"/>
              <a:t> </a:t>
            </a:r>
            <a:r>
              <a:rPr lang="fr-FR" altLang="en-US" dirty="0" err="1"/>
              <a:t>lý</a:t>
            </a:r>
            <a:r>
              <a:rPr lang="fr-FR" altLang="en-US" dirty="0"/>
              <a:t> </a:t>
            </a:r>
            <a:r>
              <a:rPr lang="fr-FR" altLang="en-US" dirty="0" err="1"/>
              <a:t>dự</a:t>
            </a:r>
            <a:r>
              <a:rPr lang="fr-FR" altLang="en-US" dirty="0"/>
              <a:t> </a:t>
            </a:r>
            <a:r>
              <a:rPr lang="fr-FR" altLang="en-US" dirty="0" err="1"/>
              <a:t>án</a:t>
            </a:r>
            <a:r>
              <a:rPr lang="fr-FR" altLang="en-US" dirty="0"/>
              <a:t> ...</a:t>
            </a:r>
          </a:p>
        </p:txBody>
      </p:sp>
      <p:sp>
        <p:nvSpPr>
          <p:cNvPr id="6" name="Slide Number Placeholder 5"/>
          <p:cNvSpPr>
            <a:spLocks noGrp="1"/>
          </p:cNvSpPr>
          <p:nvPr>
            <p:ph type="sldNum" sz="quarter" idx="12"/>
          </p:nvPr>
        </p:nvSpPr>
        <p:spPr/>
        <p:txBody>
          <a:bodyPr/>
          <a:lstStyle/>
          <a:p>
            <a:pPr lvl="1"/>
            <a:fld id="{7F828067-8836-40BD-82E6-5DFC5F546292}" type="slidenum">
              <a:rPr lang="en-US" altLang="en-US"/>
              <a:pPr lvl="1"/>
              <a:t>43</a:t>
            </a:fld>
            <a:endParaRPr lang="en-US" altLang="en-US">
              <a:latin typeface="Times New Roman" pitchFamily="18" charset="0"/>
            </a:endParaRPr>
          </a:p>
        </p:txBody>
      </p:sp>
      <p:sp>
        <p:nvSpPr>
          <p:cNvPr id="560131" name="Rectangle 3"/>
          <p:cNvSpPr>
            <a:spLocks noGrp="1" noChangeArrowheads="1"/>
          </p:cNvSpPr>
          <p:nvPr>
            <p:ph sz="quarter" idx="4294967295"/>
          </p:nvPr>
        </p:nvSpPr>
        <p:spPr>
          <a:xfrm>
            <a:off x="2200655" y="2679192"/>
            <a:ext cx="3822192" cy="3447288"/>
          </a:xfrm>
          <a:prstGeom prst="rect">
            <a:avLst/>
          </a:prstGeom>
        </p:spPr>
        <p:txBody>
          <a:bodyPr>
            <a:normAutofit/>
          </a:bodyPr>
          <a:lstStyle/>
          <a:p>
            <a:r>
              <a:rPr lang="fr-FR" altLang="en-US"/>
              <a:t>Phải chọn ra một phần mềm thích hợp</a:t>
            </a:r>
          </a:p>
          <a:p>
            <a:r>
              <a:rPr lang="fr-FR" altLang="en-US"/>
              <a:t>Phải học sử dụng phần mềm thành thạo</a:t>
            </a:r>
          </a:p>
          <a:p>
            <a:r>
              <a:rPr lang="fr-FR" altLang="en-US"/>
              <a:t>Nên sử dụng 1 phần mềm cho:</a:t>
            </a:r>
          </a:p>
          <a:p>
            <a:pPr lvl="1"/>
            <a:r>
              <a:rPr lang="fr-FR" altLang="en-US"/>
              <a:t>tất cả các máy tính trong dự án</a:t>
            </a:r>
          </a:p>
          <a:p>
            <a:pPr lvl="1"/>
            <a:r>
              <a:rPr lang="fr-FR" altLang="en-US"/>
              <a:t>tất cả các công việc có thể đáp ứng</a:t>
            </a:r>
          </a:p>
          <a:p>
            <a:r>
              <a:rPr lang="fr-FR" altLang="en-US"/>
              <a:t>Phần mềm chỉ trợ giúp, không thể thay thế</a:t>
            </a:r>
          </a:p>
        </p:txBody>
      </p:sp>
      <p:sp>
        <p:nvSpPr>
          <p:cNvPr id="2" name="Content Placeholder 1"/>
          <p:cNvSpPr>
            <a:spLocks noGrp="1"/>
          </p:cNvSpPr>
          <p:nvPr>
            <p:ph sz="quarter" idx="4294967295"/>
          </p:nvPr>
        </p:nvSpPr>
        <p:spPr>
          <a:xfrm>
            <a:off x="6169152" y="2679192"/>
            <a:ext cx="3822192" cy="3447288"/>
          </a:xfrm>
          <a:prstGeom prst="rect">
            <a:avLst/>
          </a:prstGeom>
        </p:spPr>
        <p:txBody>
          <a:bodyPr>
            <a:normAutofit fontScale="92500" lnSpcReduction="20000"/>
          </a:bodyPr>
          <a:lstStyle/>
          <a:p>
            <a:r>
              <a:rPr lang="fr-FR" altLang="en-US" dirty="0" err="1"/>
              <a:t>Dữ</a:t>
            </a:r>
            <a:r>
              <a:rPr lang="fr-FR" altLang="en-US" dirty="0"/>
              <a:t> </a:t>
            </a:r>
            <a:r>
              <a:rPr lang="fr-FR" altLang="en-US" dirty="0" err="1"/>
              <a:t>liệu</a:t>
            </a:r>
            <a:r>
              <a:rPr lang="fr-FR" altLang="en-US" dirty="0"/>
              <a:t> </a:t>
            </a:r>
            <a:r>
              <a:rPr lang="fr-FR" altLang="en-US" dirty="0" err="1"/>
              <a:t>phải</a:t>
            </a:r>
            <a:r>
              <a:rPr lang="fr-FR" altLang="en-US" dirty="0"/>
              <a:t> </a:t>
            </a:r>
            <a:r>
              <a:rPr lang="fr-FR" altLang="en-US" dirty="0" err="1"/>
              <a:t>thường</a:t>
            </a:r>
            <a:r>
              <a:rPr lang="fr-FR" altLang="en-US" dirty="0"/>
              <a:t> </a:t>
            </a:r>
            <a:r>
              <a:rPr lang="fr-FR" altLang="en-US" dirty="0" err="1"/>
              <a:t>xuyên</a:t>
            </a:r>
            <a:r>
              <a:rPr lang="fr-FR" altLang="en-US" dirty="0"/>
              <a:t> </a:t>
            </a:r>
            <a:r>
              <a:rPr lang="fr-FR" altLang="en-US" dirty="0" err="1"/>
              <a:t>được</a:t>
            </a:r>
            <a:r>
              <a:rPr lang="fr-FR" altLang="en-US" dirty="0"/>
              <a:t> </a:t>
            </a:r>
            <a:r>
              <a:rPr lang="fr-FR" altLang="en-US" dirty="0" err="1"/>
              <a:t>cập</a:t>
            </a:r>
            <a:r>
              <a:rPr lang="fr-FR" altLang="en-US" dirty="0"/>
              <a:t> </a:t>
            </a:r>
            <a:r>
              <a:rPr lang="fr-FR" altLang="en-US" dirty="0" err="1"/>
              <a:t>nhật</a:t>
            </a:r>
            <a:endParaRPr lang="fr-FR" altLang="en-US" dirty="0"/>
          </a:p>
          <a:p>
            <a:r>
              <a:rPr lang="fr-FR" altLang="en-US" dirty="0" err="1"/>
              <a:t>Người</a:t>
            </a:r>
            <a:r>
              <a:rPr lang="fr-FR" altLang="en-US" dirty="0"/>
              <a:t> </a:t>
            </a:r>
            <a:r>
              <a:rPr lang="fr-FR" altLang="en-US" dirty="0" err="1"/>
              <a:t>cập</a:t>
            </a:r>
            <a:r>
              <a:rPr lang="fr-FR" altLang="en-US" dirty="0"/>
              <a:t> </a:t>
            </a:r>
            <a:r>
              <a:rPr lang="fr-FR" altLang="en-US" dirty="0" err="1"/>
              <a:t>nhật</a:t>
            </a:r>
            <a:r>
              <a:rPr lang="fr-FR" altLang="en-US" dirty="0"/>
              <a:t> </a:t>
            </a:r>
            <a:r>
              <a:rPr lang="fr-FR" altLang="en-US" dirty="0" err="1"/>
              <a:t>càng</a:t>
            </a:r>
            <a:r>
              <a:rPr lang="fr-FR" altLang="en-US" dirty="0"/>
              <a:t> </a:t>
            </a:r>
            <a:r>
              <a:rPr lang="fr-FR" altLang="en-US" dirty="0" err="1"/>
              <a:t>ít</a:t>
            </a:r>
            <a:r>
              <a:rPr lang="fr-FR" altLang="en-US" dirty="0"/>
              <a:t> </a:t>
            </a:r>
            <a:r>
              <a:rPr lang="fr-FR" altLang="en-US" dirty="0" err="1"/>
              <a:t>càng</a:t>
            </a:r>
            <a:r>
              <a:rPr lang="fr-FR" altLang="en-US" dirty="0"/>
              <a:t> </a:t>
            </a:r>
            <a:r>
              <a:rPr lang="fr-FR" altLang="en-US" dirty="0" err="1"/>
              <a:t>tốt</a:t>
            </a:r>
            <a:r>
              <a:rPr lang="fr-FR" altLang="en-US" dirty="0"/>
              <a:t>. </a:t>
            </a:r>
            <a:r>
              <a:rPr lang="fr-FR" altLang="en-US" dirty="0" err="1"/>
              <a:t>Người</a:t>
            </a:r>
            <a:r>
              <a:rPr lang="fr-FR" altLang="en-US" dirty="0"/>
              <a:t> </a:t>
            </a:r>
            <a:r>
              <a:rPr lang="fr-FR" altLang="en-US" dirty="0" err="1"/>
              <a:t>xem</a:t>
            </a:r>
            <a:r>
              <a:rPr lang="fr-FR" altLang="en-US" dirty="0"/>
              <a:t> </a:t>
            </a:r>
            <a:r>
              <a:rPr lang="fr-FR" altLang="en-US" dirty="0" err="1"/>
              <a:t>càng</a:t>
            </a:r>
            <a:r>
              <a:rPr lang="fr-FR" altLang="en-US" dirty="0"/>
              <a:t> </a:t>
            </a:r>
            <a:r>
              <a:rPr lang="fr-FR" altLang="en-US" dirty="0" err="1"/>
              <a:t>nhiều</a:t>
            </a:r>
            <a:r>
              <a:rPr lang="fr-FR" altLang="en-US" dirty="0"/>
              <a:t> </a:t>
            </a:r>
            <a:r>
              <a:rPr lang="fr-FR" altLang="en-US" dirty="0" err="1"/>
              <a:t>càng</a:t>
            </a:r>
            <a:r>
              <a:rPr lang="fr-FR" altLang="en-US" dirty="0"/>
              <a:t> </a:t>
            </a:r>
            <a:r>
              <a:rPr lang="fr-FR" altLang="en-US" dirty="0" err="1"/>
              <a:t>tốt</a:t>
            </a:r>
            <a:endParaRPr lang="fr-FR" altLang="en-US" dirty="0"/>
          </a:p>
          <a:p>
            <a:r>
              <a:rPr lang="fr-FR" altLang="en-US" dirty="0" err="1"/>
              <a:t>Biết</a:t>
            </a:r>
            <a:r>
              <a:rPr lang="fr-FR" altLang="en-US" dirty="0"/>
              <a:t> </a:t>
            </a:r>
            <a:r>
              <a:rPr lang="fr-FR" altLang="en-US" dirty="0" err="1"/>
              <a:t>sử</a:t>
            </a:r>
            <a:r>
              <a:rPr lang="fr-FR" altLang="en-US" dirty="0"/>
              <a:t> </a:t>
            </a:r>
            <a:r>
              <a:rPr lang="fr-FR" altLang="en-US" dirty="0" err="1"/>
              <a:t>dụng</a:t>
            </a:r>
            <a:r>
              <a:rPr lang="fr-FR" altLang="en-US" dirty="0"/>
              <a:t> </a:t>
            </a:r>
            <a:r>
              <a:rPr lang="fr-FR" altLang="en-US" dirty="0" err="1"/>
              <a:t>thành</a:t>
            </a:r>
            <a:r>
              <a:rPr lang="fr-FR" altLang="en-US" dirty="0"/>
              <a:t> </a:t>
            </a:r>
            <a:r>
              <a:rPr lang="fr-FR" altLang="en-US" dirty="0" err="1"/>
              <a:t>thạo</a:t>
            </a:r>
            <a:r>
              <a:rPr lang="fr-FR" altLang="en-US" dirty="0"/>
              <a:t> 1 </a:t>
            </a:r>
            <a:r>
              <a:rPr lang="fr-FR" altLang="en-US" dirty="0" err="1"/>
              <a:t>hơn</a:t>
            </a:r>
            <a:r>
              <a:rPr lang="fr-FR" altLang="en-US" dirty="0"/>
              <a:t> là </a:t>
            </a:r>
            <a:r>
              <a:rPr lang="fr-FR" altLang="en-US" dirty="0" err="1"/>
              <a:t>biết</a:t>
            </a:r>
            <a:r>
              <a:rPr lang="fr-FR" altLang="en-US" dirty="0"/>
              <a:t> </a:t>
            </a:r>
            <a:r>
              <a:rPr lang="fr-FR" altLang="en-US" dirty="0" err="1"/>
              <a:t>sử</a:t>
            </a:r>
            <a:r>
              <a:rPr lang="fr-FR" altLang="en-US" dirty="0"/>
              <a:t> </a:t>
            </a:r>
            <a:r>
              <a:rPr lang="fr-FR" altLang="en-US" dirty="0" err="1"/>
              <a:t>dụng</a:t>
            </a:r>
            <a:r>
              <a:rPr lang="fr-FR" altLang="en-US" dirty="0"/>
              <a:t> </a:t>
            </a:r>
            <a:r>
              <a:rPr lang="fr-FR" altLang="en-US" dirty="0" err="1"/>
              <a:t>không</a:t>
            </a:r>
            <a:r>
              <a:rPr lang="fr-FR" altLang="en-US" dirty="0"/>
              <a:t> </a:t>
            </a:r>
            <a:r>
              <a:rPr lang="fr-FR" altLang="en-US" dirty="0" err="1"/>
              <a:t>thành</a:t>
            </a:r>
            <a:r>
              <a:rPr lang="fr-FR" altLang="en-US" dirty="0"/>
              <a:t> </a:t>
            </a:r>
            <a:r>
              <a:rPr lang="fr-FR" altLang="en-US" dirty="0" err="1"/>
              <a:t>thạo</a:t>
            </a:r>
            <a:r>
              <a:rPr lang="fr-FR" altLang="en-US" dirty="0"/>
              <a:t> </a:t>
            </a:r>
            <a:r>
              <a:rPr lang="fr-FR" altLang="en-US" dirty="0" err="1"/>
              <a:t>nhiều</a:t>
            </a:r>
            <a:r>
              <a:rPr lang="fr-FR" altLang="en-US" dirty="0"/>
              <a:t> </a:t>
            </a:r>
            <a:r>
              <a:rPr lang="fr-FR" altLang="en-US" dirty="0" err="1"/>
              <a:t>phần</a:t>
            </a:r>
            <a:r>
              <a:rPr lang="fr-FR" altLang="en-US" dirty="0"/>
              <a:t> </a:t>
            </a:r>
            <a:r>
              <a:rPr lang="fr-FR" altLang="en-US" dirty="0" err="1"/>
              <a:t>mềm</a:t>
            </a:r>
            <a:endParaRPr lang="fr-FR" altLang="en-US" dirty="0"/>
          </a:p>
          <a:p>
            <a:r>
              <a:rPr lang="fr-FR" altLang="en-US" dirty="0" err="1"/>
              <a:t>Trong</a:t>
            </a:r>
            <a:r>
              <a:rPr lang="fr-FR" altLang="en-US" dirty="0"/>
              <a:t> </a:t>
            </a:r>
            <a:r>
              <a:rPr lang="fr-FR" altLang="en-US" dirty="0" err="1"/>
              <a:t>thực</a:t>
            </a:r>
            <a:r>
              <a:rPr lang="fr-FR" altLang="en-US" dirty="0"/>
              <a:t> </a:t>
            </a:r>
            <a:r>
              <a:rPr lang="fr-FR" altLang="en-US" dirty="0" err="1"/>
              <a:t>tế</a:t>
            </a:r>
            <a:r>
              <a:rPr lang="fr-FR" altLang="en-US" dirty="0"/>
              <a:t> </a:t>
            </a:r>
            <a:r>
              <a:rPr lang="fr-FR" altLang="en-US" dirty="0" err="1"/>
              <a:t>còn</a:t>
            </a:r>
            <a:r>
              <a:rPr lang="fr-FR" altLang="en-US" dirty="0"/>
              <a:t> </a:t>
            </a:r>
            <a:r>
              <a:rPr lang="fr-FR" altLang="en-US" dirty="0" err="1"/>
              <a:t>rất</a:t>
            </a:r>
            <a:r>
              <a:rPr lang="fr-FR" altLang="en-US" dirty="0"/>
              <a:t> </a:t>
            </a:r>
            <a:r>
              <a:rPr lang="fr-FR" altLang="en-US" dirty="0" err="1"/>
              <a:t>nhiếu</a:t>
            </a:r>
            <a:r>
              <a:rPr lang="fr-FR" altLang="en-US" dirty="0"/>
              <a:t> </a:t>
            </a:r>
            <a:r>
              <a:rPr lang="fr-FR" altLang="en-US" dirty="0" err="1"/>
              <a:t>yếu</a:t>
            </a:r>
            <a:r>
              <a:rPr lang="fr-FR" altLang="en-US" dirty="0"/>
              <a:t> </a:t>
            </a:r>
            <a:r>
              <a:rPr lang="fr-FR" altLang="en-US" dirty="0" err="1"/>
              <a:t>tố</a:t>
            </a:r>
            <a:r>
              <a:rPr lang="fr-FR" altLang="en-US" dirty="0"/>
              <a:t> </a:t>
            </a:r>
            <a:r>
              <a:rPr lang="fr-FR" altLang="en-US" dirty="0" err="1"/>
              <a:t>khác</a:t>
            </a:r>
            <a:r>
              <a:rPr lang="fr-FR" altLang="en-US" dirty="0"/>
              <a:t> </a:t>
            </a:r>
            <a:r>
              <a:rPr lang="fr-FR" altLang="en-US" dirty="0" err="1"/>
              <a:t>không</a:t>
            </a:r>
            <a:r>
              <a:rPr lang="fr-FR" altLang="en-US" dirty="0"/>
              <a:t> </a:t>
            </a:r>
            <a:r>
              <a:rPr lang="fr-FR" altLang="en-US" dirty="0" err="1"/>
              <a:t>mô</a:t>
            </a:r>
            <a:r>
              <a:rPr lang="fr-FR" altLang="en-US" dirty="0"/>
              <a:t> </a:t>
            </a:r>
            <a:r>
              <a:rPr lang="fr-FR" altLang="en-US" dirty="0" err="1"/>
              <a:t>tả</a:t>
            </a:r>
            <a:r>
              <a:rPr lang="fr-FR" altLang="en-US" dirty="0"/>
              <a:t> </a:t>
            </a:r>
            <a:r>
              <a:rPr lang="fr-FR" altLang="en-US" dirty="0" err="1"/>
              <a:t>được</a:t>
            </a:r>
            <a:r>
              <a:rPr lang="fr-FR" altLang="en-US" dirty="0"/>
              <a:t>, </a:t>
            </a:r>
            <a:r>
              <a:rPr lang="fr-FR" altLang="en-US" dirty="0" err="1"/>
              <a:t>không</a:t>
            </a:r>
            <a:r>
              <a:rPr lang="fr-FR" altLang="en-US" dirty="0"/>
              <a:t> </a:t>
            </a:r>
            <a:r>
              <a:rPr lang="fr-FR" altLang="en-US" dirty="0" err="1"/>
              <a:t>định</a:t>
            </a:r>
            <a:r>
              <a:rPr lang="fr-FR" altLang="en-US" dirty="0"/>
              <a:t> </a:t>
            </a:r>
            <a:r>
              <a:rPr lang="fr-FR" altLang="en-US" dirty="0" err="1"/>
              <a:t>lượng</a:t>
            </a:r>
            <a:r>
              <a:rPr lang="fr-FR" altLang="en-US" dirty="0"/>
              <a:t> </a:t>
            </a:r>
            <a:r>
              <a:rPr lang="fr-FR" altLang="en-US" dirty="0" err="1"/>
              <a:t>được</a:t>
            </a:r>
            <a:endParaRPr lang="fr-FR" altLang="en-US" dirty="0"/>
          </a:p>
          <a:p>
            <a:r>
              <a:rPr lang="fr-FR" altLang="en-US" dirty="0" err="1"/>
              <a:t>Nên</a:t>
            </a:r>
            <a:r>
              <a:rPr lang="fr-FR" altLang="en-US" dirty="0"/>
              <a:t> </a:t>
            </a:r>
            <a:r>
              <a:rPr lang="fr-FR" altLang="en-US" dirty="0" err="1"/>
              <a:t>kết</a:t>
            </a:r>
            <a:r>
              <a:rPr lang="fr-FR" altLang="en-US" dirty="0"/>
              <a:t> </a:t>
            </a:r>
            <a:r>
              <a:rPr lang="fr-FR" altLang="en-US" dirty="0" err="1"/>
              <a:t>hợp</a:t>
            </a:r>
            <a:r>
              <a:rPr lang="fr-FR" altLang="en-US" dirty="0"/>
              <a:t> </a:t>
            </a:r>
            <a:r>
              <a:rPr lang="fr-FR" altLang="en-US" dirty="0" err="1"/>
              <a:t>thêm</a:t>
            </a:r>
            <a:r>
              <a:rPr lang="fr-FR" altLang="en-US" dirty="0"/>
              <a:t> </a:t>
            </a:r>
            <a:r>
              <a:rPr lang="fr-FR" altLang="en-US" dirty="0" err="1"/>
              <a:t>với</a:t>
            </a:r>
            <a:r>
              <a:rPr lang="fr-FR" altLang="en-US" dirty="0"/>
              <a:t> </a:t>
            </a:r>
            <a:r>
              <a:rPr lang="fr-FR" altLang="en-US" dirty="0" err="1"/>
              <a:t>các</a:t>
            </a:r>
            <a:r>
              <a:rPr lang="fr-FR" altLang="en-US" dirty="0"/>
              <a:t> </a:t>
            </a:r>
            <a:r>
              <a:rPr lang="fr-FR" altLang="en-US" dirty="0" err="1"/>
              <a:t>phần</a:t>
            </a:r>
            <a:r>
              <a:rPr lang="fr-FR" altLang="en-US" dirty="0"/>
              <a:t> </a:t>
            </a:r>
            <a:r>
              <a:rPr lang="fr-FR" altLang="en-US" dirty="0" err="1"/>
              <a:t>mềm</a:t>
            </a:r>
            <a:r>
              <a:rPr lang="fr-FR" altLang="en-US" dirty="0"/>
              <a:t> Word, EXCEL, Email</a:t>
            </a:r>
            <a:endParaRPr lang="en-US" dirty="0"/>
          </a:p>
        </p:txBody>
      </p:sp>
    </p:spTree>
    <p:extLst>
      <p:ext uri="{BB962C8B-B14F-4D97-AF65-F5344CB8AC3E}">
        <p14:creationId xmlns:p14="http://schemas.microsoft.com/office/powerpoint/2010/main" val="288352941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4" name="Rectangle 3"/>
          <p:cNvSpPr>
            <a:spLocks noGrp="1" noChangeArrowheads="1"/>
          </p:cNvSpPr>
          <p:nvPr>
            <p:ph idx="1"/>
          </p:nvPr>
        </p:nvSpPr>
        <p:spPr/>
        <p:txBody>
          <a:bodyPr/>
          <a:lstStyle/>
          <a:p>
            <a:pPr eaLnBrk="1" hangingPunct="1"/>
            <a:r>
              <a:rPr lang="en-AU" altLang="en-US" smtClean="0"/>
              <a:t>Thu thập hiện trạng là: Dùng mọi phương sách để xác định xem các công việc (nói riêng) và toàn bộ dự án (nói chung) hiện nay đang tiến triển thế nào.</a:t>
            </a:r>
          </a:p>
        </p:txBody>
      </p:sp>
      <p:sp>
        <p:nvSpPr>
          <p:cNvPr id="6" name="Slide Number Placeholder 5"/>
          <p:cNvSpPr>
            <a:spLocks noGrp="1"/>
          </p:cNvSpPr>
          <p:nvPr>
            <p:ph type="sldNum" sz="quarter" idx="12"/>
          </p:nvPr>
        </p:nvSpPr>
        <p:spPr/>
        <p:txBody>
          <a:bodyPr/>
          <a:lstStyle/>
          <a:p>
            <a:pPr lvl="1">
              <a:defRPr/>
            </a:pPr>
            <a:fld id="{9D0EEE29-1BE4-4571-8FDD-AEA01BE6248F}" type="slidenum">
              <a:rPr lang="en-US" altLang="en-US"/>
              <a:pPr lvl="1">
                <a:defRPr/>
              </a:pPr>
              <a:t>44</a:t>
            </a:fld>
            <a:endParaRPr lang="en-US" altLang="en-US">
              <a:latin typeface="Times New Roman" pitchFamily="18" charset="0"/>
            </a:endParaRPr>
          </a:p>
        </p:txBody>
      </p:sp>
      <p:sp>
        <p:nvSpPr>
          <p:cNvPr id="704514" name="Rectangle 2"/>
          <p:cNvSpPr>
            <a:spLocks noGrp="1" noChangeArrowheads="1"/>
          </p:cNvSpPr>
          <p:nvPr>
            <p:ph type="title"/>
          </p:nvPr>
        </p:nvSpPr>
        <p:spPr/>
        <p:txBody>
          <a:bodyPr/>
          <a:lstStyle/>
          <a:p>
            <a:pPr eaLnBrk="1" hangingPunct="1">
              <a:defRPr/>
            </a:pPr>
            <a:r>
              <a:rPr lang="en-AU" altLang="en-US" dirty="0" smtClean="0"/>
              <a:t>Thu </a:t>
            </a:r>
            <a:r>
              <a:rPr lang="en-AU" altLang="en-US" dirty="0" err="1" smtClean="0"/>
              <a:t>thập</a:t>
            </a:r>
            <a:r>
              <a:rPr lang="en-AU" altLang="en-US" dirty="0" smtClean="0"/>
              <a:t> </a:t>
            </a:r>
            <a:r>
              <a:rPr lang="en-AU" altLang="en-US" dirty="0" err="1" smtClean="0"/>
              <a:t>hiện</a:t>
            </a:r>
            <a:r>
              <a:rPr lang="en-AU" altLang="en-US" dirty="0" smtClean="0"/>
              <a:t> </a:t>
            </a:r>
            <a:r>
              <a:rPr lang="en-AU" altLang="en-US" dirty="0" err="1" smtClean="0"/>
              <a:t>trạng</a:t>
            </a:r>
            <a:endParaRPr lang="en-AU" altLang="en-US" dirty="0" smtClean="0"/>
          </a:p>
        </p:txBody>
      </p:sp>
    </p:spTree>
    <p:extLst>
      <p:ext uri="{BB962C8B-B14F-4D97-AF65-F5344CB8AC3E}">
        <p14:creationId xmlns:p14="http://schemas.microsoft.com/office/powerpoint/2010/main" val="292124629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8" name="Rectangle 3"/>
          <p:cNvSpPr>
            <a:spLocks noGrp="1" noChangeArrowheads="1"/>
          </p:cNvSpPr>
          <p:nvPr>
            <p:ph idx="1"/>
          </p:nvPr>
        </p:nvSpPr>
        <p:spPr/>
        <p:txBody>
          <a:bodyPr/>
          <a:lstStyle/>
          <a:p>
            <a:pPr eaLnBrk="1" hangingPunct="1"/>
            <a:r>
              <a:rPr lang="en-AU" altLang="en-US" smtClean="0"/>
              <a:t>Thu thập các dữ liệu về hiện trạng theo định kỳ (1 hoặc hai tuần). Công bố cho cán bộ tổ dự án biết </a:t>
            </a:r>
            <a:r>
              <a:rPr lang="en-US" altLang="en-US" smtClean="0">
                <a:hlinkClick r:id="rId3" action="ppaction://hlinkfile"/>
              </a:rPr>
              <a:t>Ví dụ</a:t>
            </a:r>
            <a:endParaRPr lang="en-US" altLang="en-US" smtClean="0"/>
          </a:p>
          <a:p>
            <a:pPr eaLnBrk="1" hangingPunct="1"/>
            <a:r>
              <a:rPr lang="en-AU" altLang="en-US" smtClean="0"/>
              <a:t>Thu thập dữ liệu hiện trạng từ mọi thành viên của tổ dự án.</a:t>
            </a:r>
            <a:r>
              <a:rPr lang="en-US" altLang="en-US" smtClean="0">
                <a:hlinkClick r:id="rId4" action="ppaction://hlinkfile"/>
              </a:rPr>
              <a:t>Ví dụ</a:t>
            </a:r>
            <a:endParaRPr lang="en-US" altLang="en-US" smtClean="0"/>
          </a:p>
          <a:p>
            <a:pPr eaLnBrk="1" hangingPunct="1"/>
            <a:r>
              <a:rPr lang="en-AU" altLang="en-US" smtClean="0"/>
              <a:t>Tránh đưa ra đánh giá (vội vã) khi thu thập dữ liệu. (Cần phân tích kỹ lưỡng)</a:t>
            </a:r>
          </a:p>
          <a:p>
            <a:pPr eaLnBrk="1" hangingPunct="1"/>
            <a:r>
              <a:rPr lang="en-AU" altLang="en-US" smtClean="0"/>
              <a:t>Làm tài liệu tổng hợp (tốt nhất là tổng hợp từ các tài liệu, báo cáo điện tử)</a:t>
            </a:r>
          </a:p>
        </p:txBody>
      </p:sp>
      <p:sp>
        <p:nvSpPr>
          <p:cNvPr id="6" name="Slide Number Placeholder 5"/>
          <p:cNvSpPr>
            <a:spLocks noGrp="1"/>
          </p:cNvSpPr>
          <p:nvPr>
            <p:ph type="sldNum" sz="quarter" idx="12"/>
          </p:nvPr>
        </p:nvSpPr>
        <p:spPr/>
        <p:txBody>
          <a:bodyPr/>
          <a:lstStyle/>
          <a:p>
            <a:pPr lvl="1">
              <a:defRPr/>
            </a:pPr>
            <a:fld id="{F780DC88-E733-4501-9130-87E53C7FCE91}" type="slidenum">
              <a:rPr lang="en-US" altLang="en-US"/>
              <a:pPr lvl="1">
                <a:defRPr/>
              </a:pPr>
              <a:t>45</a:t>
            </a:fld>
            <a:endParaRPr lang="en-US" altLang="en-US">
              <a:latin typeface="Times New Roman" pitchFamily="18" charset="0"/>
            </a:endParaRPr>
          </a:p>
        </p:txBody>
      </p:sp>
      <p:sp>
        <p:nvSpPr>
          <p:cNvPr id="706562" name="Rectangle 2"/>
          <p:cNvSpPr>
            <a:spLocks noGrp="1" noChangeArrowheads="1"/>
          </p:cNvSpPr>
          <p:nvPr>
            <p:ph type="title"/>
          </p:nvPr>
        </p:nvSpPr>
        <p:spPr/>
        <p:txBody>
          <a:bodyPr/>
          <a:lstStyle/>
          <a:p>
            <a:pPr eaLnBrk="1" hangingPunct="1">
              <a:defRPr/>
            </a:pPr>
            <a:r>
              <a:rPr lang="en-AU" altLang="en-US" smtClean="0"/>
              <a:t>Các bước</a:t>
            </a:r>
          </a:p>
        </p:txBody>
      </p:sp>
    </p:spTree>
    <p:extLst>
      <p:ext uri="{BB962C8B-B14F-4D97-AF65-F5344CB8AC3E}">
        <p14:creationId xmlns:p14="http://schemas.microsoft.com/office/powerpoint/2010/main" val="12915743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custDataLst>
              <p:tags r:id="rId2"/>
            </p:custDataLst>
          </p:nvPr>
        </p:nvSpPr>
        <p:spPr/>
        <p:txBody>
          <a:bodyPr>
            <a:normAutofit/>
          </a:bodyPr>
          <a:lstStyle/>
          <a:p>
            <a:r>
              <a:rPr lang="en-US" dirty="0" err="1" smtClean="0"/>
              <a:t>Báo</a:t>
            </a:r>
            <a:r>
              <a:rPr lang="en-US" dirty="0" smtClean="0"/>
              <a:t> </a:t>
            </a:r>
            <a:r>
              <a:rPr lang="en-US" dirty="0" err="1" smtClean="0"/>
              <a:t>cáo</a:t>
            </a:r>
            <a:r>
              <a:rPr lang="en-US" dirty="0" smtClean="0"/>
              <a:t> </a:t>
            </a:r>
            <a:r>
              <a:rPr lang="en-US" dirty="0" err="1" smtClean="0"/>
              <a:t>tình</a:t>
            </a:r>
            <a:r>
              <a:rPr lang="en-US" dirty="0" smtClean="0"/>
              <a:t> </a:t>
            </a:r>
            <a:r>
              <a:rPr lang="en-US" dirty="0" err="1" smtClean="0"/>
              <a:t>trạng</a:t>
            </a:r>
            <a:r>
              <a:rPr lang="en-US" dirty="0" smtClean="0"/>
              <a:t> </a:t>
            </a:r>
            <a:r>
              <a:rPr lang="en-US" dirty="0" err="1" smtClean="0"/>
              <a:t>mô</a:t>
            </a:r>
            <a:r>
              <a:rPr lang="en-US" dirty="0" smtClean="0"/>
              <a:t> </a:t>
            </a:r>
            <a:r>
              <a:rPr lang="en-US" dirty="0" err="1" smtClean="0"/>
              <a:t>tả</a:t>
            </a:r>
            <a:r>
              <a:rPr lang="en-US" dirty="0" smtClean="0"/>
              <a:t> </a:t>
            </a:r>
            <a:r>
              <a:rPr lang="en-US" dirty="0" err="1" smtClean="0"/>
              <a:t>dự</a:t>
            </a:r>
            <a:r>
              <a:rPr lang="en-US" dirty="0" smtClean="0"/>
              <a:t> </a:t>
            </a:r>
            <a:r>
              <a:rPr lang="en-US" dirty="0" err="1" smtClean="0"/>
              <a:t>án</a:t>
            </a:r>
            <a:r>
              <a:rPr lang="en-US" dirty="0" smtClean="0"/>
              <a:t> </a:t>
            </a:r>
            <a:r>
              <a:rPr lang="en-US" dirty="0" err="1" smtClean="0"/>
              <a:t>đang</a:t>
            </a:r>
            <a:r>
              <a:rPr lang="en-US" dirty="0" smtClean="0"/>
              <a:t> ở </a:t>
            </a:r>
            <a:r>
              <a:rPr lang="en-US" dirty="0" err="1" smtClean="0"/>
              <a:t>giai</a:t>
            </a:r>
            <a:r>
              <a:rPr lang="en-US" dirty="0" smtClean="0"/>
              <a:t> </a:t>
            </a:r>
            <a:r>
              <a:rPr lang="en-US" dirty="0" err="1" smtClean="0"/>
              <a:t>đoạn</a:t>
            </a:r>
            <a:r>
              <a:rPr lang="en-US" dirty="0" smtClean="0"/>
              <a:t> </a:t>
            </a:r>
            <a:r>
              <a:rPr lang="en-US" dirty="0" err="1" smtClean="0"/>
              <a:t>nào</a:t>
            </a:r>
            <a:endParaRPr lang="en-US" dirty="0" smtClean="0"/>
          </a:p>
          <a:p>
            <a:r>
              <a:rPr lang="en-US" dirty="0" err="1" smtClean="0"/>
              <a:t>Báo</a:t>
            </a:r>
            <a:r>
              <a:rPr lang="en-US" dirty="0" smtClean="0"/>
              <a:t> </a:t>
            </a:r>
            <a:r>
              <a:rPr lang="en-US" dirty="0" err="1" smtClean="0"/>
              <a:t>cáo</a:t>
            </a:r>
            <a:r>
              <a:rPr lang="en-US" dirty="0" smtClean="0"/>
              <a:t> </a:t>
            </a:r>
            <a:r>
              <a:rPr lang="en-US" dirty="0" err="1" smtClean="0"/>
              <a:t>tiến</a:t>
            </a:r>
            <a:r>
              <a:rPr lang="en-US" dirty="0" smtClean="0"/>
              <a:t> </a:t>
            </a:r>
            <a:r>
              <a:rPr lang="en-US" dirty="0" err="1" smtClean="0"/>
              <a:t>độ</a:t>
            </a:r>
            <a:r>
              <a:rPr lang="en-US" dirty="0" smtClean="0"/>
              <a:t> </a:t>
            </a:r>
            <a:r>
              <a:rPr lang="en-US" dirty="0" err="1" smtClean="0"/>
              <a:t>mô</a:t>
            </a:r>
            <a:r>
              <a:rPr lang="en-US" dirty="0" smtClean="0"/>
              <a:t> </a:t>
            </a:r>
            <a:r>
              <a:rPr lang="en-US" dirty="0" err="1" smtClean="0"/>
              <a:t>tả</a:t>
            </a:r>
            <a:r>
              <a:rPr lang="en-US" dirty="0" smtClean="0"/>
              <a:t> </a:t>
            </a:r>
            <a:r>
              <a:rPr lang="en-US" dirty="0" err="1" smtClean="0"/>
              <a:t>nhóm</a:t>
            </a:r>
            <a:r>
              <a:rPr lang="en-US" dirty="0" smtClean="0"/>
              <a:t> </a:t>
            </a:r>
            <a:r>
              <a:rPr lang="en-US" dirty="0" err="1" smtClean="0"/>
              <a:t>dự</a:t>
            </a:r>
            <a:r>
              <a:rPr lang="en-US" dirty="0" smtClean="0"/>
              <a:t> </a:t>
            </a:r>
            <a:r>
              <a:rPr lang="en-US" dirty="0" err="1" smtClean="0"/>
              <a:t>án</a:t>
            </a:r>
            <a:r>
              <a:rPr lang="en-US" dirty="0" smtClean="0"/>
              <a:t> </a:t>
            </a:r>
            <a:r>
              <a:rPr lang="en-US" dirty="0" err="1" smtClean="0"/>
              <a:t>đã</a:t>
            </a:r>
            <a:r>
              <a:rPr lang="en-US" dirty="0" smtClean="0"/>
              <a:t> </a:t>
            </a:r>
            <a:r>
              <a:rPr lang="en-US" dirty="0" err="1" smtClean="0"/>
              <a:t>đạt</a:t>
            </a:r>
            <a:r>
              <a:rPr lang="en-US" dirty="0" smtClean="0"/>
              <a:t> </a:t>
            </a:r>
            <a:r>
              <a:rPr lang="en-US" dirty="0" err="1" smtClean="0"/>
              <a:t>những</a:t>
            </a:r>
            <a:r>
              <a:rPr lang="en-US" dirty="0" smtClean="0"/>
              <a:t> </a:t>
            </a:r>
            <a:r>
              <a:rPr lang="en-US" dirty="0" err="1" smtClean="0"/>
              <a:t>gì</a:t>
            </a:r>
            <a:r>
              <a:rPr lang="en-US" dirty="0" smtClean="0"/>
              <a:t> </a:t>
            </a:r>
            <a:r>
              <a:rPr lang="en-US" dirty="0" err="1" smtClean="0"/>
              <a:t>trong</a:t>
            </a:r>
            <a:r>
              <a:rPr lang="en-US" dirty="0" smtClean="0"/>
              <a:t> </a:t>
            </a:r>
            <a:r>
              <a:rPr lang="en-US" dirty="0" err="1" smtClean="0"/>
              <a:t>một</a:t>
            </a:r>
            <a:r>
              <a:rPr lang="en-US" dirty="0" smtClean="0"/>
              <a:t> </a:t>
            </a:r>
            <a:r>
              <a:rPr lang="en-US" dirty="0" err="1" smtClean="0"/>
              <a:t>khoảng</a:t>
            </a:r>
            <a:r>
              <a:rPr lang="en-US" dirty="0" smtClean="0"/>
              <a:t> </a:t>
            </a:r>
            <a:r>
              <a:rPr lang="en-US" dirty="0" err="1" smtClean="0"/>
              <a:t>thời</a:t>
            </a:r>
            <a:r>
              <a:rPr lang="en-US" dirty="0" smtClean="0"/>
              <a:t> </a:t>
            </a:r>
            <a:r>
              <a:rPr lang="en-US" dirty="0" err="1" smtClean="0"/>
              <a:t>gian</a:t>
            </a:r>
            <a:endParaRPr lang="en-US" dirty="0" smtClean="0"/>
          </a:p>
          <a:p>
            <a:r>
              <a:rPr lang="en-US" dirty="0" err="1" smtClean="0"/>
              <a:t>Dự</a:t>
            </a:r>
            <a:r>
              <a:rPr lang="en-US" dirty="0" smtClean="0"/>
              <a:t> </a:t>
            </a:r>
            <a:r>
              <a:rPr lang="en-US" dirty="0" err="1" smtClean="0"/>
              <a:t>báo</a:t>
            </a:r>
            <a:r>
              <a:rPr lang="en-US" dirty="0" smtClean="0"/>
              <a:t> </a:t>
            </a:r>
            <a:r>
              <a:rPr lang="en-US" dirty="0" err="1" smtClean="0"/>
              <a:t>về</a:t>
            </a:r>
            <a:r>
              <a:rPr lang="en-US" dirty="0" smtClean="0"/>
              <a:t> </a:t>
            </a:r>
            <a:r>
              <a:rPr lang="en-US" dirty="0" err="1" smtClean="0"/>
              <a:t>dự</a:t>
            </a:r>
            <a:r>
              <a:rPr lang="en-US" dirty="0" smtClean="0"/>
              <a:t> </a:t>
            </a:r>
            <a:r>
              <a:rPr lang="en-US" dirty="0" err="1" smtClean="0"/>
              <a:t>án</a:t>
            </a:r>
            <a:r>
              <a:rPr lang="en-US" dirty="0" smtClean="0"/>
              <a:t>, </a:t>
            </a:r>
            <a:r>
              <a:rPr lang="en-US" dirty="0" err="1" smtClean="0"/>
              <a:t>tiên</a:t>
            </a:r>
            <a:r>
              <a:rPr lang="en-US" dirty="0" smtClean="0"/>
              <a:t> </a:t>
            </a:r>
            <a:r>
              <a:rPr lang="en-US" dirty="0" err="1" smtClean="0"/>
              <a:t>đoán</a:t>
            </a:r>
            <a:r>
              <a:rPr lang="en-US" dirty="0" smtClean="0"/>
              <a:t> </a:t>
            </a:r>
            <a:r>
              <a:rPr lang="en-US" dirty="0" err="1" smtClean="0"/>
              <a:t>trạng</a:t>
            </a:r>
            <a:r>
              <a:rPr lang="en-US" dirty="0" smtClean="0"/>
              <a:t> </a:t>
            </a:r>
            <a:r>
              <a:rPr lang="en-US" dirty="0" err="1" smtClean="0"/>
              <a:t>thái</a:t>
            </a:r>
            <a:r>
              <a:rPr lang="en-US" dirty="0" smtClean="0"/>
              <a:t> </a:t>
            </a:r>
            <a:r>
              <a:rPr lang="en-US" dirty="0" err="1" smtClean="0"/>
              <a:t>tương</a:t>
            </a:r>
            <a:r>
              <a:rPr lang="en-US" dirty="0" smtClean="0"/>
              <a:t> </a:t>
            </a:r>
            <a:r>
              <a:rPr lang="en-US" dirty="0" err="1" smtClean="0"/>
              <a:t>lai</a:t>
            </a:r>
            <a:r>
              <a:rPr lang="en-US" dirty="0" smtClean="0"/>
              <a:t> </a:t>
            </a:r>
            <a:r>
              <a:rPr lang="en-US" dirty="0" err="1" smtClean="0"/>
              <a:t>của</a:t>
            </a:r>
            <a:r>
              <a:rPr lang="en-US" dirty="0" smtClean="0"/>
              <a:t> </a:t>
            </a:r>
            <a:r>
              <a:rPr lang="en-US" dirty="0" err="1" smtClean="0"/>
              <a:t>dự</a:t>
            </a:r>
            <a:r>
              <a:rPr lang="en-US" dirty="0" smtClean="0"/>
              <a:t> </a:t>
            </a:r>
            <a:r>
              <a:rPr lang="en-US" dirty="0" err="1" smtClean="0"/>
              <a:t>án</a:t>
            </a:r>
            <a:r>
              <a:rPr lang="en-US" dirty="0" smtClean="0"/>
              <a:t> </a:t>
            </a:r>
            <a:r>
              <a:rPr lang="en-US" dirty="0" err="1" smtClean="0"/>
              <a:t>dựa</a:t>
            </a:r>
            <a:r>
              <a:rPr lang="en-US" dirty="0" smtClean="0"/>
              <a:t> </a:t>
            </a:r>
            <a:r>
              <a:rPr lang="en-US" dirty="0" err="1" smtClean="0"/>
              <a:t>trên</a:t>
            </a:r>
            <a:r>
              <a:rPr lang="en-US" dirty="0" smtClean="0"/>
              <a:t> </a:t>
            </a:r>
            <a:r>
              <a:rPr lang="en-US" dirty="0" err="1" smtClean="0"/>
              <a:t>thông</a:t>
            </a:r>
            <a:r>
              <a:rPr lang="en-US" dirty="0" smtClean="0"/>
              <a:t> tin </a:t>
            </a:r>
            <a:r>
              <a:rPr lang="en-US" dirty="0" err="1" smtClean="0"/>
              <a:t>quá</a:t>
            </a:r>
            <a:r>
              <a:rPr lang="en-US" dirty="0" smtClean="0"/>
              <a:t> </a:t>
            </a:r>
            <a:r>
              <a:rPr lang="en-US" dirty="0" err="1" smtClean="0"/>
              <a:t>khứ</a:t>
            </a:r>
            <a:r>
              <a:rPr lang="en-US" dirty="0" smtClean="0"/>
              <a:t> </a:t>
            </a:r>
            <a:r>
              <a:rPr lang="en-US" dirty="0" err="1" smtClean="0"/>
              <a:t>và</a:t>
            </a:r>
            <a:r>
              <a:rPr lang="en-US" dirty="0" smtClean="0"/>
              <a:t> </a:t>
            </a:r>
            <a:r>
              <a:rPr lang="en-US" dirty="0" err="1" smtClean="0"/>
              <a:t>xu</a:t>
            </a:r>
            <a:r>
              <a:rPr lang="en-US" dirty="0" smtClean="0"/>
              <a:t> </a:t>
            </a:r>
            <a:r>
              <a:rPr lang="en-US" dirty="0" err="1" smtClean="0"/>
              <a:t>hướng</a:t>
            </a:r>
            <a:r>
              <a:rPr lang="en-US" dirty="0" smtClean="0"/>
              <a:t> </a:t>
            </a:r>
            <a:r>
              <a:rPr lang="en-US" dirty="0" err="1" smtClean="0"/>
              <a:t>phát</a:t>
            </a:r>
            <a:r>
              <a:rPr lang="en-US" dirty="0" smtClean="0"/>
              <a:t> </a:t>
            </a:r>
            <a:r>
              <a:rPr lang="en-US" dirty="0" err="1" smtClean="0"/>
              <a:t>triển</a:t>
            </a:r>
            <a:endParaRPr lang="en-US" dirty="0" smtClean="0"/>
          </a:p>
          <a:p>
            <a:r>
              <a:rPr lang="en-US" dirty="0" err="1" smtClean="0"/>
              <a:t>Các</a:t>
            </a:r>
            <a:r>
              <a:rPr lang="en-US" dirty="0" smtClean="0"/>
              <a:t> </a:t>
            </a:r>
            <a:r>
              <a:rPr lang="en-US" dirty="0" err="1" smtClean="0"/>
              <a:t>buổi</a:t>
            </a:r>
            <a:r>
              <a:rPr lang="en-US" dirty="0" smtClean="0"/>
              <a:t> </a:t>
            </a:r>
            <a:r>
              <a:rPr lang="en-US" dirty="0" err="1" smtClean="0"/>
              <a:t>họp</a:t>
            </a:r>
            <a:r>
              <a:rPr lang="en-US" dirty="0" smtClean="0"/>
              <a:t> </a:t>
            </a:r>
            <a:r>
              <a:rPr lang="en-US" dirty="0" err="1" smtClean="0"/>
              <a:t>đánh</a:t>
            </a:r>
            <a:r>
              <a:rPr lang="en-US" dirty="0" smtClean="0"/>
              <a:t> </a:t>
            </a:r>
            <a:r>
              <a:rPr lang="en-US" dirty="0" err="1" smtClean="0"/>
              <a:t>giá</a:t>
            </a:r>
            <a:r>
              <a:rPr lang="en-US" dirty="0" smtClean="0"/>
              <a:t> </a:t>
            </a:r>
            <a:r>
              <a:rPr lang="en-US" dirty="0" err="1" smtClean="0"/>
              <a:t>tình</a:t>
            </a:r>
            <a:r>
              <a:rPr lang="en-US" dirty="0" smtClean="0"/>
              <a:t> </a:t>
            </a:r>
            <a:r>
              <a:rPr lang="en-US" dirty="0" err="1" smtClean="0"/>
              <a:t>trạng</a:t>
            </a:r>
            <a:r>
              <a:rPr lang="en-US" dirty="0" smtClean="0"/>
              <a:t> </a:t>
            </a:r>
            <a:r>
              <a:rPr lang="en-US" dirty="0" err="1" smtClean="0"/>
              <a:t>thường</a:t>
            </a:r>
            <a:r>
              <a:rPr lang="en-US" dirty="0" smtClean="0"/>
              <a:t> </a:t>
            </a:r>
            <a:r>
              <a:rPr lang="en-US" dirty="0" err="1" smtClean="0"/>
              <a:t>có</a:t>
            </a:r>
            <a:r>
              <a:rPr lang="en-US" dirty="0" smtClean="0"/>
              <a:t> </a:t>
            </a:r>
            <a:r>
              <a:rPr lang="en-US" dirty="0" err="1" smtClean="0"/>
              <a:t>báo</a:t>
            </a:r>
            <a:r>
              <a:rPr lang="en-US" dirty="0" smtClean="0"/>
              <a:t> </a:t>
            </a:r>
            <a:r>
              <a:rPr lang="en-US" dirty="0" err="1" smtClean="0"/>
              <a:t>cáo</a:t>
            </a:r>
            <a:r>
              <a:rPr lang="en-US" dirty="0" smtClean="0"/>
              <a:t> </a:t>
            </a:r>
            <a:r>
              <a:rPr lang="en-US" dirty="0" err="1" smtClean="0"/>
              <a:t>hiệu</a:t>
            </a:r>
            <a:r>
              <a:rPr lang="en-US" dirty="0" smtClean="0"/>
              <a:t> </a:t>
            </a:r>
            <a:r>
              <a:rPr lang="en-US" dirty="0" err="1" smtClean="0"/>
              <a:t>suất</a:t>
            </a:r>
            <a:endParaRPr lang="en-US" dirty="0" smtClean="0"/>
          </a:p>
        </p:txBody>
      </p:sp>
      <p:sp>
        <p:nvSpPr>
          <p:cNvPr id="4" name="Slide Number Placeholder 3"/>
          <p:cNvSpPr>
            <a:spLocks noGrp="1"/>
          </p:cNvSpPr>
          <p:nvPr>
            <p:ph type="sldNum" sz="quarter" idx="12"/>
          </p:nvPr>
        </p:nvSpPr>
        <p:spPr/>
        <p:txBody>
          <a:bodyPr/>
          <a:lstStyle/>
          <a:p>
            <a:fld id="{33D6E5A2-EC83-451F-A719-9AC1370DD5CF}" type="slidenum">
              <a:rPr lang="en-US" smtClean="0"/>
              <a:pPr/>
              <a:t>46</a:t>
            </a:fld>
            <a:endParaRPr lang="en-US" dirty="0"/>
          </a:p>
        </p:txBody>
      </p:sp>
      <p:sp>
        <p:nvSpPr>
          <p:cNvPr id="2" name="Title 1"/>
          <p:cNvSpPr>
            <a:spLocks noGrp="1"/>
          </p:cNvSpPr>
          <p:nvPr>
            <p:ph type="title"/>
            <p:custDataLst>
              <p:tags r:id="rId3"/>
            </p:custDataLst>
          </p:nvPr>
        </p:nvSpPr>
        <p:spPr/>
        <p:txBody>
          <a:bodyPr/>
          <a:lstStyle/>
          <a:p>
            <a:r>
              <a:rPr lang="en-US" dirty="0" smtClean="0"/>
              <a:t>3.  </a:t>
            </a:r>
            <a:r>
              <a:rPr lang="en-US" dirty="0" err="1" smtClean="0"/>
              <a:t>Báo</a:t>
            </a:r>
            <a:r>
              <a:rPr lang="en-US" dirty="0" smtClean="0"/>
              <a:t> </a:t>
            </a:r>
            <a:r>
              <a:rPr lang="en-US" dirty="0" err="1" smtClean="0"/>
              <a:t>cáo</a:t>
            </a:r>
            <a:r>
              <a:rPr lang="en-US" dirty="0" smtClean="0"/>
              <a:t> </a:t>
            </a:r>
            <a:r>
              <a:rPr lang="en-US" dirty="0" err="1" smtClean="0"/>
              <a:t>hiệu</a:t>
            </a:r>
            <a:r>
              <a:rPr lang="en-US" dirty="0" smtClean="0"/>
              <a:t> </a:t>
            </a:r>
            <a:r>
              <a:rPr lang="en-US" dirty="0" err="1" smtClean="0"/>
              <a:t>quả</a:t>
            </a:r>
            <a:r>
              <a:rPr lang="en-US" dirty="0" smtClean="0"/>
              <a:t> </a:t>
            </a:r>
            <a:r>
              <a:rPr lang="en-US" dirty="0" err="1" smtClean="0"/>
              <a:t>dự</a:t>
            </a:r>
            <a:r>
              <a:rPr lang="en-US" dirty="0" smtClean="0"/>
              <a:t> </a:t>
            </a:r>
            <a:r>
              <a:rPr lang="en-US" dirty="0" err="1" smtClean="0"/>
              <a:t>án</a:t>
            </a:r>
            <a:endParaRPr lang="en-US" dirty="0"/>
          </a:p>
        </p:txBody>
      </p:sp>
    </p:spTree>
    <p:custDataLst>
      <p:tags r:id="rId1"/>
    </p:custDataLst>
    <p:extLst>
      <p:ext uri="{BB962C8B-B14F-4D97-AF65-F5344CB8AC3E}">
        <p14:creationId xmlns:p14="http://schemas.microsoft.com/office/powerpoint/2010/main" val="2616269007"/>
      </p:ext>
    </p:extLst>
  </p:cSld>
  <p:clrMapOvr>
    <a:masterClrMapping/>
  </p:clrMapOvr>
  <p:transition spd="slow">
    <p:wipe dir="d"/>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14511" y="3996161"/>
            <a:ext cx="5476690" cy="1200329"/>
          </a:xfrm>
          <a:prstGeom prst="rect">
            <a:avLst/>
          </a:prstGeom>
          <a:noFill/>
        </p:spPr>
        <p:txBody>
          <a:bodyPr wrap="square" rtlCol="0">
            <a:spAutoFit/>
          </a:bodyPr>
          <a:lstStyle/>
          <a:p>
            <a:pPr marL="285750"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This process group involves coordinating people and resources, as well as integrating and performing the activities of the project in accordance with the project management plan</a:t>
            </a:r>
          </a:p>
        </p:txBody>
      </p:sp>
      <p:sp>
        <p:nvSpPr>
          <p:cNvPr id="7" name="TextBox 6"/>
          <p:cNvSpPr txBox="1"/>
          <p:nvPr/>
        </p:nvSpPr>
        <p:spPr>
          <a:xfrm>
            <a:off x="221006" y="0"/>
            <a:ext cx="8844617" cy="830997"/>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r>
              <a:rPr lang="en-US" sz="2400" b="1" u="sng" dirty="0">
                <a:ln/>
                <a:solidFill>
                  <a:schemeClr val="bg2">
                    <a:lumMod val="50000"/>
                  </a:schemeClr>
                </a:solidFill>
                <a:latin typeface="Times New Roman" panose="02020603050405020304" pitchFamily="18" charset="0"/>
                <a:cs typeface="Times New Roman" panose="02020603050405020304" pitchFamily="18" charset="0"/>
              </a:rPr>
              <a:t>Executing Process Group: </a:t>
            </a:r>
            <a:r>
              <a:rPr lang="en-US" sz="2400" b="1" u="sng" dirty="0">
                <a:ln/>
                <a:solidFill>
                  <a:srgbClr val="0070C0"/>
                </a:solidFill>
                <a:latin typeface="Times New Roman" panose="02020603050405020304" pitchFamily="18" charset="0"/>
                <a:cs typeface="Times New Roman" panose="02020603050405020304" pitchFamily="18" charset="0"/>
              </a:rPr>
              <a:t>(</a:t>
            </a:r>
            <a:r>
              <a:rPr lang="en-US" sz="2400" b="1" u="sng" dirty="0" err="1">
                <a:ln/>
                <a:solidFill>
                  <a:srgbClr val="0070C0"/>
                </a:solidFill>
                <a:latin typeface="Times New Roman" panose="02020603050405020304" pitchFamily="18" charset="0"/>
                <a:cs typeface="Times New Roman" panose="02020603050405020304" pitchFamily="18" charset="0"/>
              </a:rPr>
              <a:t>Nhóm</a:t>
            </a:r>
            <a:r>
              <a:rPr lang="en-US" sz="2400" b="1" u="sng" dirty="0">
                <a:ln/>
                <a:solidFill>
                  <a:srgbClr val="0070C0"/>
                </a:solidFill>
                <a:latin typeface="Times New Roman" panose="02020603050405020304" pitchFamily="18" charset="0"/>
                <a:cs typeface="Times New Roman" panose="02020603050405020304" pitchFamily="18" charset="0"/>
              </a:rPr>
              <a:t> </a:t>
            </a:r>
            <a:r>
              <a:rPr lang="en-US" sz="2400" b="1" u="sng" dirty="0" err="1">
                <a:ln/>
                <a:solidFill>
                  <a:srgbClr val="0070C0"/>
                </a:solidFill>
                <a:latin typeface="Times New Roman" panose="02020603050405020304" pitchFamily="18" charset="0"/>
                <a:cs typeface="Times New Roman" panose="02020603050405020304" pitchFamily="18" charset="0"/>
              </a:rPr>
              <a:t>quy</a:t>
            </a:r>
            <a:r>
              <a:rPr lang="en-US" sz="2400" b="1" u="sng" dirty="0">
                <a:ln/>
                <a:solidFill>
                  <a:srgbClr val="0070C0"/>
                </a:solidFill>
                <a:latin typeface="Times New Roman" panose="02020603050405020304" pitchFamily="18" charset="0"/>
                <a:cs typeface="Times New Roman" panose="02020603050405020304" pitchFamily="18" charset="0"/>
              </a:rPr>
              <a:t> </a:t>
            </a:r>
            <a:r>
              <a:rPr lang="en-US" sz="2400" b="1" u="sng" dirty="0" err="1">
                <a:ln/>
                <a:solidFill>
                  <a:srgbClr val="0070C0"/>
                </a:solidFill>
                <a:latin typeface="Times New Roman" panose="02020603050405020304" pitchFamily="18" charset="0"/>
                <a:cs typeface="Times New Roman" panose="02020603050405020304" pitchFamily="18" charset="0"/>
              </a:rPr>
              <a:t>trình</a:t>
            </a:r>
            <a:r>
              <a:rPr lang="en-US" sz="2400" b="1" u="sng" dirty="0">
                <a:ln/>
                <a:solidFill>
                  <a:srgbClr val="0070C0"/>
                </a:solidFill>
                <a:latin typeface="Times New Roman" panose="02020603050405020304" pitchFamily="18" charset="0"/>
                <a:cs typeface="Times New Roman" panose="02020603050405020304" pitchFamily="18" charset="0"/>
              </a:rPr>
              <a:t> </a:t>
            </a:r>
            <a:r>
              <a:rPr lang="en-US" sz="2400" b="1" u="sng" dirty="0" err="1">
                <a:ln/>
                <a:solidFill>
                  <a:srgbClr val="0070C0"/>
                </a:solidFill>
                <a:latin typeface="Times New Roman" panose="02020603050405020304" pitchFamily="18" charset="0"/>
                <a:cs typeface="Times New Roman" panose="02020603050405020304" pitchFamily="18" charset="0"/>
              </a:rPr>
              <a:t>thực</a:t>
            </a:r>
            <a:r>
              <a:rPr lang="en-US" sz="2400" b="1" u="sng" dirty="0">
                <a:ln/>
                <a:solidFill>
                  <a:srgbClr val="0070C0"/>
                </a:solidFill>
                <a:latin typeface="Times New Roman" panose="02020603050405020304" pitchFamily="18" charset="0"/>
                <a:cs typeface="Times New Roman" panose="02020603050405020304" pitchFamily="18" charset="0"/>
              </a:rPr>
              <a:t> </a:t>
            </a:r>
            <a:r>
              <a:rPr lang="en-US" sz="2400" b="1" u="sng" dirty="0" err="1">
                <a:ln/>
                <a:solidFill>
                  <a:srgbClr val="0070C0"/>
                </a:solidFill>
                <a:latin typeface="Times New Roman" panose="02020603050405020304" pitchFamily="18" charset="0"/>
                <a:cs typeface="Times New Roman" panose="02020603050405020304" pitchFamily="18" charset="0"/>
              </a:rPr>
              <a:t>hiện</a:t>
            </a:r>
            <a:r>
              <a:rPr lang="en-US" sz="2400" b="1" u="sng" dirty="0">
                <a:ln/>
                <a:solidFill>
                  <a:srgbClr val="0070C0"/>
                </a:solidFill>
                <a:latin typeface="Times New Roman" panose="02020603050405020304" pitchFamily="18" charset="0"/>
                <a:cs typeface="Times New Roman" panose="02020603050405020304" pitchFamily="18" charset="0"/>
              </a:rPr>
              <a:t>)</a:t>
            </a:r>
          </a:p>
          <a:p>
            <a:endParaRPr lang="en-US" sz="2400" b="1" u="sng" dirty="0">
              <a:ln/>
              <a:solidFill>
                <a:schemeClr val="bg2">
                  <a:lumMod val="50000"/>
                </a:schemeClr>
              </a:solidFill>
              <a:latin typeface="Times New Roman" panose="02020603050405020304" pitchFamily="18" charset="0"/>
              <a:cs typeface="Times New Roman" panose="02020603050405020304" pitchFamily="18" charset="0"/>
            </a:endParaRPr>
          </a:p>
        </p:txBody>
      </p:sp>
      <p:sp>
        <p:nvSpPr>
          <p:cNvPr id="8" name="TextBox 7"/>
          <p:cNvSpPr txBox="1"/>
          <p:nvPr/>
        </p:nvSpPr>
        <p:spPr>
          <a:xfrm>
            <a:off x="314510" y="579841"/>
            <a:ext cx="5781490" cy="3416320"/>
          </a:xfrm>
          <a:prstGeom prst="rect">
            <a:avLst/>
          </a:prstGeom>
          <a:noFill/>
        </p:spPr>
        <p:txBody>
          <a:bodyPr wrap="square" rtlCol="0">
            <a:spAutoFit/>
          </a:bodyPr>
          <a:lstStyle/>
          <a:p>
            <a:pPr marL="285750" indent="-285750" algn="just">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Executing Process Group consists of the processes used to complete the work defined in the project management plan to accomplish the project’s requirements</a:t>
            </a:r>
          </a:p>
          <a:p>
            <a:pPr marL="742950" lvl="1"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following list identifies the processes the project manager should evaluate to determine which ones are required for the team’s specific project:</a:t>
            </a:r>
          </a:p>
          <a:p>
            <a:pPr marL="1200150" lvl="2" indent="-285750" algn="just">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Perform Quality Assurance</a:t>
            </a:r>
          </a:p>
          <a:p>
            <a:pPr marL="1200150" lvl="2" indent="-285750" algn="just">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Acquire Project Team</a:t>
            </a:r>
          </a:p>
          <a:p>
            <a:pPr marL="1200150" lvl="2" indent="-285750" algn="just">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Develop Project Team</a:t>
            </a:r>
          </a:p>
          <a:p>
            <a:pPr marL="1200150" lvl="2" indent="-285750" algn="just">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Information Distribution</a:t>
            </a:r>
          </a:p>
          <a:p>
            <a:pPr marL="1200150" lvl="2" indent="-285750" algn="just">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Request Seller Responses</a:t>
            </a:r>
          </a:p>
          <a:p>
            <a:pPr marL="1200150" lvl="2" indent="-285750" algn="just">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Select Sellers</a:t>
            </a:r>
          </a:p>
        </p:txBody>
      </p:sp>
      <p:sp>
        <p:nvSpPr>
          <p:cNvPr id="10" name="TextBox 9">
            <a:extLst>
              <a:ext uri="{FF2B5EF4-FFF2-40B4-BE49-F238E27FC236}">
                <a16:creationId xmlns="" xmlns:a16="http://schemas.microsoft.com/office/drawing/2014/main" id="{0A639612-1398-4C3B-ADB7-CDF329FFC923}"/>
              </a:ext>
            </a:extLst>
          </p:cNvPr>
          <p:cNvSpPr txBox="1"/>
          <p:nvPr/>
        </p:nvSpPr>
        <p:spPr>
          <a:xfrm>
            <a:off x="6400800" y="579841"/>
            <a:ext cx="5476689" cy="3416320"/>
          </a:xfrm>
          <a:prstGeom prst="rect">
            <a:avLst/>
          </a:prstGeom>
          <a:noFill/>
        </p:spPr>
        <p:txBody>
          <a:bodyPr wrap="square" rtlCol="0">
            <a:spAutoFit/>
          </a:bodyPr>
          <a:lstStyle/>
          <a:p>
            <a:pPr marL="285750" indent="-285750" algn="just">
              <a:buFont typeface="Wingdings" panose="05000000000000000000" pitchFamily="2" charset="2"/>
              <a:buChar char="§"/>
            </a:pPr>
            <a:r>
              <a:rPr lang="en-US" i="1" dirty="0" err="1">
                <a:solidFill>
                  <a:srgbClr val="0070C0"/>
                </a:solidFill>
                <a:latin typeface="Times New Roman" panose="02020603050405020304" pitchFamily="18" charset="0"/>
                <a:cs typeface="Times New Roman" panose="02020603050405020304" pitchFamily="18" charset="0"/>
              </a:rPr>
              <a:t>Nhóm</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quy</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trình</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thực</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hiện</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bao</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gồm</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quy</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trình</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hoàn</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thành</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công</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việc</a:t>
            </a:r>
            <a:r>
              <a:rPr lang="en-US" i="1" dirty="0">
                <a:solidFill>
                  <a:srgbClr val="0070C0"/>
                </a:solidFill>
                <a:latin typeface="Times New Roman" panose="02020603050405020304" pitchFamily="18" charset="0"/>
                <a:cs typeface="Times New Roman" panose="02020603050405020304" pitchFamily="18" charset="0"/>
              </a:rPr>
              <a:t> đ</a:t>
            </a:r>
            <a:r>
              <a:rPr lang="vi-VN" i="1" dirty="0">
                <a:solidFill>
                  <a:srgbClr val="0070C0"/>
                </a:solidFill>
                <a:latin typeface="Times New Roman" panose="02020603050405020304" pitchFamily="18" charset="0"/>
                <a:cs typeface="Times New Roman" panose="02020603050405020304" pitchFamily="18" charset="0"/>
              </a:rPr>
              <a:t>ư</a:t>
            </a:r>
            <a:r>
              <a:rPr lang="en-US" i="1" dirty="0" err="1">
                <a:solidFill>
                  <a:srgbClr val="0070C0"/>
                </a:solidFill>
                <a:latin typeface="Times New Roman" panose="02020603050405020304" pitchFamily="18" charset="0"/>
                <a:cs typeface="Times New Roman" panose="02020603050405020304" pitchFamily="18" charset="0"/>
              </a:rPr>
              <a:t>ợc</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định</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nghĩa</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trong</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kế</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hoạch</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quản</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lý</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dự</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án</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để</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hoàn</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thành</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yêu</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cầu</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của</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dự</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án</a:t>
            </a:r>
            <a:endParaRPr lang="en-US" i="1" dirty="0">
              <a:solidFill>
                <a:srgbClr val="0070C0"/>
              </a:solidFill>
              <a:latin typeface="Times New Roman" panose="02020603050405020304" pitchFamily="18" charset="0"/>
              <a:cs typeface="Times New Roman" panose="02020603050405020304" pitchFamily="18" charset="0"/>
            </a:endParaRPr>
          </a:p>
          <a:p>
            <a:pPr marL="742950" lvl="1" indent="-285750" algn="just">
              <a:buFont typeface="Arial" panose="020B0604020202020204" pitchFamily="34" charset="0"/>
              <a:buChar char="•"/>
            </a:pPr>
            <a:r>
              <a:rPr lang="en-US" i="1" dirty="0" err="1">
                <a:solidFill>
                  <a:srgbClr val="0070C0"/>
                </a:solidFill>
                <a:latin typeface="Times New Roman" panose="02020603050405020304" pitchFamily="18" charset="0"/>
                <a:cs typeface="Times New Roman" panose="02020603050405020304" pitchFamily="18" charset="0"/>
              </a:rPr>
              <a:t>Danh</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sách</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sau</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xác</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định</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các</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quy</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trình</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mà</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người</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quản</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lý</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dự</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án</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nên</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đánh</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giá</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để</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quyết</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định</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những</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cái</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nào</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cần</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thiết</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cho</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dự</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án</a:t>
            </a:r>
            <a:endParaRPr lang="en-US" i="1" dirty="0">
              <a:solidFill>
                <a:srgbClr val="0070C0"/>
              </a:solidFill>
              <a:latin typeface="Times New Roman" panose="02020603050405020304" pitchFamily="18" charset="0"/>
              <a:cs typeface="Times New Roman" panose="02020603050405020304" pitchFamily="18" charset="0"/>
            </a:endParaRPr>
          </a:p>
          <a:p>
            <a:pPr marL="1200150" lvl="2" indent="-285750" algn="just">
              <a:buFont typeface="Courier New" panose="02070309020205020404" pitchFamily="49" charset="0"/>
              <a:buChar char="o"/>
            </a:pPr>
            <a:r>
              <a:rPr lang="en-US" i="1" dirty="0" err="1">
                <a:solidFill>
                  <a:srgbClr val="0070C0"/>
                </a:solidFill>
                <a:latin typeface="Times New Roman" panose="02020603050405020304" pitchFamily="18" charset="0"/>
                <a:cs typeface="Times New Roman" panose="02020603050405020304" pitchFamily="18" charset="0"/>
              </a:rPr>
              <a:t>Đảm</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bảo</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chất</a:t>
            </a:r>
            <a:r>
              <a:rPr lang="en-US" i="1" dirty="0">
                <a:solidFill>
                  <a:srgbClr val="0070C0"/>
                </a:solidFill>
                <a:latin typeface="Times New Roman" panose="02020603050405020304" pitchFamily="18" charset="0"/>
                <a:cs typeface="Times New Roman" panose="02020603050405020304" pitchFamily="18" charset="0"/>
              </a:rPr>
              <a:t> l</a:t>
            </a:r>
            <a:r>
              <a:rPr lang="vi-VN" i="1" dirty="0">
                <a:solidFill>
                  <a:srgbClr val="0070C0"/>
                </a:solidFill>
                <a:latin typeface="Times New Roman" panose="02020603050405020304" pitchFamily="18" charset="0"/>
                <a:cs typeface="Times New Roman" panose="02020603050405020304" pitchFamily="18" charset="0"/>
              </a:rPr>
              <a:t>ư</a:t>
            </a:r>
            <a:r>
              <a:rPr lang="en-US" i="1" dirty="0" err="1">
                <a:solidFill>
                  <a:srgbClr val="0070C0"/>
                </a:solidFill>
                <a:latin typeface="Times New Roman" panose="02020603050405020304" pitchFamily="18" charset="0"/>
                <a:cs typeface="Times New Roman" panose="02020603050405020304" pitchFamily="18" charset="0"/>
              </a:rPr>
              <a:t>ợng</a:t>
            </a:r>
            <a:r>
              <a:rPr lang="en-US" i="1" dirty="0">
                <a:solidFill>
                  <a:srgbClr val="0070C0"/>
                </a:solidFill>
                <a:latin typeface="Times New Roman" panose="02020603050405020304" pitchFamily="18" charset="0"/>
                <a:cs typeface="Times New Roman" panose="02020603050405020304" pitchFamily="18" charset="0"/>
              </a:rPr>
              <a:t> </a:t>
            </a:r>
          </a:p>
          <a:p>
            <a:pPr marL="1200150" lvl="2" indent="-285750" algn="just">
              <a:buFont typeface="Courier New" panose="02070309020205020404" pitchFamily="49" charset="0"/>
              <a:buChar char="o"/>
            </a:pPr>
            <a:r>
              <a:rPr lang="en-US" i="1" dirty="0" err="1">
                <a:solidFill>
                  <a:srgbClr val="0070C0"/>
                </a:solidFill>
                <a:latin typeface="Times New Roman" panose="02020603050405020304" pitchFamily="18" charset="0"/>
                <a:cs typeface="Times New Roman" panose="02020603050405020304" pitchFamily="18" charset="0"/>
              </a:rPr>
              <a:t>Có</a:t>
            </a:r>
            <a:r>
              <a:rPr lang="en-US" i="1" dirty="0">
                <a:solidFill>
                  <a:srgbClr val="0070C0"/>
                </a:solidFill>
                <a:latin typeface="Times New Roman" panose="02020603050405020304" pitchFamily="18" charset="0"/>
                <a:cs typeface="Times New Roman" panose="02020603050405020304" pitchFamily="18" charset="0"/>
              </a:rPr>
              <a:t> đ</a:t>
            </a:r>
            <a:r>
              <a:rPr lang="vi-VN" i="1" dirty="0">
                <a:solidFill>
                  <a:srgbClr val="0070C0"/>
                </a:solidFill>
                <a:latin typeface="Times New Roman" panose="02020603050405020304" pitchFamily="18" charset="0"/>
                <a:cs typeface="Times New Roman" panose="02020603050405020304" pitchFamily="18" charset="0"/>
              </a:rPr>
              <a:t>ư</a:t>
            </a:r>
            <a:r>
              <a:rPr lang="en-US" i="1" dirty="0" err="1">
                <a:solidFill>
                  <a:srgbClr val="0070C0"/>
                </a:solidFill>
                <a:latin typeface="Times New Roman" panose="02020603050405020304" pitchFamily="18" charset="0"/>
                <a:cs typeface="Times New Roman" panose="02020603050405020304" pitchFamily="18" charset="0"/>
              </a:rPr>
              <a:t>ợc</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nhóm</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dự</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án</a:t>
            </a:r>
            <a:endParaRPr lang="en-US" i="1" dirty="0">
              <a:solidFill>
                <a:srgbClr val="0070C0"/>
              </a:solidFill>
              <a:latin typeface="Times New Roman" panose="02020603050405020304" pitchFamily="18" charset="0"/>
              <a:cs typeface="Times New Roman" panose="02020603050405020304" pitchFamily="18" charset="0"/>
            </a:endParaRPr>
          </a:p>
          <a:p>
            <a:pPr marL="1200150" lvl="2" indent="-285750" algn="just">
              <a:buFont typeface="Courier New" panose="02070309020205020404" pitchFamily="49" charset="0"/>
              <a:buChar char="o"/>
            </a:pPr>
            <a:r>
              <a:rPr lang="en-US" i="1" dirty="0" err="1">
                <a:solidFill>
                  <a:srgbClr val="0070C0"/>
                </a:solidFill>
                <a:latin typeface="Times New Roman" panose="02020603050405020304" pitchFamily="18" charset="0"/>
                <a:cs typeface="Times New Roman" panose="02020603050405020304" pitchFamily="18" charset="0"/>
              </a:rPr>
              <a:t>Phát</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triển</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nhóm</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dự</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án</a:t>
            </a:r>
            <a:endParaRPr lang="en-US" i="1" dirty="0">
              <a:solidFill>
                <a:srgbClr val="0070C0"/>
              </a:solidFill>
              <a:latin typeface="Times New Roman" panose="02020603050405020304" pitchFamily="18" charset="0"/>
              <a:cs typeface="Times New Roman" panose="02020603050405020304" pitchFamily="18" charset="0"/>
            </a:endParaRPr>
          </a:p>
          <a:p>
            <a:pPr marL="1200150" lvl="2" indent="-285750" algn="just">
              <a:buFont typeface="Courier New" panose="02070309020205020404" pitchFamily="49" charset="0"/>
              <a:buChar char="o"/>
            </a:pPr>
            <a:r>
              <a:rPr lang="en-US" i="1" dirty="0" err="1">
                <a:solidFill>
                  <a:srgbClr val="0070C0"/>
                </a:solidFill>
                <a:latin typeface="Times New Roman" panose="02020603050405020304" pitchFamily="18" charset="0"/>
                <a:cs typeface="Times New Roman" panose="02020603050405020304" pitchFamily="18" charset="0"/>
              </a:rPr>
              <a:t>Sự</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phân</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bổ</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thông</a:t>
            </a:r>
            <a:r>
              <a:rPr lang="en-US" i="1" dirty="0">
                <a:solidFill>
                  <a:srgbClr val="0070C0"/>
                </a:solidFill>
                <a:latin typeface="Times New Roman" panose="02020603050405020304" pitchFamily="18" charset="0"/>
                <a:cs typeface="Times New Roman" panose="02020603050405020304" pitchFamily="18" charset="0"/>
              </a:rPr>
              <a:t> tin</a:t>
            </a:r>
          </a:p>
          <a:p>
            <a:pPr marL="1200150" lvl="2" indent="-285750" algn="just">
              <a:buFont typeface="Courier New" panose="02070309020205020404" pitchFamily="49" charset="0"/>
              <a:buChar char="o"/>
            </a:pPr>
            <a:r>
              <a:rPr lang="en-US" i="1" dirty="0" err="1">
                <a:solidFill>
                  <a:srgbClr val="0070C0"/>
                </a:solidFill>
                <a:latin typeface="Times New Roman" panose="02020603050405020304" pitchFamily="18" charset="0"/>
                <a:cs typeface="Times New Roman" panose="02020603050405020304" pitchFamily="18" charset="0"/>
              </a:rPr>
              <a:t>Yêu</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cầu</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phản</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hồi</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từ</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người</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bán</a:t>
            </a:r>
            <a:endParaRPr lang="en-US" i="1" dirty="0">
              <a:solidFill>
                <a:srgbClr val="0070C0"/>
              </a:solidFill>
              <a:latin typeface="Times New Roman" panose="02020603050405020304" pitchFamily="18" charset="0"/>
              <a:cs typeface="Times New Roman" panose="02020603050405020304" pitchFamily="18" charset="0"/>
            </a:endParaRPr>
          </a:p>
          <a:p>
            <a:pPr marL="1200150" lvl="2" indent="-285750" algn="just">
              <a:buFont typeface="Courier New" panose="02070309020205020404" pitchFamily="49" charset="0"/>
              <a:buChar char="o"/>
            </a:pPr>
            <a:r>
              <a:rPr lang="en-US" i="1" dirty="0" err="1">
                <a:solidFill>
                  <a:srgbClr val="0070C0"/>
                </a:solidFill>
                <a:latin typeface="Times New Roman" panose="02020603050405020304" pitchFamily="18" charset="0"/>
                <a:cs typeface="Times New Roman" panose="02020603050405020304" pitchFamily="18" charset="0"/>
              </a:rPr>
              <a:t>Chọn</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người</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bán</a:t>
            </a:r>
            <a:endParaRPr lang="en-US" i="1" dirty="0">
              <a:solidFill>
                <a:srgbClr val="0070C0"/>
              </a:solidFill>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 xmlns:a16="http://schemas.microsoft.com/office/drawing/2014/main" id="{720FD2E7-DE7C-4628-B202-564DACCFB033}"/>
              </a:ext>
            </a:extLst>
          </p:cNvPr>
          <p:cNvSpPr txBox="1"/>
          <p:nvPr/>
        </p:nvSpPr>
        <p:spPr>
          <a:xfrm>
            <a:off x="6400800" y="3996161"/>
            <a:ext cx="5476690" cy="923330"/>
          </a:xfrm>
          <a:prstGeom prst="rect">
            <a:avLst/>
          </a:prstGeom>
          <a:noFill/>
        </p:spPr>
        <p:txBody>
          <a:bodyPr wrap="square" rtlCol="0">
            <a:spAutoFit/>
          </a:bodyPr>
          <a:lstStyle/>
          <a:p>
            <a:pPr marL="285750" indent="-285750">
              <a:buFont typeface="Wingdings" panose="05000000000000000000" pitchFamily="2" charset="2"/>
              <a:buChar char="§"/>
            </a:pPr>
            <a:r>
              <a:rPr lang="en-US" i="1" dirty="0" err="1">
                <a:solidFill>
                  <a:srgbClr val="0070C0"/>
                </a:solidFill>
                <a:latin typeface="Times New Roman" panose="02020603050405020304" pitchFamily="18" charset="0"/>
                <a:cs typeface="Times New Roman" panose="02020603050405020304" pitchFamily="18" charset="0"/>
              </a:rPr>
              <a:t>Nhóm</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quy</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trình</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này</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bao</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gồm</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cả</a:t>
            </a:r>
            <a:r>
              <a:rPr lang="en-US" i="1" dirty="0">
                <a:solidFill>
                  <a:srgbClr val="0070C0"/>
                </a:solidFill>
                <a:latin typeface="Times New Roman" panose="02020603050405020304" pitchFamily="18" charset="0"/>
                <a:cs typeface="Times New Roman" panose="02020603050405020304" pitchFamily="18" charset="0"/>
              </a:rPr>
              <a:t> con ng</a:t>
            </a:r>
            <a:r>
              <a:rPr lang="vi-VN" i="1" dirty="0">
                <a:solidFill>
                  <a:srgbClr val="0070C0"/>
                </a:solidFill>
                <a:latin typeface="Times New Roman" panose="02020603050405020304" pitchFamily="18" charset="0"/>
                <a:cs typeface="Times New Roman" panose="02020603050405020304" pitchFamily="18" charset="0"/>
              </a:rPr>
              <a:t>ư</a:t>
            </a:r>
            <a:r>
              <a:rPr lang="en-US" i="1" dirty="0" err="1">
                <a:solidFill>
                  <a:srgbClr val="0070C0"/>
                </a:solidFill>
                <a:latin typeface="Times New Roman" panose="02020603050405020304" pitchFamily="18" charset="0"/>
                <a:cs typeface="Times New Roman" panose="02020603050405020304" pitchFamily="18" charset="0"/>
              </a:rPr>
              <a:t>ời</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và</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tài</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nguyên</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cũng</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nh</a:t>
            </a:r>
            <a:r>
              <a:rPr lang="vi-VN" i="1" dirty="0">
                <a:solidFill>
                  <a:srgbClr val="0070C0"/>
                </a:solidFill>
                <a:latin typeface="Times New Roman" panose="02020603050405020304" pitchFamily="18" charset="0"/>
                <a:cs typeface="Times New Roman" panose="02020603050405020304" pitchFamily="18" charset="0"/>
              </a:rPr>
              <a:t>ư</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kết</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hợp</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và</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thực</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hiện</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các</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hoạt</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động</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của</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dự</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án</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phù</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hợp</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với</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kế</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hoạch</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quản</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lý</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dự</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án</a:t>
            </a:r>
            <a:r>
              <a:rPr lang="en-US" i="1" dirty="0">
                <a:solidFill>
                  <a:srgbClr val="0070C0"/>
                </a:solidFill>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62993151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942412" y="4987112"/>
            <a:ext cx="9876217" cy="374290"/>
          </a:xfrm>
          <a:prstGeom prst="rect">
            <a:avLst/>
          </a:prstGeom>
          <a:noFill/>
        </p:spPr>
        <p:txBody>
          <a:bodyPr wrap="square" rtlCol="0">
            <a:spAutoFit/>
          </a:bodyPr>
          <a:lstStyle/>
          <a:p>
            <a:r>
              <a:rPr lang="en-US" b="1">
                <a:latin typeface="Times New Roman" panose="02020603050405020304" pitchFamily="18" charset="0"/>
                <a:cs typeface="Times New Roman" panose="02020603050405020304" pitchFamily="18" charset="0"/>
              </a:rPr>
              <a:t>A schedule is the planned dates for performing activities and for meeting milestones</a:t>
            </a:r>
          </a:p>
        </p:txBody>
      </p:sp>
      <p:sp>
        <p:nvSpPr>
          <p:cNvPr id="5" name="TextBox 4"/>
          <p:cNvSpPr txBox="1"/>
          <p:nvPr/>
        </p:nvSpPr>
        <p:spPr>
          <a:xfrm>
            <a:off x="329683" y="104900"/>
            <a:ext cx="5933023" cy="1200329"/>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r>
              <a:rPr lang="en-US" sz="2400" b="1" u="sng">
                <a:ln/>
                <a:solidFill>
                  <a:schemeClr val="bg2">
                    <a:lumMod val="50000"/>
                  </a:schemeClr>
                </a:solidFill>
                <a:latin typeface="Times New Roman" panose="02020603050405020304" pitchFamily="18" charset="0"/>
                <a:cs typeface="Times New Roman" panose="02020603050405020304" pitchFamily="18" charset="0"/>
              </a:rPr>
              <a:t>Executing Processes Activities:</a:t>
            </a:r>
          </a:p>
          <a:p>
            <a:r>
              <a:rPr lang="en-US" sz="2400" b="1" i="1" u="sng">
                <a:ln/>
                <a:solidFill>
                  <a:srgbClr val="0070C0"/>
                </a:solidFill>
                <a:latin typeface="Times New Roman" panose="02020603050405020304" pitchFamily="18" charset="0"/>
                <a:cs typeface="Times New Roman" panose="02020603050405020304" pitchFamily="18" charset="0"/>
              </a:rPr>
              <a:t>Các hoạt động trong quy trình thực hiện</a:t>
            </a:r>
          </a:p>
          <a:p>
            <a:endParaRPr lang="en-US" sz="2400" b="1" u="sng" dirty="0">
              <a:ln/>
              <a:solidFill>
                <a:schemeClr val="bg2">
                  <a:lumMod val="50000"/>
                </a:schemeClr>
              </a:solidFill>
              <a:latin typeface="Times New Roman" panose="02020603050405020304" pitchFamily="18" charset="0"/>
              <a:cs typeface="Times New Roman" panose="02020603050405020304" pitchFamily="18" charset="0"/>
            </a:endParaRPr>
          </a:p>
        </p:txBody>
      </p:sp>
      <p:sp>
        <p:nvSpPr>
          <p:cNvPr id="11" name="TextBox 10"/>
          <p:cNvSpPr txBox="1"/>
          <p:nvPr/>
        </p:nvSpPr>
        <p:spPr>
          <a:xfrm>
            <a:off x="329683" y="1171592"/>
            <a:ext cx="5766317" cy="3539430"/>
          </a:xfrm>
          <a:prstGeom prst="rect">
            <a:avLst/>
          </a:prstGeom>
          <a:noFill/>
        </p:spPr>
        <p:txBody>
          <a:bodyPr wrap="square" rtlCol="0">
            <a:spAutoFit/>
          </a:bodyPr>
          <a:lstStyle/>
          <a:p>
            <a:pPr algn="just"/>
            <a:r>
              <a:rPr lang="en-US" sz="1600" b="1">
                <a:latin typeface="Times New Roman" panose="02020603050405020304" pitchFamily="18" charset="0"/>
                <a:cs typeface="Times New Roman" panose="02020603050405020304" pitchFamily="18" charset="0"/>
              </a:rPr>
              <a:t>Activities in the executing processes include:</a:t>
            </a:r>
          </a:p>
          <a:p>
            <a:pPr marL="742950" lvl="1" indent="-285750" algn="just">
              <a:buFont typeface="Wingdings" panose="05000000000000000000" pitchFamily="2" charset="2"/>
              <a:buChar char="§"/>
            </a:pPr>
            <a:r>
              <a:rPr lang="en-US" sz="1600">
                <a:latin typeface="Times New Roman" panose="02020603050405020304" pitchFamily="18" charset="0"/>
                <a:cs typeface="Times New Roman" panose="02020603050405020304" pitchFamily="18" charset="0"/>
              </a:rPr>
              <a:t>Directing the various technical and organizational interfaces that exist in the project</a:t>
            </a:r>
          </a:p>
          <a:p>
            <a:pPr marL="742950" lvl="1" indent="-285750" algn="just">
              <a:buFont typeface="Wingdings" panose="05000000000000000000" pitchFamily="2" charset="2"/>
              <a:buChar char="§"/>
            </a:pPr>
            <a:r>
              <a:rPr lang="en-US" sz="1600">
                <a:latin typeface="Times New Roman" panose="02020603050405020304" pitchFamily="18" charset="0"/>
                <a:cs typeface="Times New Roman" panose="02020603050405020304" pitchFamily="18" charset="0"/>
              </a:rPr>
              <a:t>Applying planned, systematic quanlity activities</a:t>
            </a:r>
          </a:p>
          <a:p>
            <a:pPr marL="742950" lvl="1" indent="-285750" algn="just">
              <a:buFont typeface="Wingdings" panose="05000000000000000000" pitchFamily="2" charset="2"/>
              <a:buChar char="§"/>
            </a:pPr>
            <a:r>
              <a:rPr lang="en-US" sz="1600">
                <a:latin typeface="Times New Roman" panose="02020603050405020304" pitchFamily="18" charset="0"/>
                <a:cs typeface="Times New Roman" panose="02020603050405020304" pitchFamily="18" charset="0"/>
              </a:rPr>
              <a:t>Organizing and motivating the team</a:t>
            </a:r>
          </a:p>
          <a:p>
            <a:pPr marL="742950" lvl="1" indent="-285750" algn="just">
              <a:buFont typeface="Wingdings" panose="05000000000000000000" pitchFamily="2" charset="2"/>
              <a:buChar char="§"/>
            </a:pPr>
            <a:r>
              <a:rPr lang="en-US" sz="1600">
                <a:latin typeface="Times New Roman" panose="02020603050405020304" pitchFamily="18" charset="0"/>
                <a:cs typeface="Times New Roman" panose="02020603050405020304" pitchFamily="18" charset="0"/>
              </a:rPr>
              <a:t>Team Building</a:t>
            </a:r>
          </a:p>
          <a:p>
            <a:pPr marL="742950" lvl="1" indent="-285750" algn="just">
              <a:buFont typeface="Wingdings" panose="05000000000000000000" pitchFamily="2" charset="2"/>
              <a:buChar char="§"/>
            </a:pPr>
            <a:r>
              <a:rPr lang="en-US" sz="1600">
                <a:latin typeface="Times New Roman" panose="02020603050405020304" pitchFamily="18" charset="0"/>
                <a:cs typeface="Times New Roman" panose="02020603050405020304" pitchFamily="18" charset="0"/>
              </a:rPr>
              <a:t>Executing work packages</a:t>
            </a:r>
          </a:p>
          <a:p>
            <a:pPr marL="742950" lvl="1" indent="-285750" algn="just">
              <a:buFont typeface="Wingdings" panose="05000000000000000000" pitchFamily="2" charset="2"/>
              <a:buChar char="§"/>
            </a:pPr>
            <a:r>
              <a:rPr lang="en-US" sz="1600">
                <a:latin typeface="Times New Roman" panose="02020603050405020304" pitchFamily="18" charset="0"/>
                <a:cs typeface="Times New Roman" panose="02020603050405020304" pitchFamily="18" charset="0"/>
              </a:rPr>
              <a:t>Setting up the communication path</a:t>
            </a:r>
          </a:p>
          <a:p>
            <a:pPr marL="742950" lvl="1" indent="-285750" algn="just">
              <a:buFont typeface="Wingdings" panose="05000000000000000000" pitchFamily="2" charset="2"/>
              <a:buChar char="§"/>
            </a:pPr>
            <a:r>
              <a:rPr lang="en-US" sz="1600">
                <a:latin typeface="Times New Roman" panose="02020603050405020304" pitchFamily="18" charset="0"/>
                <a:cs typeface="Times New Roman" panose="02020603050405020304" pitchFamily="18" charset="0"/>
              </a:rPr>
              <a:t>Obtaining information, quotations, bids, offers, or proposals</a:t>
            </a:r>
          </a:p>
          <a:p>
            <a:pPr marL="742950" lvl="1" indent="-285750" algn="just">
              <a:buFont typeface="Wingdings" panose="05000000000000000000" pitchFamily="2" charset="2"/>
              <a:buChar char="§"/>
            </a:pPr>
            <a:r>
              <a:rPr lang="en-US" sz="1600">
                <a:latin typeface="Times New Roman" panose="02020603050405020304" pitchFamily="18" charset="0"/>
                <a:cs typeface="Times New Roman" panose="02020603050405020304" pitchFamily="18" charset="0"/>
              </a:rPr>
              <a:t>Reviewing offers</a:t>
            </a:r>
          </a:p>
          <a:p>
            <a:pPr marL="742950" lvl="1" indent="-285750" algn="just">
              <a:buFont typeface="Wingdings" panose="05000000000000000000" pitchFamily="2" charset="2"/>
              <a:buChar char="§"/>
            </a:pPr>
            <a:r>
              <a:rPr lang="en-US" sz="1600">
                <a:latin typeface="Times New Roman" panose="02020603050405020304" pitchFamily="18" charset="0"/>
                <a:cs typeface="Times New Roman" panose="02020603050405020304" pitchFamily="18" charset="0"/>
              </a:rPr>
              <a:t>Choosing from among potential sellers</a:t>
            </a:r>
          </a:p>
          <a:p>
            <a:pPr marL="742950" lvl="1" indent="-285750" algn="just">
              <a:buFont typeface="Wingdings" panose="05000000000000000000" pitchFamily="2" charset="2"/>
              <a:buChar char="§"/>
            </a:pPr>
            <a:r>
              <a:rPr lang="en-US" sz="1600">
                <a:latin typeface="Times New Roman" panose="02020603050405020304" pitchFamily="18" charset="0"/>
                <a:cs typeface="Times New Roman" panose="02020603050405020304" pitchFamily="18" charset="0"/>
              </a:rPr>
              <a:t>Negotiating a written contract with the seller</a:t>
            </a:r>
          </a:p>
          <a:p>
            <a:pPr marL="742950" lvl="1" indent="-285750" algn="just">
              <a:buFont typeface="Wingdings" panose="05000000000000000000" pitchFamily="2" charset="2"/>
              <a:buChar char="§"/>
            </a:pPr>
            <a:r>
              <a:rPr lang="en-US" sz="1600">
                <a:latin typeface="Times New Roman" panose="02020603050405020304" pitchFamily="18" charset="0"/>
                <a:cs typeface="Times New Roman" panose="02020603050405020304" pitchFamily="18" charset="0"/>
              </a:rPr>
              <a:t>Procuring goods and services</a:t>
            </a:r>
          </a:p>
        </p:txBody>
      </p:sp>
      <p:sp>
        <p:nvSpPr>
          <p:cNvPr id="6" name="TextBox 5">
            <a:extLst>
              <a:ext uri="{FF2B5EF4-FFF2-40B4-BE49-F238E27FC236}">
                <a16:creationId xmlns="" xmlns:a16="http://schemas.microsoft.com/office/drawing/2014/main" id="{2C2C6937-B273-4178-B493-CB67BD42FB5B}"/>
              </a:ext>
            </a:extLst>
          </p:cNvPr>
          <p:cNvSpPr txBox="1"/>
          <p:nvPr/>
        </p:nvSpPr>
        <p:spPr>
          <a:xfrm>
            <a:off x="6268453" y="1148047"/>
            <a:ext cx="5593864" cy="3539430"/>
          </a:xfrm>
          <a:prstGeom prst="rect">
            <a:avLst/>
          </a:prstGeom>
          <a:noFill/>
        </p:spPr>
        <p:txBody>
          <a:bodyPr wrap="square" rtlCol="0">
            <a:spAutoFit/>
          </a:bodyPr>
          <a:lstStyle/>
          <a:p>
            <a:pPr algn="just"/>
            <a:r>
              <a:rPr lang="en-US" sz="1600" b="1" i="1">
                <a:solidFill>
                  <a:srgbClr val="0070C0"/>
                </a:solidFill>
                <a:latin typeface="Times New Roman" panose="02020603050405020304" pitchFamily="18" charset="0"/>
                <a:cs typeface="Times New Roman" panose="02020603050405020304" pitchFamily="18" charset="0"/>
              </a:rPr>
              <a:t>Các hoạt động trong quy trình thực hiện bao gồm:</a:t>
            </a:r>
          </a:p>
          <a:p>
            <a:pPr marL="742950" lvl="1" indent="-285750" algn="just">
              <a:buFont typeface="Wingdings" panose="05000000000000000000" pitchFamily="2" charset="2"/>
              <a:buChar char="§"/>
            </a:pPr>
            <a:r>
              <a:rPr lang="en-US" sz="1600" i="1">
                <a:solidFill>
                  <a:srgbClr val="0070C0"/>
                </a:solidFill>
                <a:latin typeface="Times New Roman" panose="02020603050405020304" pitchFamily="18" charset="0"/>
                <a:cs typeface="Times New Roman" panose="02020603050405020304" pitchFamily="18" charset="0"/>
              </a:rPr>
              <a:t>Quản lý các kỹ thuật riêng biệt và tổ chức giao diện có trong dự án</a:t>
            </a:r>
          </a:p>
          <a:p>
            <a:pPr marL="742950" lvl="1" indent="-285750" algn="just">
              <a:buFont typeface="Wingdings" panose="05000000000000000000" pitchFamily="2" charset="2"/>
              <a:buChar char="§"/>
            </a:pPr>
            <a:r>
              <a:rPr lang="en-US" sz="1600" i="1">
                <a:solidFill>
                  <a:srgbClr val="0070C0"/>
                </a:solidFill>
                <a:latin typeface="Times New Roman" panose="02020603050405020304" pitchFamily="18" charset="0"/>
                <a:cs typeface="Times New Roman" panose="02020603050405020304" pitchFamily="18" charset="0"/>
              </a:rPr>
              <a:t>Số l</a:t>
            </a:r>
            <a:r>
              <a:rPr lang="vi-VN" sz="1600" i="1">
                <a:solidFill>
                  <a:srgbClr val="0070C0"/>
                </a:solidFill>
                <a:latin typeface="Times New Roman" panose="02020603050405020304" pitchFamily="18" charset="0"/>
                <a:cs typeface="Times New Roman" panose="02020603050405020304" pitchFamily="18" charset="0"/>
              </a:rPr>
              <a:t>ư</a:t>
            </a:r>
            <a:r>
              <a:rPr lang="en-US" sz="1600" i="1">
                <a:solidFill>
                  <a:srgbClr val="0070C0"/>
                </a:solidFill>
                <a:latin typeface="Times New Roman" panose="02020603050405020304" pitchFamily="18" charset="0"/>
                <a:cs typeface="Times New Roman" panose="02020603050405020304" pitchFamily="18" charset="0"/>
              </a:rPr>
              <a:t>ợng các hoạt động có dự kiến, có hệ thống</a:t>
            </a:r>
          </a:p>
          <a:p>
            <a:pPr marL="742950" lvl="1" indent="-285750" algn="just">
              <a:buFont typeface="Wingdings" panose="05000000000000000000" pitchFamily="2" charset="2"/>
              <a:buChar char="§"/>
            </a:pPr>
            <a:r>
              <a:rPr lang="en-US" sz="1600" i="1">
                <a:solidFill>
                  <a:srgbClr val="0070C0"/>
                </a:solidFill>
                <a:latin typeface="Times New Roman" panose="02020603050405020304" pitchFamily="18" charset="0"/>
                <a:cs typeface="Times New Roman" panose="02020603050405020304" pitchFamily="18" charset="0"/>
              </a:rPr>
              <a:t>Tổ chức và động viên nhóm làm việc</a:t>
            </a:r>
          </a:p>
          <a:p>
            <a:pPr marL="742950" lvl="1" indent="-285750" algn="just">
              <a:buFont typeface="Wingdings" panose="05000000000000000000" pitchFamily="2" charset="2"/>
              <a:buChar char="§"/>
            </a:pPr>
            <a:r>
              <a:rPr lang="en-US" sz="1600" i="1">
                <a:solidFill>
                  <a:srgbClr val="0070C0"/>
                </a:solidFill>
                <a:latin typeface="Times New Roman" panose="02020603050405020304" pitchFamily="18" charset="0"/>
                <a:cs typeface="Times New Roman" panose="02020603050405020304" pitchFamily="18" charset="0"/>
              </a:rPr>
              <a:t>Xây dựng nhóm</a:t>
            </a:r>
          </a:p>
          <a:p>
            <a:pPr marL="742950" lvl="1" indent="-285750" algn="just">
              <a:buFont typeface="Wingdings" panose="05000000000000000000" pitchFamily="2" charset="2"/>
              <a:buChar char="§"/>
            </a:pPr>
            <a:r>
              <a:rPr lang="en-US" sz="1600" i="1">
                <a:solidFill>
                  <a:srgbClr val="0070C0"/>
                </a:solidFill>
                <a:latin typeface="Times New Roman" panose="02020603050405020304" pitchFamily="18" charset="0"/>
                <a:cs typeface="Times New Roman" panose="02020603050405020304" pitchFamily="18" charset="0"/>
              </a:rPr>
              <a:t>Thực hiện các gói làm việc</a:t>
            </a:r>
          </a:p>
          <a:p>
            <a:pPr marL="742950" lvl="1" indent="-285750" algn="just">
              <a:buFont typeface="Wingdings" panose="05000000000000000000" pitchFamily="2" charset="2"/>
              <a:buChar char="§"/>
            </a:pPr>
            <a:r>
              <a:rPr lang="en-US" sz="1600" i="1">
                <a:solidFill>
                  <a:srgbClr val="0070C0"/>
                </a:solidFill>
                <a:latin typeface="Times New Roman" panose="02020603050405020304" pitchFamily="18" charset="0"/>
                <a:cs typeface="Times New Roman" panose="02020603050405020304" pitchFamily="18" charset="0"/>
              </a:rPr>
              <a:t>Thống nhất cách thức giao tiếp</a:t>
            </a:r>
          </a:p>
          <a:p>
            <a:pPr marL="742950" lvl="1" indent="-285750" algn="just">
              <a:buFont typeface="Wingdings" panose="05000000000000000000" pitchFamily="2" charset="2"/>
              <a:buChar char="§"/>
            </a:pPr>
            <a:r>
              <a:rPr lang="en-US" sz="1600" i="1">
                <a:solidFill>
                  <a:srgbClr val="0070C0"/>
                </a:solidFill>
                <a:latin typeface="Times New Roman" panose="02020603050405020304" pitchFamily="18" charset="0"/>
                <a:cs typeface="Times New Roman" panose="02020603050405020304" pitchFamily="18" charset="0"/>
              </a:rPr>
              <a:t>Thu nhận thông tin, bản kê giá, giá cả, các yêu cầu hoặc đề án</a:t>
            </a:r>
          </a:p>
          <a:p>
            <a:pPr marL="742950" lvl="1" indent="-285750" algn="just">
              <a:buFont typeface="Wingdings" panose="05000000000000000000" pitchFamily="2" charset="2"/>
              <a:buChar char="§"/>
            </a:pPr>
            <a:r>
              <a:rPr lang="en-US" sz="1600" i="1">
                <a:solidFill>
                  <a:srgbClr val="0070C0"/>
                </a:solidFill>
                <a:latin typeface="Times New Roman" panose="02020603050405020304" pitchFamily="18" charset="0"/>
                <a:cs typeface="Times New Roman" panose="02020603050405020304" pitchFamily="18" charset="0"/>
              </a:rPr>
              <a:t>Xem lại các yêu cầu</a:t>
            </a:r>
          </a:p>
          <a:p>
            <a:pPr marL="742950" lvl="1" indent="-285750" algn="just">
              <a:buFont typeface="Wingdings" panose="05000000000000000000" pitchFamily="2" charset="2"/>
              <a:buChar char="§"/>
            </a:pPr>
            <a:r>
              <a:rPr lang="en-US" sz="1600" i="1">
                <a:solidFill>
                  <a:srgbClr val="0070C0"/>
                </a:solidFill>
                <a:latin typeface="Times New Roman" panose="02020603050405020304" pitchFamily="18" charset="0"/>
                <a:cs typeface="Times New Roman" panose="02020603050405020304" pitchFamily="18" charset="0"/>
              </a:rPr>
              <a:t>Chọn trong số các ng</a:t>
            </a:r>
            <a:r>
              <a:rPr lang="vi-VN" sz="1600" i="1">
                <a:solidFill>
                  <a:srgbClr val="0070C0"/>
                </a:solidFill>
                <a:latin typeface="Times New Roman" panose="02020603050405020304" pitchFamily="18" charset="0"/>
                <a:cs typeface="Times New Roman" panose="02020603050405020304" pitchFamily="18" charset="0"/>
              </a:rPr>
              <a:t>ư</a:t>
            </a:r>
            <a:r>
              <a:rPr lang="en-US" sz="1600" i="1">
                <a:solidFill>
                  <a:srgbClr val="0070C0"/>
                </a:solidFill>
                <a:latin typeface="Times New Roman" panose="02020603050405020304" pitchFamily="18" charset="0"/>
                <a:cs typeface="Times New Roman" panose="02020603050405020304" pitchFamily="18" charset="0"/>
              </a:rPr>
              <a:t>ời bán tiềm năng</a:t>
            </a:r>
          </a:p>
          <a:p>
            <a:pPr marL="742950" lvl="1" indent="-285750" algn="just">
              <a:buFont typeface="Wingdings" panose="05000000000000000000" pitchFamily="2" charset="2"/>
              <a:buChar char="§"/>
            </a:pPr>
            <a:r>
              <a:rPr lang="en-US" sz="1600" i="1">
                <a:solidFill>
                  <a:srgbClr val="0070C0"/>
                </a:solidFill>
                <a:latin typeface="Times New Roman" panose="02020603050405020304" pitchFamily="18" charset="0"/>
                <a:cs typeface="Times New Roman" panose="02020603050405020304" pitchFamily="18" charset="0"/>
              </a:rPr>
              <a:t>Th</a:t>
            </a:r>
            <a:r>
              <a:rPr lang="vi-VN" sz="1600" i="1">
                <a:solidFill>
                  <a:srgbClr val="0070C0"/>
                </a:solidFill>
                <a:latin typeface="Times New Roman" panose="02020603050405020304" pitchFamily="18" charset="0"/>
                <a:cs typeface="Times New Roman" panose="02020603050405020304" pitchFamily="18" charset="0"/>
              </a:rPr>
              <a:t>ư</a:t>
            </a:r>
            <a:r>
              <a:rPr lang="en-US" sz="1600" i="1">
                <a:solidFill>
                  <a:srgbClr val="0070C0"/>
                </a:solidFill>
                <a:latin typeface="Times New Roman" panose="02020603050405020304" pitchFamily="18" charset="0"/>
                <a:cs typeface="Times New Roman" panose="02020603050405020304" pitchFamily="18" charset="0"/>
              </a:rPr>
              <a:t>ơng lượng với người bán bằng một bản hợp đồng </a:t>
            </a:r>
          </a:p>
          <a:p>
            <a:pPr marL="742950" lvl="1" indent="-285750" algn="just">
              <a:buFont typeface="Wingdings" panose="05000000000000000000" pitchFamily="2" charset="2"/>
              <a:buChar char="§"/>
            </a:pPr>
            <a:r>
              <a:rPr lang="en-US" sz="1600" i="1">
                <a:solidFill>
                  <a:srgbClr val="0070C0"/>
                </a:solidFill>
                <a:latin typeface="Times New Roman" panose="02020603050405020304" pitchFamily="18" charset="0"/>
                <a:cs typeface="Times New Roman" panose="02020603050405020304" pitchFamily="18" charset="0"/>
              </a:rPr>
              <a:t>Thu thập hàng hóa và dịch vụ</a:t>
            </a:r>
          </a:p>
        </p:txBody>
      </p:sp>
      <p:sp>
        <p:nvSpPr>
          <p:cNvPr id="7" name="TextBox 6">
            <a:extLst>
              <a:ext uri="{FF2B5EF4-FFF2-40B4-BE49-F238E27FC236}">
                <a16:creationId xmlns="" xmlns:a16="http://schemas.microsoft.com/office/drawing/2014/main" id="{0C759432-532F-498D-A071-4BF6E0C833F0}"/>
              </a:ext>
            </a:extLst>
          </p:cNvPr>
          <p:cNvSpPr txBox="1"/>
          <p:nvPr/>
        </p:nvSpPr>
        <p:spPr>
          <a:xfrm>
            <a:off x="942411" y="5372436"/>
            <a:ext cx="9876217" cy="374290"/>
          </a:xfrm>
          <a:prstGeom prst="rect">
            <a:avLst/>
          </a:prstGeom>
          <a:noFill/>
        </p:spPr>
        <p:txBody>
          <a:bodyPr wrap="square" rtlCol="0">
            <a:spAutoFit/>
          </a:bodyPr>
          <a:lstStyle/>
          <a:p>
            <a:r>
              <a:rPr lang="en-US" b="1" i="1">
                <a:solidFill>
                  <a:srgbClr val="0070C0"/>
                </a:solidFill>
                <a:latin typeface="Times New Roman" panose="02020603050405020304" pitchFamily="18" charset="0"/>
                <a:cs typeface="Times New Roman" panose="02020603050405020304" pitchFamily="18" charset="0"/>
              </a:rPr>
              <a:t>Một lịch trình là ngày, tháng đ</a:t>
            </a:r>
            <a:r>
              <a:rPr lang="vi-VN" b="1" i="1">
                <a:solidFill>
                  <a:srgbClr val="0070C0"/>
                </a:solidFill>
                <a:latin typeface="Times New Roman" panose="02020603050405020304" pitchFamily="18" charset="0"/>
                <a:cs typeface="Times New Roman" panose="02020603050405020304" pitchFamily="18" charset="0"/>
              </a:rPr>
              <a:t>ư</a:t>
            </a:r>
            <a:r>
              <a:rPr lang="en-US" b="1" i="1">
                <a:solidFill>
                  <a:srgbClr val="0070C0"/>
                </a:solidFill>
                <a:latin typeface="Times New Roman" panose="02020603050405020304" pitchFamily="18" charset="0"/>
                <a:cs typeface="Times New Roman" panose="02020603050405020304" pitchFamily="18" charset="0"/>
              </a:rPr>
              <a:t>ợc hoạch định thực hiện các hoạt động và đạt đ</a:t>
            </a:r>
            <a:r>
              <a:rPr lang="vi-VN" b="1" i="1">
                <a:solidFill>
                  <a:srgbClr val="0070C0"/>
                </a:solidFill>
                <a:latin typeface="Times New Roman" panose="02020603050405020304" pitchFamily="18" charset="0"/>
                <a:cs typeface="Times New Roman" panose="02020603050405020304" pitchFamily="18" charset="0"/>
              </a:rPr>
              <a:t>ư</a:t>
            </a:r>
            <a:r>
              <a:rPr lang="en-US" b="1" i="1">
                <a:solidFill>
                  <a:srgbClr val="0070C0"/>
                </a:solidFill>
                <a:latin typeface="Times New Roman" panose="02020603050405020304" pitchFamily="18" charset="0"/>
                <a:cs typeface="Times New Roman" panose="02020603050405020304" pitchFamily="18" charset="0"/>
              </a:rPr>
              <a:t>ợc các cột mốc</a:t>
            </a:r>
          </a:p>
        </p:txBody>
      </p:sp>
    </p:spTree>
    <p:extLst>
      <p:ext uri="{BB962C8B-B14F-4D97-AF65-F5344CB8AC3E}">
        <p14:creationId xmlns:p14="http://schemas.microsoft.com/office/powerpoint/2010/main" val="79908499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768097331"/>
              </p:ext>
            </p:extLst>
          </p:nvPr>
        </p:nvGraphicFramePr>
        <p:xfrm>
          <a:off x="191547" y="2666649"/>
          <a:ext cx="5509624" cy="2316269"/>
        </p:xfrm>
        <a:graphic>
          <a:graphicData uri="http://schemas.openxmlformats.org/drawingml/2006/table">
            <a:tbl>
              <a:tblPr firstRow="1" bandRow="1">
                <a:tableStyleId>{5C22544A-7EE6-4342-B048-85BDC9FD1C3A}</a:tableStyleId>
              </a:tblPr>
              <a:tblGrid>
                <a:gridCol w="2754812">
                  <a:extLst>
                    <a:ext uri="{9D8B030D-6E8A-4147-A177-3AD203B41FA5}">
                      <a16:colId xmlns="" xmlns:a16="http://schemas.microsoft.com/office/drawing/2014/main" val="2903030853"/>
                    </a:ext>
                  </a:extLst>
                </a:gridCol>
                <a:gridCol w="2754812">
                  <a:extLst>
                    <a:ext uri="{9D8B030D-6E8A-4147-A177-3AD203B41FA5}">
                      <a16:colId xmlns="" xmlns:a16="http://schemas.microsoft.com/office/drawing/2014/main" val="1032168803"/>
                    </a:ext>
                  </a:extLst>
                </a:gridCol>
              </a:tblGrid>
              <a:tr h="487469">
                <a:tc>
                  <a:txBody>
                    <a:bodyPr/>
                    <a:lstStyle/>
                    <a:p>
                      <a:pPr marL="285750" indent="-285750">
                        <a:buFont typeface="Arial" panose="020B0604020202020204" pitchFamily="34" charset="0"/>
                        <a:buChar char="•"/>
                      </a:pPr>
                      <a:r>
                        <a:rPr lang="en-US" sz="1500" b="0">
                          <a:solidFill>
                            <a:schemeClr val="tx1"/>
                          </a:solidFill>
                          <a:latin typeface="Times New Roman" panose="02020603050405020304" pitchFamily="18" charset="0"/>
                          <a:cs typeface="Times New Roman" panose="02020603050405020304" pitchFamily="18" charset="0"/>
                        </a:rPr>
                        <a:t>Monitor and Control Project</a:t>
                      </a:r>
                      <a:r>
                        <a:rPr lang="en-US" sz="1500" b="0" baseline="0">
                          <a:solidFill>
                            <a:schemeClr val="tx1"/>
                          </a:solidFill>
                          <a:latin typeface="Times New Roman" panose="02020603050405020304" pitchFamily="18" charset="0"/>
                          <a:cs typeface="Times New Roman" panose="02020603050405020304" pitchFamily="18" charset="0"/>
                        </a:rPr>
                        <a:t> Work</a:t>
                      </a:r>
                      <a:endParaRPr lang="en-US" sz="1500" b="0">
                        <a:solidFill>
                          <a:schemeClr val="tx1"/>
                        </a:solidFill>
                        <a:latin typeface="Times New Roman" panose="02020603050405020304" pitchFamily="18" charset="0"/>
                        <a:cs typeface="Times New Roman" panose="02020603050405020304" pitchFamily="18" charset="0"/>
                      </a:endParaRPr>
                    </a:p>
                  </a:txBody>
                  <a:tcPr>
                    <a:noFill/>
                  </a:tcPr>
                </a:tc>
                <a:tc>
                  <a:txBody>
                    <a:bodyPr/>
                    <a:lstStyle/>
                    <a:p>
                      <a:pPr marL="285750" indent="-285750">
                        <a:buFont typeface="Arial" panose="020B0604020202020204" pitchFamily="34" charset="0"/>
                        <a:buChar char="•"/>
                      </a:pPr>
                      <a:r>
                        <a:rPr lang="en-US" sz="1500" b="0">
                          <a:solidFill>
                            <a:schemeClr val="tx1"/>
                          </a:solidFill>
                          <a:latin typeface="Times New Roman" panose="02020603050405020304" pitchFamily="18" charset="0"/>
                          <a:cs typeface="Times New Roman" panose="02020603050405020304" pitchFamily="18" charset="0"/>
                        </a:rPr>
                        <a:t>Perform Quality</a:t>
                      </a:r>
                      <a:r>
                        <a:rPr lang="en-US" sz="1500" b="0" baseline="0">
                          <a:solidFill>
                            <a:schemeClr val="tx1"/>
                          </a:solidFill>
                          <a:latin typeface="Times New Roman" panose="02020603050405020304" pitchFamily="18" charset="0"/>
                          <a:cs typeface="Times New Roman" panose="02020603050405020304" pitchFamily="18" charset="0"/>
                        </a:rPr>
                        <a:t> Control</a:t>
                      </a:r>
                    </a:p>
                  </a:txBody>
                  <a:tcPr>
                    <a:noFill/>
                  </a:tcPr>
                </a:tc>
                <a:extLst>
                  <a:ext uri="{0D108BD9-81ED-4DB2-BD59-A6C34878D82A}">
                    <a16:rowId xmlns="" xmlns:a16="http://schemas.microsoft.com/office/drawing/2014/main" val="115350427"/>
                  </a:ext>
                </a:extLst>
              </a:tr>
              <a:tr h="282219">
                <a:tc>
                  <a:txBody>
                    <a:bodyPr/>
                    <a:lstStyle/>
                    <a:p>
                      <a:pPr marL="285750" indent="-285750">
                        <a:buFont typeface="Arial" panose="020B0604020202020204" pitchFamily="34" charset="0"/>
                        <a:buChar char="•"/>
                      </a:pPr>
                      <a:r>
                        <a:rPr lang="en-US" sz="1500" b="0" dirty="0">
                          <a:solidFill>
                            <a:schemeClr val="tx1"/>
                          </a:solidFill>
                          <a:latin typeface="Times New Roman" panose="02020603050405020304" pitchFamily="18" charset="0"/>
                          <a:cs typeface="Times New Roman" panose="02020603050405020304" pitchFamily="18" charset="0"/>
                        </a:rPr>
                        <a:t>Integrated Change Control</a:t>
                      </a:r>
                    </a:p>
                  </a:txBody>
                  <a:tcPr>
                    <a:noFill/>
                  </a:tcPr>
                </a:tc>
                <a:tc>
                  <a:txBody>
                    <a:bodyPr/>
                    <a:lstStyle/>
                    <a:p>
                      <a:pPr marL="285750" indent="-285750">
                        <a:buFont typeface="Arial" panose="020B0604020202020204" pitchFamily="34" charset="0"/>
                        <a:buChar char="•"/>
                      </a:pPr>
                      <a:r>
                        <a:rPr lang="en-US" sz="1500" b="0" dirty="0">
                          <a:solidFill>
                            <a:schemeClr val="tx1"/>
                          </a:solidFill>
                          <a:latin typeface="Times New Roman" panose="02020603050405020304" pitchFamily="18" charset="0"/>
                          <a:cs typeface="Times New Roman" panose="02020603050405020304" pitchFamily="18" charset="0"/>
                        </a:rPr>
                        <a:t>Manage Project Team</a:t>
                      </a:r>
                    </a:p>
                  </a:txBody>
                  <a:tcPr>
                    <a:noFill/>
                  </a:tcPr>
                </a:tc>
                <a:extLst>
                  <a:ext uri="{0D108BD9-81ED-4DB2-BD59-A6C34878D82A}">
                    <a16:rowId xmlns="" xmlns:a16="http://schemas.microsoft.com/office/drawing/2014/main" val="455717200"/>
                  </a:ext>
                </a:extLst>
              </a:tr>
              <a:tr h="282219">
                <a:tc>
                  <a:txBody>
                    <a:bodyPr/>
                    <a:lstStyle/>
                    <a:p>
                      <a:pPr marL="285750" indent="-285750">
                        <a:buFont typeface="Arial" panose="020B0604020202020204" pitchFamily="34" charset="0"/>
                        <a:buChar char="•"/>
                      </a:pPr>
                      <a:r>
                        <a:rPr lang="en-US" sz="1500" b="0">
                          <a:solidFill>
                            <a:schemeClr val="tx1"/>
                          </a:solidFill>
                          <a:latin typeface="Times New Roman" panose="02020603050405020304" pitchFamily="18" charset="0"/>
                          <a:cs typeface="Times New Roman" panose="02020603050405020304" pitchFamily="18" charset="0"/>
                        </a:rPr>
                        <a:t>Scope Verification</a:t>
                      </a:r>
                    </a:p>
                  </a:txBody>
                  <a:tcPr>
                    <a:noFill/>
                  </a:tcPr>
                </a:tc>
                <a:tc>
                  <a:txBody>
                    <a:bodyPr/>
                    <a:lstStyle/>
                    <a:p>
                      <a:pPr marL="285750" indent="-285750">
                        <a:buFont typeface="Arial" panose="020B0604020202020204" pitchFamily="34" charset="0"/>
                        <a:buChar char="•"/>
                      </a:pPr>
                      <a:r>
                        <a:rPr lang="en-US" sz="1500" b="0">
                          <a:solidFill>
                            <a:schemeClr val="tx1"/>
                          </a:solidFill>
                          <a:latin typeface="Times New Roman" panose="02020603050405020304" pitchFamily="18" charset="0"/>
                          <a:cs typeface="Times New Roman" panose="02020603050405020304" pitchFamily="18" charset="0"/>
                        </a:rPr>
                        <a:t>Performance Reporting</a:t>
                      </a:r>
                    </a:p>
                  </a:txBody>
                  <a:tcPr>
                    <a:noFill/>
                  </a:tcPr>
                </a:tc>
                <a:extLst>
                  <a:ext uri="{0D108BD9-81ED-4DB2-BD59-A6C34878D82A}">
                    <a16:rowId xmlns="" xmlns:a16="http://schemas.microsoft.com/office/drawing/2014/main" val="632260696"/>
                  </a:ext>
                </a:extLst>
              </a:tr>
              <a:tr h="282219">
                <a:tc>
                  <a:txBody>
                    <a:bodyPr/>
                    <a:lstStyle/>
                    <a:p>
                      <a:pPr marL="285750" indent="-285750">
                        <a:buFont typeface="Arial" panose="020B0604020202020204" pitchFamily="34" charset="0"/>
                        <a:buChar char="•"/>
                      </a:pPr>
                      <a:r>
                        <a:rPr lang="en-US" sz="1500" b="0">
                          <a:solidFill>
                            <a:schemeClr val="tx1"/>
                          </a:solidFill>
                          <a:latin typeface="Times New Roman" panose="02020603050405020304" pitchFamily="18" charset="0"/>
                          <a:cs typeface="Times New Roman" panose="02020603050405020304" pitchFamily="18" charset="0"/>
                        </a:rPr>
                        <a:t>Scope</a:t>
                      </a:r>
                      <a:r>
                        <a:rPr lang="en-US" sz="1500" b="0" baseline="0">
                          <a:solidFill>
                            <a:schemeClr val="tx1"/>
                          </a:solidFill>
                          <a:latin typeface="Times New Roman" panose="02020603050405020304" pitchFamily="18" charset="0"/>
                          <a:cs typeface="Times New Roman" panose="02020603050405020304" pitchFamily="18" charset="0"/>
                        </a:rPr>
                        <a:t> Control</a:t>
                      </a:r>
                      <a:endParaRPr lang="en-US" sz="1500" b="0">
                        <a:solidFill>
                          <a:schemeClr val="tx1"/>
                        </a:solidFill>
                        <a:latin typeface="Times New Roman" panose="02020603050405020304" pitchFamily="18" charset="0"/>
                        <a:cs typeface="Times New Roman" panose="02020603050405020304" pitchFamily="18" charset="0"/>
                      </a:endParaRPr>
                    </a:p>
                  </a:txBody>
                  <a:tcPr>
                    <a:noFill/>
                  </a:tcPr>
                </a:tc>
                <a:tc>
                  <a:txBody>
                    <a:bodyPr/>
                    <a:lstStyle/>
                    <a:p>
                      <a:pPr marL="285750" indent="-285750">
                        <a:buFont typeface="Arial" panose="020B0604020202020204" pitchFamily="34" charset="0"/>
                        <a:buChar char="•"/>
                      </a:pPr>
                      <a:r>
                        <a:rPr lang="en-US" sz="1500" b="0" dirty="0">
                          <a:solidFill>
                            <a:schemeClr val="tx1"/>
                          </a:solidFill>
                          <a:latin typeface="Times New Roman" panose="02020603050405020304" pitchFamily="18" charset="0"/>
                          <a:cs typeface="Times New Roman" panose="02020603050405020304" pitchFamily="18" charset="0"/>
                        </a:rPr>
                        <a:t>Manage Stakeholders</a:t>
                      </a:r>
                    </a:p>
                  </a:txBody>
                  <a:tcPr>
                    <a:noFill/>
                  </a:tcPr>
                </a:tc>
                <a:extLst>
                  <a:ext uri="{0D108BD9-81ED-4DB2-BD59-A6C34878D82A}">
                    <a16:rowId xmlns="" xmlns:a16="http://schemas.microsoft.com/office/drawing/2014/main" val="3462255095"/>
                  </a:ext>
                </a:extLst>
              </a:tr>
              <a:tr h="487469">
                <a:tc>
                  <a:txBody>
                    <a:bodyPr/>
                    <a:lstStyle/>
                    <a:p>
                      <a:pPr marL="285750" indent="-285750">
                        <a:buFont typeface="Arial" panose="020B0604020202020204" pitchFamily="34" charset="0"/>
                        <a:buChar char="•"/>
                      </a:pPr>
                      <a:r>
                        <a:rPr lang="en-US" sz="1500" b="0">
                          <a:solidFill>
                            <a:schemeClr val="tx1"/>
                          </a:solidFill>
                          <a:latin typeface="Times New Roman" panose="02020603050405020304" pitchFamily="18" charset="0"/>
                          <a:cs typeface="Times New Roman" panose="02020603050405020304" pitchFamily="18" charset="0"/>
                        </a:rPr>
                        <a:t>Schedule</a:t>
                      </a:r>
                      <a:r>
                        <a:rPr lang="en-US" sz="1500" b="0" baseline="0">
                          <a:solidFill>
                            <a:schemeClr val="tx1"/>
                          </a:solidFill>
                          <a:latin typeface="Times New Roman" panose="02020603050405020304" pitchFamily="18" charset="0"/>
                          <a:cs typeface="Times New Roman" panose="02020603050405020304" pitchFamily="18" charset="0"/>
                        </a:rPr>
                        <a:t> Control</a:t>
                      </a:r>
                      <a:endParaRPr lang="en-US" sz="1500" b="0">
                        <a:solidFill>
                          <a:schemeClr val="tx1"/>
                        </a:solidFill>
                        <a:latin typeface="Times New Roman" panose="02020603050405020304" pitchFamily="18" charset="0"/>
                        <a:cs typeface="Times New Roman" panose="02020603050405020304" pitchFamily="18" charset="0"/>
                      </a:endParaRPr>
                    </a:p>
                  </a:txBody>
                  <a:tcPr>
                    <a:noFill/>
                  </a:tcPr>
                </a:tc>
                <a:tc>
                  <a:txBody>
                    <a:bodyPr/>
                    <a:lstStyle/>
                    <a:p>
                      <a:pPr marL="285750" indent="-285750">
                        <a:buFont typeface="Arial" panose="020B0604020202020204" pitchFamily="34" charset="0"/>
                        <a:buChar char="•"/>
                      </a:pPr>
                      <a:r>
                        <a:rPr lang="en-US" sz="1500" b="0">
                          <a:solidFill>
                            <a:schemeClr val="tx1"/>
                          </a:solidFill>
                          <a:latin typeface="Times New Roman" panose="02020603050405020304" pitchFamily="18" charset="0"/>
                          <a:cs typeface="Times New Roman" panose="02020603050405020304" pitchFamily="18" charset="0"/>
                        </a:rPr>
                        <a:t>Risk Monitoring and Control</a:t>
                      </a:r>
                    </a:p>
                  </a:txBody>
                  <a:tcPr>
                    <a:noFill/>
                  </a:tcPr>
                </a:tc>
                <a:extLst>
                  <a:ext uri="{0D108BD9-81ED-4DB2-BD59-A6C34878D82A}">
                    <a16:rowId xmlns="" xmlns:a16="http://schemas.microsoft.com/office/drawing/2014/main" val="153673351"/>
                  </a:ext>
                </a:extLst>
              </a:tr>
              <a:tr h="282219">
                <a:tc>
                  <a:txBody>
                    <a:bodyPr/>
                    <a:lstStyle/>
                    <a:p>
                      <a:pPr marL="285750" indent="-285750">
                        <a:buFont typeface="Arial" panose="020B0604020202020204" pitchFamily="34" charset="0"/>
                        <a:buChar char="•"/>
                      </a:pPr>
                      <a:r>
                        <a:rPr lang="en-US" sz="1500" b="0">
                          <a:solidFill>
                            <a:schemeClr val="tx1"/>
                          </a:solidFill>
                          <a:latin typeface="Times New Roman" panose="02020603050405020304" pitchFamily="18" charset="0"/>
                          <a:cs typeface="Times New Roman" panose="02020603050405020304" pitchFamily="18" charset="0"/>
                        </a:rPr>
                        <a:t>Cost Control</a:t>
                      </a:r>
                    </a:p>
                  </a:txBody>
                  <a:tcPr>
                    <a:noFill/>
                  </a:tcPr>
                </a:tc>
                <a:tc>
                  <a:txBody>
                    <a:bodyPr/>
                    <a:lstStyle/>
                    <a:p>
                      <a:pPr marL="285750" indent="-285750">
                        <a:buFont typeface="Arial" panose="020B0604020202020204" pitchFamily="34" charset="0"/>
                        <a:buChar char="•"/>
                      </a:pPr>
                      <a:r>
                        <a:rPr lang="en-US" sz="1500" b="0" dirty="0">
                          <a:solidFill>
                            <a:schemeClr val="tx1"/>
                          </a:solidFill>
                          <a:latin typeface="Times New Roman" panose="02020603050405020304" pitchFamily="18" charset="0"/>
                          <a:cs typeface="Times New Roman" panose="02020603050405020304" pitchFamily="18" charset="0"/>
                        </a:rPr>
                        <a:t>Contract Administration</a:t>
                      </a:r>
                    </a:p>
                  </a:txBody>
                  <a:tcPr>
                    <a:noFill/>
                  </a:tcPr>
                </a:tc>
                <a:extLst>
                  <a:ext uri="{0D108BD9-81ED-4DB2-BD59-A6C34878D82A}">
                    <a16:rowId xmlns="" xmlns:a16="http://schemas.microsoft.com/office/drawing/2014/main" val="4049651230"/>
                  </a:ext>
                </a:extLst>
              </a:tr>
            </a:tbl>
          </a:graphicData>
        </a:graphic>
      </p:graphicFrame>
      <p:sp>
        <p:nvSpPr>
          <p:cNvPr id="4" name="TextBox 3"/>
          <p:cNvSpPr txBox="1"/>
          <p:nvPr/>
        </p:nvSpPr>
        <p:spPr>
          <a:xfrm>
            <a:off x="191546" y="5012707"/>
            <a:ext cx="5509625" cy="830997"/>
          </a:xfrm>
          <a:prstGeom prst="rect">
            <a:avLst/>
          </a:prstGeom>
          <a:noFill/>
        </p:spPr>
        <p:txBody>
          <a:bodyPr wrap="square" rtlCol="0">
            <a:spAutoFit/>
          </a:bodyPr>
          <a:lstStyle/>
          <a:p>
            <a:pPr marL="285750" indent="-285750">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The key benefit of this Process Group is that project performance is observed and measured regularly to identify variances from the project management plan</a:t>
            </a:r>
          </a:p>
        </p:txBody>
      </p:sp>
      <p:sp>
        <p:nvSpPr>
          <p:cNvPr id="10" name="TextBox 9"/>
          <p:cNvSpPr txBox="1"/>
          <p:nvPr/>
        </p:nvSpPr>
        <p:spPr>
          <a:xfrm>
            <a:off x="191547" y="101551"/>
            <a:ext cx="11495355" cy="830997"/>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r>
              <a:rPr lang="en-US" sz="2400" b="1" u="sng" dirty="0">
                <a:ln/>
                <a:solidFill>
                  <a:schemeClr val="bg2">
                    <a:lumMod val="50000"/>
                  </a:schemeClr>
                </a:solidFill>
                <a:latin typeface="Times New Roman" panose="02020603050405020304" pitchFamily="18" charset="0"/>
                <a:cs typeface="Times New Roman" panose="02020603050405020304" pitchFamily="18" charset="0"/>
              </a:rPr>
              <a:t>Monitoring and Controlling Process Group : </a:t>
            </a:r>
            <a:r>
              <a:rPr lang="en-US" sz="2400" b="1" i="1" u="sng" dirty="0">
                <a:ln/>
                <a:solidFill>
                  <a:srgbClr val="0070C0"/>
                </a:solidFill>
                <a:latin typeface="Times New Roman" panose="02020603050405020304" pitchFamily="18" charset="0"/>
                <a:cs typeface="Times New Roman" panose="02020603050405020304" pitchFamily="18" charset="0"/>
              </a:rPr>
              <a:t>(</a:t>
            </a:r>
            <a:r>
              <a:rPr lang="en-US" sz="2400" b="1" i="1" u="sng" dirty="0" err="1">
                <a:ln/>
                <a:solidFill>
                  <a:srgbClr val="0070C0"/>
                </a:solidFill>
                <a:latin typeface="Times New Roman" panose="02020603050405020304" pitchFamily="18" charset="0"/>
                <a:cs typeface="Times New Roman" panose="02020603050405020304" pitchFamily="18" charset="0"/>
              </a:rPr>
              <a:t>Nhóm</a:t>
            </a:r>
            <a:r>
              <a:rPr lang="en-US" sz="2400" b="1" i="1" u="sng" dirty="0">
                <a:ln/>
                <a:solidFill>
                  <a:srgbClr val="0070C0"/>
                </a:solidFill>
                <a:latin typeface="Times New Roman" panose="02020603050405020304" pitchFamily="18" charset="0"/>
                <a:cs typeface="Times New Roman" panose="02020603050405020304" pitchFamily="18" charset="0"/>
              </a:rPr>
              <a:t> </a:t>
            </a:r>
            <a:r>
              <a:rPr lang="en-US" sz="2400" b="1" i="1" u="sng" dirty="0" err="1">
                <a:ln/>
                <a:solidFill>
                  <a:srgbClr val="0070C0"/>
                </a:solidFill>
                <a:latin typeface="Times New Roman" panose="02020603050405020304" pitchFamily="18" charset="0"/>
                <a:cs typeface="Times New Roman" panose="02020603050405020304" pitchFamily="18" charset="0"/>
              </a:rPr>
              <a:t>quy</a:t>
            </a:r>
            <a:r>
              <a:rPr lang="en-US" sz="2400" b="1" i="1" u="sng" dirty="0">
                <a:ln/>
                <a:solidFill>
                  <a:srgbClr val="0070C0"/>
                </a:solidFill>
                <a:latin typeface="Times New Roman" panose="02020603050405020304" pitchFamily="18" charset="0"/>
                <a:cs typeface="Times New Roman" panose="02020603050405020304" pitchFamily="18" charset="0"/>
              </a:rPr>
              <a:t> </a:t>
            </a:r>
            <a:r>
              <a:rPr lang="en-US" sz="2400" b="1" i="1" u="sng" dirty="0" err="1">
                <a:ln/>
                <a:solidFill>
                  <a:srgbClr val="0070C0"/>
                </a:solidFill>
                <a:latin typeface="Times New Roman" panose="02020603050405020304" pitchFamily="18" charset="0"/>
                <a:cs typeface="Times New Roman" panose="02020603050405020304" pitchFamily="18" charset="0"/>
              </a:rPr>
              <a:t>trình</a:t>
            </a:r>
            <a:r>
              <a:rPr lang="en-US" sz="2400" b="1" i="1" u="sng" dirty="0">
                <a:ln/>
                <a:solidFill>
                  <a:srgbClr val="0070C0"/>
                </a:solidFill>
                <a:latin typeface="Times New Roman" panose="02020603050405020304" pitchFamily="18" charset="0"/>
                <a:cs typeface="Times New Roman" panose="02020603050405020304" pitchFamily="18" charset="0"/>
              </a:rPr>
              <a:t> </a:t>
            </a:r>
            <a:r>
              <a:rPr lang="en-US" sz="2400" b="1" i="1" u="sng" dirty="0" err="1">
                <a:ln/>
                <a:solidFill>
                  <a:srgbClr val="0070C0"/>
                </a:solidFill>
                <a:latin typeface="Times New Roman" panose="02020603050405020304" pitchFamily="18" charset="0"/>
                <a:cs typeface="Times New Roman" panose="02020603050405020304" pitchFamily="18" charset="0"/>
              </a:rPr>
              <a:t>giám</a:t>
            </a:r>
            <a:r>
              <a:rPr lang="en-US" sz="2400" b="1" i="1" u="sng" dirty="0">
                <a:ln/>
                <a:solidFill>
                  <a:srgbClr val="0070C0"/>
                </a:solidFill>
                <a:latin typeface="Times New Roman" panose="02020603050405020304" pitchFamily="18" charset="0"/>
                <a:cs typeface="Times New Roman" panose="02020603050405020304" pitchFamily="18" charset="0"/>
              </a:rPr>
              <a:t> </a:t>
            </a:r>
            <a:r>
              <a:rPr lang="en-US" sz="2400" b="1" i="1" u="sng" dirty="0" err="1">
                <a:ln/>
                <a:solidFill>
                  <a:srgbClr val="0070C0"/>
                </a:solidFill>
                <a:latin typeface="Times New Roman" panose="02020603050405020304" pitchFamily="18" charset="0"/>
                <a:cs typeface="Times New Roman" panose="02020603050405020304" pitchFamily="18" charset="0"/>
              </a:rPr>
              <a:t>sát</a:t>
            </a:r>
            <a:r>
              <a:rPr lang="en-US" sz="2400" b="1" i="1" u="sng" dirty="0">
                <a:ln/>
                <a:solidFill>
                  <a:srgbClr val="0070C0"/>
                </a:solidFill>
                <a:latin typeface="Times New Roman" panose="02020603050405020304" pitchFamily="18" charset="0"/>
                <a:cs typeface="Times New Roman" panose="02020603050405020304" pitchFamily="18" charset="0"/>
              </a:rPr>
              <a:t> </a:t>
            </a:r>
            <a:r>
              <a:rPr lang="en-US" sz="2400" b="1" i="1" u="sng" dirty="0" err="1">
                <a:ln/>
                <a:solidFill>
                  <a:srgbClr val="0070C0"/>
                </a:solidFill>
                <a:latin typeface="Times New Roman" panose="02020603050405020304" pitchFamily="18" charset="0"/>
                <a:cs typeface="Times New Roman" panose="02020603050405020304" pitchFamily="18" charset="0"/>
              </a:rPr>
              <a:t>và</a:t>
            </a:r>
            <a:r>
              <a:rPr lang="en-US" sz="2400" b="1" i="1" u="sng" dirty="0">
                <a:ln/>
                <a:solidFill>
                  <a:srgbClr val="0070C0"/>
                </a:solidFill>
                <a:latin typeface="Times New Roman" panose="02020603050405020304" pitchFamily="18" charset="0"/>
                <a:cs typeface="Times New Roman" panose="02020603050405020304" pitchFamily="18" charset="0"/>
              </a:rPr>
              <a:t> </a:t>
            </a:r>
            <a:r>
              <a:rPr lang="en-US" sz="2400" b="1" i="1" u="sng" dirty="0" err="1">
                <a:ln/>
                <a:solidFill>
                  <a:srgbClr val="0070C0"/>
                </a:solidFill>
                <a:latin typeface="Times New Roman" panose="02020603050405020304" pitchFamily="18" charset="0"/>
                <a:cs typeface="Times New Roman" panose="02020603050405020304" pitchFamily="18" charset="0"/>
              </a:rPr>
              <a:t>kiểm</a:t>
            </a:r>
            <a:r>
              <a:rPr lang="en-US" sz="2400" b="1" i="1" u="sng" dirty="0">
                <a:ln/>
                <a:solidFill>
                  <a:srgbClr val="0070C0"/>
                </a:solidFill>
                <a:latin typeface="Times New Roman" panose="02020603050405020304" pitchFamily="18" charset="0"/>
                <a:cs typeface="Times New Roman" panose="02020603050405020304" pitchFamily="18" charset="0"/>
              </a:rPr>
              <a:t> </a:t>
            </a:r>
            <a:r>
              <a:rPr lang="en-US" sz="2400" b="1" i="1" u="sng" dirty="0" err="1">
                <a:ln/>
                <a:solidFill>
                  <a:srgbClr val="0070C0"/>
                </a:solidFill>
                <a:latin typeface="Times New Roman" panose="02020603050405020304" pitchFamily="18" charset="0"/>
                <a:cs typeface="Times New Roman" panose="02020603050405020304" pitchFamily="18" charset="0"/>
              </a:rPr>
              <a:t>soát</a:t>
            </a:r>
            <a:r>
              <a:rPr lang="en-US" sz="2400" b="1" i="1" u="sng" dirty="0">
                <a:ln/>
                <a:solidFill>
                  <a:srgbClr val="0070C0"/>
                </a:solidFill>
                <a:latin typeface="Times New Roman" panose="02020603050405020304" pitchFamily="18" charset="0"/>
                <a:cs typeface="Times New Roman" panose="02020603050405020304" pitchFamily="18" charset="0"/>
              </a:rPr>
              <a:t>)</a:t>
            </a:r>
          </a:p>
          <a:p>
            <a:endParaRPr lang="en-US" sz="2400" b="1" u="sng" dirty="0">
              <a:ln/>
              <a:solidFill>
                <a:schemeClr val="bg2">
                  <a:lumMod val="50000"/>
                </a:schemeClr>
              </a:solidFill>
              <a:latin typeface="Times New Roman" panose="02020603050405020304" pitchFamily="18" charset="0"/>
              <a:cs typeface="Times New Roman" panose="02020603050405020304" pitchFamily="18" charset="0"/>
            </a:endParaRPr>
          </a:p>
        </p:txBody>
      </p:sp>
      <p:sp>
        <p:nvSpPr>
          <p:cNvPr id="11" name="TextBox 10"/>
          <p:cNvSpPr txBox="1"/>
          <p:nvPr/>
        </p:nvSpPr>
        <p:spPr>
          <a:xfrm>
            <a:off x="191547" y="563688"/>
            <a:ext cx="5509624" cy="2308324"/>
          </a:xfrm>
          <a:prstGeom prst="rect">
            <a:avLst/>
          </a:prstGeom>
          <a:noFill/>
        </p:spPr>
        <p:txBody>
          <a:bodyPr wrap="square" rtlCol="0">
            <a:spAutoFit/>
          </a:bodyPr>
          <a:lstStyle/>
          <a:p>
            <a:pPr marL="285750" indent="-285750" algn="just">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Monitoring and Controlling Process Group consist of those processes performed to observe project execution so that potential problems can be identified in a timely manner and corrective action can be taken, when necessary, to control the execution of the project</a:t>
            </a:r>
          </a:p>
          <a:p>
            <a:pPr marL="285750" indent="-285750" algn="just">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The following list identifies the processes the project manager should evaluate to determine which ones are required for the team’s specific project:</a:t>
            </a:r>
          </a:p>
          <a:p>
            <a:pPr algn="just"/>
            <a:r>
              <a:rPr lang="en-US" sz="1600" dirty="0">
                <a:latin typeface="Times New Roman" panose="02020603050405020304" pitchFamily="18" charset="0"/>
                <a:cs typeface="Times New Roman" panose="02020603050405020304" pitchFamily="18" charset="0"/>
              </a:rPr>
              <a:t> </a:t>
            </a:r>
          </a:p>
        </p:txBody>
      </p:sp>
      <p:sp>
        <p:nvSpPr>
          <p:cNvPr id="6" name="TextBox 5">
            <a:extLst>
              <a:ext uri="{FF2B5EF4-FFF2-40B4-BE49-F238E27FC236}">
                <a16:creationId xmlns="" xmlns:a16="http://schemas.microsoft.com/office/drawing/2014/main" id="{EB2E4E51-DD9D-4F08-A1D7-52FAB3C9FA5D}"/>
              </a:ext>
            </a:extLst>
          </p:cNvPr>
          <p:cNvSpPr txBox="1"/>
          <p:nvPr/>
        </p:nvSpPr>
        <p:spPr>
          <a:xfrm>
            <a:off x="5701171" y="563688"/>
            <a:ext cx="5741134" cy="2308324"/>
          </a:xfrm>
          <a:prstGeom prst="rect">
            <a:avLst/>
          </a:prstGeom>
          <a:noFill/>
        </p:spPr>
        <p:txBody>
          <a:bodyPr wrap="square" rtlCol="0">
            <a:spAutoFit/>
          </a:bodyPr>
          <a:lstStyle/>
          <a:p>
            <a:pPr marL="285750" indent="-285750" algn="just">
              <a:buFont typeface="Wingdings" panose="05000000000000000000" pitchFamily="2" charset="2"/>
              <a:buChar char="§"/>
            </a:pPr>
            <a:r>
              <a:rPr lang="en-US" sz="1600" i="1" dirty="0" err="1">
                <a:solidFill>
                  <a:srgbClr val="0070C0"/>
                </a:solidFill>
                <a:latin typeface="Times New Roman" panose="02020603050405020304" pitchFamily="18" charset="0"/>
                <a:cs typeface="Times New Roman" panose="02020603050405020304" pitchFamily="18" charset="0"/>
              </a:rPr>
              <a:t>Nhóm</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quy</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trình</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giám</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sát</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và</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kiểm</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soát</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bao</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gồm</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các</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quy</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trình</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thực</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hiện</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để</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theo</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dõi</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sự</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tiến</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triển</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dự</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án</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vậy</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nên</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các</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vấn</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đề</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lớn</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có</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thể</a:t>
            </a:r>
            <a:r>
              <a:rPr lang="en-US" sz="1600" i="1" dirty="0">
                <a:solidFill>
                  <a:srgbClr val="0070C0"/>
                </a:solidFill>
                <a:latin typeface="Times New Roman" panose="02020603050405020304" pitchFamily="18" charset="0"/>
                <a:cs typeface="Times New Roman" panose="02020603050405020304" pitchFamily="18" charset="0"/>
              </a:rPr>
              <a:t> đ</a:t>
            </a:r>
            <a:r>
              <a:rPr lang="vi-VN" sz="1600" i="1" dirty="0">
                <a:solidFill>
                  <a:srgbClr val="0070C0"/>
                </a:solidFill>
                <a:latin typeface="Times New Roman" panose="02020603050405020304" pitchFamily="18" charset="0"/>
                <a:cs typeface="Times New Roman" panose="02020603050405020304" pitchFamily="18" charset="0"/>
              </a:rPr>
              <a:t>ư</a:t>
            </a:r>
            <a:r>
              <a:rPr lang="en-US" sz="1600" i="1" dirty="0" err="1">
                <a:solidFill>
                  <a:srgbClr val="0070C0"/>
                </a:solidFill>
                <a:latin typeface="Times New Roman" panose="02020603050405020304" pitchFamily="18" charset="0"/>
                <a:cs typeface="Times New Roman" panose="02020603050405020304" pitchFamily="18" charset="0"/>
              </a:rPr>
              <a:t>ợc</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xác</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định</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vào</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đúng</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thời</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điểm</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và</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cac</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hành</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động</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đúng</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nếu</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cần</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thiết</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để</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kiểm</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soát</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sự</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thực</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hiện</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err="1">
                <a:solidFill>
                  <a:srgbClr val="0070C0"/>
                </a:solidFill>
                <a:latin typeface="Times New Roman" panose="02020603050405020304" pitchFamily="18" charset="0"/>
                <a:cs typeface="Times New Roman" panose="02020603050405020304" pitchFamily="18" charset="0"/>
              </a:rPr>
              <a:t>dự</a:t>
            </a:r>
            <a:r>
              <a:rPr lang="en-US" sz="1600" i="1">
                <a:solidFill>
                  <a:srgbClr val="0070C0"/>
                </a:solidFill>
                <a:latin typeface="Times New Roman" panose="02020603050405020304" pitchFamily="18" charset="0"/>
                <a:cs typeface="Times New Roman" panose="02020603050405020304" pitchFamily="18" charset="0"/>
              </a:rPr>
              <a:t> án</a:t>
            </a:r>
          </a:p>
          <a:p>
            <a:pPr marL="285750" indent="-285750" algn="just">
              <a:buFont typeface="Wingdings" panose="05000000000000000000" pitchFamily="2" charset="2"/>
              <a:buChar char="§"/>
            </a:pPr>
            <a:endParaRPr lang="en-US" sz="1600" i="1" dirty="0">
              <a:solidFill>
                <a:srgbClr val="0070C0"/>
              </a:solidFill>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
            </a:pPr>
            <a:r>
              <a:rPr lang="en-US" sz="1600" i="1" dirty="0" err="1">
                <a:solidFill>
                  <a:srgbClr val="0070C0"/>
                </a:solidFill>
                <a:latin typeface="Times New Roman" panose="02020603050405020304" pitchFamily="18" charset="0"/>
                <a:cs typeface="Times New Roman" panose="02020603050405020304" pitchFamily="18" charset="0"/>
              </a:rPr>
              <a:t>Danh</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sách</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sau</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đây</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xác</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định</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các</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quy</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trình</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mà</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người</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quản</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lý</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dự</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án</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nên</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đánh</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giá</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để</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quyết</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định</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những</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cái</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nào</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là</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cần</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thiết</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cho</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dự</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án</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của</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nhóm</a:t>
            </a:r>
            <a:endParaRPr lang="en-US" sz="1600" i="1" dirty="0">
              <a:solidFill>
                <a:srgbClr val="0070C0"/>
              </a:solidFill>
              <a:latin typeface="Times New Roman" panose="02020603050405020304" pitchFamily="18" charset="0"/>
              <a:cs typeface="Times New Roman" panose="02020603050405020304" pitchFamily="18" charset="0"/>
            </a:endParaRPr>
          </a:p>
          <a:p>
            <a:pPr algn="just"/>
            <a:r>
              <a:rPr lang="en-US" sz="1600" i="1" dirty="0">
                <a:solidFill>
                  <a:srgbClr val="0070C0"/>
                </a:solidFill>
                <a:latin typeface="Times New Roman" panose="02020603050405020304" pitchFamily="18" charset="0"/>
                <a:cs typeface="Times New Roman" panose="02020603050405020304" pitchFamily="18" charset="0"/>
              </a:rPr>
              <a:t> </a:t>
            </a:r>
          </a:p>
        </p:txBody>
      </p:sp>
      <p:graphicFrame>
        <p:nvGraphicFramePr>
          <p:cNvPr id="7" name="Table 6">
            <a:extLst>
              <a:ext uri="{FF2B5EF4-FFF2-40B4-BE49-F238E27FC236}">
                <a16:creationId xmlns="" xmlns:a16="http://schemas.microsoft.com/office/drawing/2014/main" id="{FF04C502-0E76-44B3-B1D2-70237F101882}"/>
              </a:ext>
            </a:extLst>
          </p:cNvPr>
          <p:cNvGraphicFramePr>
            <a:graphicFrameLocks noGrp="1"/>
          </p:cNvGraphicFramePr>
          <p:nvPr>
            <p:extLst>
              <p:ext uri="{D42A27DB-BD31-4B8C-83A1-F6EECF244321}">
                <p14:modId xmlns:p14="http://schemas.microsoft.com/office/powerpoint/2010/main" val="1708834084"/>
              </p:ext>
            </p:extLst>
          </p:nvPr>
        </p:nvGraphicFramePr>
        <p:xfrm>
          <a:off x="5701171" y="2666648"/>
          <a:ext cx="5509624" cy="2316269"/>
        </p:xfrm>
        <a:graphic>
          <a:graphicData uri="http://schemas.openxmlformats.org/drawingml/2006/table">
            <a:tbl>
              <a:tblPr firstRow="1" bandRow="1">
                <a:tableStyleId>{5C22544A-7EE6-4342-B048-85BDC9FD1C3A}</a:tableStyleId>
              </a:tblPr>
              <a:tblGrid>
                <a:gridCol w="2754812">
                  <a:extLst>
                    <a:ext uri="{9D8B030D-6E8A-4147-A177-3AD203B41FA5}">
                      <a16:colId xmlns="" xmlns:a16="http://schemas.microsoft.com/office/drawing/2014/main" val="2903030853"/>
                    </a:ext>
                  </a:extLst>
                </a:gridCol>
                <a:gridCol w="2754812">
                  <a:extLst>
                    <a:ext uri="{9D8B030D-6E8A-4147-A177-3AD203B41FA5}">
                      <a16:colId xmlns="" xmlns:a16="http://schemas.microsoft.com/office/drawing/2014/main" val="1032168803"/>
                    </a:ext>
                  </a:extLst>
                </a:gridCol>
              </a:tblGrid>
              <a:tr h="487469">
                <a:tc>
                  <a:txBody>
                    <a:bodyPr/>
                    <a:lstStyle/>
                    <a:p>
                      <a:pPr marL="285750" indent="-285750">
                        <a:buFont typeface="Arial" panose="020B0604020202020204" pitchFamily="34" charset="0"/>
                        <a:buChar char="•"/>
                      </a:pPr>
                      <a:r>
                        <a:rPr lang="en-US" sz="1500" b="0" i="1">
                          <a:solidFill>
                            <a:srgbClr val="0070C0"/>
                          </a:solidFill>
                          <a:latin typeface="Times New Roman" panose="02020603050405020304" pitchFamily="18" charset="0"/>
                          <a:cs typeface="Times New Roman" panose="02020603050405020304" pitchFamily="18" charset="0"/>
                        </a:rPr>
                        <a:t>Giám sát và kiểm soát dự án công việc</a:t>
                      </a:r>
                    </a:p>
                  </a:txBody>
                  <a:tcPr>
                    <a:noFill/>
                  </a:tcPr>
                </a:tc>
                <a:tc>
                  <a:txBody>
                    <a:bodyPr/>
                    <a:lstStyle/>
                    <a:p>
                      <a:pPr marL="285750" indent="-285750">
                        <a:buFont typeface="Arial" panose="020B0604020202020204" pitchFamily="34" charset="0"/>
                        <a:buChar char="•"/>
                      </a:pPr>
                      <a:r>
                        <a:rPr lang="en-US" sz="1500" b="0" i="1">
                          <a:solidFill>
                            <a:srgbClr val="0070C0"/>
                          </a:solidFill>
                          <a:latin typeface="Times New Roman" panose="02020603050405020304" pitchFamily="18" charset="0"/>
                          <a:cs typeface="Times New Roman" panose="02020603050405020304" pitchFamily="18" charset="0"/>
                        </a:rPr>
                        <a:t>Kiểm soát chất l</a:t>
                      </a:r>
                      <a:r>
                        <a:rPr lang="vi-VN" sz="1500" b="0" i="1">
                          <a:solidFill>
                            <a:srgbClr val="0070C0"/>
                          </a:solidFill>
                          <a:latin typeface="Times New Roman" panose="02020603050405020304" pitchFamily="18" charset="0"/>
                          <a:cs typeface="Times New Roman" panose="02020603050405020304" pitchFamily="18" charset="0"/>
                        </a:rPr>
                        <a:t>ư</a:t>
                      </a:r>
                      <a:r>
                        <a:rPr lang="en-US" sz="1500" b="0" i="1">
                          <a:solidFill>
                            <a:srgbClr val="0070C0"/>
                          </a:solidFill>
                          <a:latin typeface="Times New Roman" panose="02020603050405020304" pitchFamily="18" charset="0"/>
                          <a:cs typeface="Times New Roman" panose="02020603050405020304" pitchFamily="18" charset="0"/>
                        </a:rPr>
                        <a:t>ợng thực hiện</a:t>
                      </a:r>
                      <a:endParaRPr lang="en-US" sz="1500" b="0" i="1" baseline="0">
                        <a:solidFill>
                          <a:srgbClr val="0070C0"/>
                        </a:solidFill>
                        <a:latin typeface="Times New Roman" panose="02020603050405020304" pitchFamily="18" charset="0"/>
                        <a:cs typeface="Times New Roman" panose="02020603050405020304" pitchFamily="18" charset="0"/>
                      </a:endParaRPr>
                    </a:p>
                  </a:txBody>
                  <a:tcPr>
                    <a:noFill/>
                  </a:tcPr>
                </a:tc>
                <a:extLst>
                  <a:ext uri="{0D108BD9-81ED-4DB2-BD59-A6C34878D82A}">
                    <a16:rowId xmlns="" xmlns:a16="http://schemas.microsoft.com/office/drawing/2014/main" val="115350427"/>
                  </a:ext>
                </a:extLst>
              </a:tr>
              <a:tr h="282219">
                <a:tc>
                  <a:txBody>
                    <a:bodyPr/>
                    <a:lstStyle/>
                    <a:p>
                      <a:pPr marL="285750" indent="-285750">
                        <a:buFont typeface="Arial" panose="020B0604020202020204" pitchFamily="34" charset="0"/>
                        <a:buChar char="•"/>
                      </a:pPr>
                      <a:r>
                        <a:rPr lang="en-US" sz="1500" b="0" i="1" dirty="0" err="1">
                          <a:solidFill>
                            <a:srgbClr val="0070C0"/>
                          </a:solidFill>
                          <a:latin typeface="Times New Roman" panose="02020603050405020304" pitchFamily="18" charset="0"/>
                          <a:cs typeface="Times New Roman" panose="02020603050405020304" pitchFamily="18" charset="0"/>
                        </a:rPr>
                        <a:t>Kết</a:t>
                      </a:r>
                      <a:r>
                        <a:rPr lang="en-US" sz="1500" b="0" i="1" dirty="0">
                          <a:solidFill>
                            <a:srgbClr val="0070C0"/>
                          </a:solidFill>
                          <a:latin typeface="Times New Roman" panose="02020603050405020304" pitchFamily="18" charset="0"/>
                          <a:cs typeface="Times New Roman" panose="02020603050405020304" pitchFamily="18" charset="0"/>
                        </a:rPr>
                        <a:t> </a:t>
                      </a:r>
                      <a:r>
                        <a:rPr lang="en-US" sz="1500" b="0" i="1" dirty="0" err="1">
                          <a:solidFill>
                            <a:srgbClr val="0070C0"/>
                          </a:solidFill>
                          <a:latin typeface="Times New Roman" panose="02020603050405020304" pitchFamily="18" charset="0"/>
                          <a:cs typeface="Times New Roman" panose="02020603050405020304" pitchFamily="18" charset="0"/>
                        </a:rPr>
                        <a:t>hợp</a:t>
                      </a:r>
                      <a:r>
                        <a:rPr lang="en-US" sz="1500" b="0" i="1" dirty="0">
                          <a:solidFill>
                            <a:srgbClr val="0070C0"/>
                          </a:solidFill>
                          <a:latin typeface="Times New Roman" panose="02020603050405020304" pitchFamily="18" charset="0"/>
                          <a:cs typeface="Times New Roman" panose="02020603050405020304" pitchFamily="18" charset="0"/>
                        </a:rPr>
                        <a:t> </a:t>
                      </a:r>
                      <a:r>
                        <a:rPr lang="en-US" sz="1500" b="0" i="1" dirty="0" err="1">
                          <a:solidFill>
                            <a:srgbClr val="0070C0"/>
                          </a:solidFill>
                          <a:latin typeface="Times New Roman" panose="02020603050405020304" pitchFamily="18" charset="0"/>
                          <a:cs typeface="Times New Roman" panose="02020603050405020304" pitchFamily="18" charset="0"/>
                        </a:rPr>
                        <a:t>thay</a:t>
                      </a:r>
                      <a:r>
                        <a:rPr lang="en-US" sz="1500" b="0" i="1" dirty="0">
                          <a:solidFill>
                            <a:srgbClr val="0070C0"/>
                          </a:solidFill>
                          <a:latin typeface="Times New Roman" panose="02020603050405020304" pitchFamily="18" charset="0"/>
                          <a:cs typeface="Times New Roman" panose="02020603050405020304" pitchFamily="18" charset="0"/>
                        </a:rPr>
                        <a:t> </a:t>
                      </a:r>
                      <a:r>
                        <a:rPr lang="en-US" sz="1500" b="0" i="1" dirty="0" err="1">
                          <a:solidFill>
                            <a:srgbClr val="0070C0"/>
                          </a:solidFill>
                          <a:latin typeface="Times New Roman" panose="02020603050405020304" pitchFamily="18" charset="0"/>
                          <a:cs typeface="Times New Roman" panose="02020603050405020304" pitchFamily="18" charset="0"/>
                        </a:rPr>
                        <a:t>đổi</a:t>
                      </a:r>
                      <a:r>
                        <a:rPr lang="en-US" sz="1500" b="0" i="1" dirty="0">
                          <a:solidFill>
                            <a:srgbClr val="0070C0"/>
                          </a:solidFill>
                          <a:latin typeface="Times New Roman" panose="02020603050405020304" pitchFamily="18" charset="0"/>
                          <a:cs typeface="Times New Roman" panose="02020603050405020304" pitchFamily="18" charset="0"/>
                        </a:rPr>
                        <a:t> </a:t>
                      </a:r>
                      <a:r>
                        <a:rPr lang="en-US" sz="1500" b="0" i="1" dirty="0" err="1">
                          <a:solidFill>
                            <a:srgbClr val="0070C0"/>
                          </a:solidFill>
                          <a:latin typeface="Times New Roman" panose="02020603050405020304" pitchFamily="18" charset="0"/>
                          <a:cs typeface="Times New Roman" panose="02020603050405020304" pitchFamily="18" charset="0"/>
                        </a:rPr>
                        <a:t>kiểm</a:t>
                      </a:r>
                      <a:r>
                        <a:rPr lang="en-US" sz="1500" b="0" i="1" dirty="0">
                          <a:solidFill>
                            <a:srgbClr val="0070C0"/>
                          </a:solidFill>
                          <a:latin typeface="Times New Roman" panose="02020603050405020304" pitchFamily="18" charset="0"/>
                          <a:cs typeface="Times New Roman" panose="02020603050405020304" pitchFamily="18" charset="0"/>
                        </a:rPr>
                        <a:t> </a:t>
                      </a:r>
                      <a:r>
                        <a:rPr lang="en-US" sz="1500" b="0" i="1" dirty="0" err="1">
                          <a:solidFill>
                            <a:srgbClr val="0070C0"/>
                          </a:solidFill>
                          <a:latin typeface="Times New Roman" panose="02020603050405020304" pitchFamily="18" charset="0"/>
                          <a:cs typeface="Times New Roman" panose="02020603050405020304" pitchFamily="18" charset="0"/>
                        </a:rPr>
                        <a:t>soát</a:t>
                      </a:r>
                      <a:endParaRPr lang="en-US" sz="1500" b="0" i="1" dirty="0">
                        <a:solidFill>
                          <a:srgbClr val="0070C0"/>
                        </a:solidFill>
                        <a:latin typeface="Times New Roman" panose="02020603050405020304" pitchFamily="18" charset="0"/>
                        <a:cs typeface="Times New Roman" panose="02020603050405020304" pitchFamily="18" charset="0"/>
                      </a:endParaRPr>
                    </a:p>
                  </a:txBody>
                  <a:tcPr>
                    <a:noFill/>
                  </a:tcPr>
                </a:tc>
                <a:tc>
                  <a:txBody>
                    <a:bodyPr/>
                    <a:lstStyle/>
                    <a:p>
                      <a:pPr marL="285750" indent="-285750">
                        <a:buFont typeface="Arial" panose="020B0604020202020204" pitchFamily="34" charset="0"/>
                        <a:buChar char="•"/>
                      </a:pPr>
                      <a:r>
                        <a:rPr lang="en-US" sz="1500" b="0" i="1">
                          <a:solidFill>
                            <a:srgbClr val="0070C0"/>
                          </a:solidFill>
                          <a:latin typeface="Times New Roman" panose="02020603050405020304" pitchFamily="18" charset="0"/>
                          <a:cs typeface="Times New Roman" panose="02020603050405020304" pitchFamily="18" charset="0"/>
                        </a:rPr>
                        <a:t>Quản lý nhóm dự án</a:t>
                      </a:r>
                    </a:p>
                  </a:txBody>
                  <a:tcPr>
                    <a:noFill/>
                  </a:tcPr>
                </a:tc>
                <a:extLst>
                  <a:ext uri="{0D108BD9-81ED-4DB2-BD59-A6C34878D82A}">
                    <a16:rowId xmlns="" xmlns:a16="http://schemas.microsoft.com/office/drawing/2014/main" val="455717200"/>
                  </a:ext>
                </a:extLst>
              </a:tr>
              <a:tr h="282219">
                <a:tc>
                  <a:txBody>
                    <a:bodyPr/>
                    <a:lstStyle/>
                    <a:p>
                      <a:pPr marL="285750" indent="-285750">
                        <a:buFont typeface="Arial" panose="020B0604020202020204" pitchFamily="34" charset="0"/>
                        <a:buChar char="•"/>
                      </a:pPr>
                      <a:r>
                        <a:rPr lang="en-US" sz="1500" b="0" i="1" dirty="0" err="1">
                          <a:solidFill>
                            <a:srgbClr val="0070C0"/>
                          </a:solidFill>
                          <a:latin typeface="Times New Roman" panose="02020603050405020304" pitchFamily="18" charset="0"/>
                          <a:cs typeface="Times New Roman" panose="02020603050405020304" pitchFamily="18" charset="0"/>
                        </a:rPr>
                        <a:t>Xác</a:t>
                      </a:r>
                      <a:r>
                        <a:rPr lang="en-US" sz="1500" b="0" i="1" dirty="0">
                          <a:solidFill>
                            <a:srgbClr val="0070C0"/>
                          </a:solidFill>
                          <a:latin typeface="Times New Roman" panose="02020603050405020304" pitchFamily="18" charset="0"/>
                          <a:cs typeface="Times New Roman" panose="02020603050405020304" pitchFamily="18" charset="0"/>
                        </a:rPr>
                        <a:t> </a:t>
                      </a:r>
                      <a:r>
                        <a:rPr lang="en-US" sz="1500" b="0" i="1" dirty="0" err="1">
                          <a:solidFill>
                            <a:srgbClr val="0070C0"/>
                          </a:solidFill>
                          <a:latin typeface="Times New Roman" panose="02020603050405020304" pitchFamily="18" charset="0"/>
                          <a:cs typeface="Times New Roman" panose="02020603050405020304" pitchFamily="18" charset="0"/>
                        </a:rPr>
                        <a:t>nhận</a:t>
                      </a:r>
                      <a:r>
                        <a:rPr lang="en-US" sz="1500" b="0" i="1" dirty="0">
                          <a:solidFill>
                            <a:srgbClr val="0070C0"/>
                          </a:solidFill>
                          <a:latin typeface="Times New Roman" panose="02020603050405020304" pitchFamily="18" charset="0"/>
                          <a:cs typeface="Times New Roman" panose="02020603050405020304" pitchFamily="18" charset="0"/>
                        </a:rPr>
                        <a:t> </a:t>
                      </a:r>
                      <a:r>
                        <a:rPr lang="en-US" sz="1500" b="0" i="1" dirty="0" err="1">
                          <a:solidFill>
                            <a:srgbClr val="0070C0"/>
                          </a:solidFill>
                          <a:latin typeface="Times New Roman" panose="02020603050405020304" pitchFamily="18" charset="0"/>
                          <a:cs typeface="Times New Roman" panose="02020603050405020304" pitchFamily="18" charset="0"/>
                        </a:rPr>
                        <a:t>phạm</a:t>
                      </a:r>
                      <a:r>
                        <a:rPr lang="en-US" sz="1500" b="0" i="1" dirty="0">
                          <a:solidFill>
                            <a:srgbClr val="0070C0"/>
                          </a:solidFill>
                          <a:latin typeface="Times New Roman" panose="02020603050405020304" pitchFamily="18" charset="0"/>
                          <a:cs typeface="Times New Roman" panose="02020603050405020304" pitchFamily="18" charset="0"/>
                        </a:rPr>
                        <a:t> vi</a:t>
                      </a:r>
                    </a:p>
                  </a:txBody>
                  <a:tcPr>
                    <a:noFill/>
                  </a:tcPr>
                </a:tc>
                <a:tc>
                  <a:txBody>
                    <a:bodyPr/>
                    <a:lstStyle/>
                    <a:p>
                      <a:pPr marL="285750" indent="-285750">
                        <a:buFont typeface="Arial" panose="020B0604020202020204" pitchFamily="34" charset="0"/>
                        <a:buChar char="•"/>
                      </a:pPr>
                      <a:r>
                        <a:rPr lang="en-US" sz="1500" b="0" i="1">
                          <a:solidFill>
                            <a:srgbClr val="0070C0"/>
                          </a:solidFill>
                          <a:latin typeface="Times New Roman" panose="02020603050405020304" pitchFamily="18" charset="0"/>
                          <a:cs typeface="Times New Roman" panose="02020603050405020304" pitchFamily="18" charset="0"/>
                        </a:rPr>
                        <a:t>Thực hiện báo báo</a:t>
                      </a:r>
                    </a:p>
                  </a:txBody>
                  <a:tcPr>
                    <a:noFill/>
                  </a:tcPr>
                </a:tc>
                <a:extLst>
                  <a:ext uri="{0D108BD9-81ED-4DB2-BD59-A6C34878D82A}">
                    <a16:rowId xmlns="" xmlns:a16="http://schemas.microsoft.com/office/drawing/2014/main" val="632260696"/>
                  </a:ext>
                </a:extLst>
              </a:tr>
              <a:tr h="282219">
                <a:tc>
                  <a:txBody>
                    <a:bodyPr/>
                    <a:lstStyle/>
                    <a:p>
                      <a:pPr marL="285750" indent="-285750">
                        <a:buFont typeface="Arial" panose="020B0604020202020204" pitchFamily="34" charset="0"/>
                        <a:buChar char="•"/>
                      </a:pPr>
                      <a:r>
                        <a:rPr lang="en-US" sz="1500" b="0" i="1">
                          <a:solidFill>
                            <a:srgbClr val="0070C0"/>
                          </a:solidFill>
                          <a:latin typeface="Times New Roman" panose="02020603050405020304" pitchFamily="18" charset="0"/>
                          <a:cs typeface="Times New Roman" panose="02020603050405020304" pitchFamily="18" charset="0"/>
                        </a:rPr>
                        <a:t>Kiểm soát phạm vi</a:t>
                      </a:r>
                    </a:p>
                  </a:txBody>
                  <a:tcPr>
                    <a:noFill/>
                  </a:tcPr>
                </a:tc>
                <a:tc>
                  <a:txBody>
                    <a:bodyPr/>
                    <a:lstStyle/>
                    <a:p>
                      <a:pPr marL="285750" indent="-285750">
                        <a:buFont typeface="Arial" panose="020B0604020202020204" pitchFamily="34" charset="0"/>
                        <a:buChar char="•"/>
                      </a:pPr>
                      <a:r>
                        <a:rPr lang="en-US" sz="1500" b="0" i="1">
                          <a:solidFill>
                            <a:srgbClr val="0070C0"/>
                          </a:solidFill>
                          <a:latin typeface="Times New Roman" panose="02020603050405020304" pitchFamily="18" charset="0"/>
                          <a:cs typeface="Times New Roman" panose="02020603050405020304" pitchFamily="18" charset="0"/>
                        </a:rPr>
                        <a:t>Quản lý các nhà đầu t</a:t>
                      </a:r>
                      <a:r>
                        <a:rPr lang="vi-VN" sz="1500" b="0" i="1">
                          <a:solidFill>
                            <a:srgbClr val="0070C0"/>
                          </a:solidFill>
                          <a:latin typeface="Times New Roman" panose="02020603050405020304" pitchFamily="18" charset="0"/>
                          <a:cs typeface="Times New Roman" panose="02020603050405020304" pitchFamily="18" charset="0"/>
                        </a:rPr>
                        <a:t>ư</a:t>
                      </a:r>
                      <a:endParaRPr lang="en-US" sz="1500" b="0" i="1">
                        <a:solidFill>
                          <a:srgbClr val="0070C0"/>
                        </a:solidFill>
                        <a:latin typeface="Times New Roman" panose="02020603050405020304" pitchFamily="18" charset="0"/>
                        <a:cs typeface="Times New Roman" panose="02020603050405020304" pitchFamily="18" charset="0"/>
                      </a:endParaRPr>
                    </a:p>
                  </a:txBody>
                  <a:tcPr>
                    <a:noFill/>
                  </a:tcPr>
                </a:tc>
                <a:extLst>
                  <a:ext uri="{0D108BD9-81ED-4DB2-BD59-A6C34878D82A}">
                    <a16:rowId xmlns="" xmlns:a16="http://schemas.microsoft.com/office/drawing/2014/main" val="3462255095"/>
                  </a:ext>
                </a:extLst>
              </a:tr>
              <a:tr h="487469">
                <a:tc>
                  <a:txBody>
                    <a:bodyPr/>
                    <a:lstStyle/>
                    <a:p>
                      <a:pPr marL="285750" indent="-285750">
                        <a:buFont typeface="Arial" panose="020B0604020202020204" pitchFamily="34" charset="0"/>
                        <a:buChar char="•"/>
                      </a:pPr>
                      <a:r>
                        <a:rPr lang="en-US" sz="1500" b="0" i="1">
                          <a:solidFill>
                            <a:srgbClr val="0070C0"/>
                          </a:solidFill>
                          <a:latin typeface="Times New Roman" panose="02020603050405020304" pitchFamily="18" charset="0"/>
                          <a:cs typeface="Times New Roman" panose="02020603050405020304" pitchFamily="18" charset="0"/>
                        </a:rPr>
                        <a:t>Kiểm soát lịch trình</a:t>
                      </a:r>
                    </a:p>
                  </a:txBody>
                  <a:tcPr>
                    <a:noFill/>
                  </a:tcPr>
                </a:tc>
                <a:tc>
                  <a:txBody>
                    <a:bodyPr/>
                    <a:lstStyle/>
                    <a:p>
                      <a:pPr marL="285750" indent="-285750">
                        <a:buFont typeface="Arial" panose="020B0604020202020204" pitchFamily="34" charset="0"/>
                        <a:buChar char="•"/>
                      </a:pPr>
                      <a:r>
                        <a:rPr lang="en-US" sz="1500" b="0" i="1">
                          <a:solidFill>
                            <a:srgbClr val="0070C0"/>
                          </a:solidFill>
                          <a:latin typeface="Times New Roman" panose="02020603050405020304" pitchFamily="18" charset="0"/>
                          <a:cs typeface="Times New Roman" panose="02020603050405020304" pitchFamily="18" charset="0"/>
                        </a:rPr>
                        <a:t>Kiểm soát và giám sát rủi ro</a:t>
                      </a:r>
                    </a:p>
                  </a:txBody>
                  <a:tcPr>
                    <a:noFill/>
                  </a:tcPr>
                </a:tc>
                <a:extLst>
                  <a:ext uri="{0D108BD9-81ED-4DB2-BD59-A6C34878D82A}">
                    <a16:rowId xmlns="" xmlns:a16="http://schemas.microsoft.com/office/drawing/2014/main" val="153673351"/>
                  </a:ext>
                </a:extLst>
              </a:tr>
              <a:tr h="282219">
                <a:tc>
                  <a:txBody>
                    <a:bodyPr/>
                    <a:lstStyle/>
                    <a:p>
                      <a:pPr marL="285750" indent="-285750">
                        <a:buFont typeface="Arial" panose="020B0604020202020204" pitchFamily="34" charset="0"/>
                        <a:buChar char="•"/>
                      </a:pPr>
                      <a:r>
                        <a:rPr lang="en-US" sz="1500" b="0" i="1">
                          <a:solidFill>
                            <a:srgbClr val="0070C0"/>
                          </a:solidFill>
                          <a:latin typeface="Times New Roman" panose="02020603050405020304" pitchFamily="18" charset="0"/>
                          <a:cs typeface="Times New Roman" panose="02020603050405020304" pitchFamily="18" charset="0"/>
                        </a:rPr>
                        <a:t>Kiếm soát giá cả</a:t>
                      </a:r>
                    </a:p>
                  </a:txBody>
                  <a:tcPr>
                    <a:noFill/>
                  </a:tcPr>
                </a:tc>
                <a:tc>
                  <a:txBody>
                    <a:bodyPr/>
                    <a:lstStyle/>
                    <a:p>
                      <a:pPr marL="285750" indent="-285750">
                        <a:buFont typeface="Arial" panose="020B0604020202020204" pitchFamily="34" charset="0"/>
                        <a:buChar char="•"/>
                      </a:pPr>
                      <a:r>
                        <a:rPr lang="en-US" sz="1500" b="0" i="1" dirty="0" err="1">
                          <a:solidFill>
                            <a:srgbClr val="0070C0"/>
                          </a:solidFill>
                          <a:latin typeface="Times New Roman" panose="02020603050405020304" pitchFamily="18" charset="0"/>
                          <a:cs typeface="Times New Roman" panose="02020603050405020304" pitchFamily="18" charset="0"/>
                        </a:rPr>
                        <a:t>Quản</a:t>
                      </a:r>
                      <a:r>
                        <a:rPr lang="en-US" sz="1500" b="0" i="1" dirty="0">
                          <a:solidFill>
                            <a:srgbClr val="0070C0"/>
                          </a:solidFill>
                          <a:latin typeface="Times New Roman" panose="02020603050405020304" pitchFamily="18" charset="0"/>
                          <a:cs typeface="Times New Roman" panose="02020603050405020304" pitchFamily="18" charset="0"/>
                        </a:rPr>
                        <a:t> </a:t>
                      </a:r>
                      <a:r>
                        <a:rPr lang="en-US" sz="1500" b="0" i="1" dirty="0" err="1">
                          <a:solidFill>
                            <a:srgbClr val="0070C0"/>
                          </a:solidFill>
                          <a:latin typeface="Times New Roman" panose="02020603050405020304" pitchFamily="18" charset="0"/>
                          <a:cs typeface="Times New Roman" panose="02020603050405020304" pitchFamily="18" charset="0"/>
                        </a:rPr>
                        <a:t>lý</a:t>
                      </a:r>
                      <a:r>
                        <a:rPr lang="en-US" sz="1500" b="0" i="1" dirty="0">
                          <a:solidFill>
                            <a:srgbClr val="0070C0"/>
                          </a:solidFill>
                          <a:latin typeface="Times New Roman" panose="02020603050405020304" pitchFamily="18" charset="0"/>
                          <a:cs typeface="Times New Roman" panose="02020603050405020304" pitchFamily="18" charset="0"/>
                        </a:rPr>
                        <a:t> </a:t>
                      </a:r>
                      <a:r>
                        <a:rPr lang="en-US" sz="1500" b="0" i="1" dirty="0" err="1">
                          <a:solidFill>
                            <a:srgbClr val="0070C0"/>
                          </a:solidFill>
                          <a:latin typeface="Times New Roman" panose="02020603050405020304" pitchFamily="18" charset="0"/>
                          <a:cs typeface="Times New Roman" panose="02020603050405020304" pitchFamily="18" charset="0"/>
                        </a:rPr>
                        <a:t>hóa</a:t>
                      </a:r>
                      <a:r>
                        <a:rPr lang="en-US" sz="1500" b="0" i="1" dirty="0">
                          <a:solidFill>
                            <a:srgbClr val="0070C0"/>
                          </a:solidFill>
                          <a:latin typeface="Times New Roman" panose="02020603050405020304" pitchFamily="18" charset="0"/>
                          <a:cs typeface="Times New Roman" panose="02020603050405020304" pitchFamily="18" charset="0"/>
                        </a:rPr>
                        <a:t> đ</a:t>
                      </a:r>
                      <a:r>
                        <a:rPr lang="vi-VN" sz="1500" b="0" i="1" dirty="0">
                          <a:solidFill>
                            <a:srgbClr val="0070C0"/>
                          </a:solidFill>
                          <a:latin typeface="Times New Roman" panose="02020603050405020304" pitchFamily="18" charset="0"/>
                          <a:cs typeface="Times New Roman" panose="02020603050405020304" pitchFamily="18" charset="0"/>
                        </a:rPr>
                        <a:t>ơ</a:t>
                      </a:r>
                      <a:r>
                        <a:rPr lang="en-US" sz="1500" b="0" i="1" dirty="0">
                          <a:solidFill>
                            <a:srgbClr val="0070C0"/>
                          </a:solidFill>
                          <a:latin typeface="Times New Roman" panose="02020603050405020304" pitchFamily="18" charset="0"/>
                          <a:cs typeface="Times New Roman" panose="02020603050405020304" pitchFamily="18" charset="0"/>
                        </a:rPr>
                        <a:t>n</a:t>
                      </a:r>
                    </a:p>
                  </a:txBody>
                  <a:tcPr>
                    <a:noFill/>
                  </a:tcPr>
                </a:tc>
                <a:extLst>
                  <a:ext uri="{0D108BD9-81ED-4DB2-BD59-A6C34878D82A}">
                    <a16:rowId xmlns="" xmlns:a16="http://schemas.microsoft.com/office/drawing/2014/main" val="4049651230"/>
                  </a:ext>
                </a:extLst>
              </a:tr>
            </a:tbl>
          </a:graphicData>
        </a:graphic>
      </p:graphicFrame>
      <p:sp>
        <p:nvSpPr>
          <p:cNvPr id="8" name="TextBox 7">
            <a:extLst>
              <a:ext uri="{FF2B5EF4-FFF2-40B4-BE49-F238E27FC236}">
                <a16:creationId xmlns="" xmlns:a16="http://schemas.microsoft.com/office/drawing/2014/main" id="{FEEC7930-B269-4447-A202-44AA6CE16741}"/>
              </a:ext>
            </a:extLst>
          </p:cNvPr>
          <p:cNvSpPr txBox="1"/>
          <p:nvPr/>
        </p:nvSpPr>
        <p:spPr>
          <a:xfrm>
            <a:off x="5701171" y="5042496"/>
            <a:ext cx="5390725" cy="830997"/>
          </a:xfrm>
          <a:prstGeom prst="rect">
            <a:avLst/>
          </a:prstGeom>
          <a:noFill/>
        </p:spPr>
        <p:txBody>
          <a:bodyPr wrap="square" rtlCol="0">
            <a:spAutoFit/>
          </a:bodyPr>
          <a:lstStyle/>
          <a:p>
            <a:pPr marL="285750" indent="-285750">
              <a:buFont typeface="Wingdings" panose="05000000000000000000" pitchFamily="2" charset="2"/>
              <a:buChar char="§"/>
            </a:pPr>
            <a:r>
              <a:rPr lang="en-US" sz="1600" i="1" dirty="0" err="1">
                <a:solidFill>
                  <a:srgbClr val="0070C0"/>
                </a:solidFill>
                <a:latin typeface="Times New Roman" panose="02020603050405020304" pitchFamily="18" charset="0"/>
                <a:cs typeface="Times New Roman" panose="02020603050405020304" pitchFamily="18" charset="0"/>
              </a:rPr>
              <a:t>Chìa</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khóa</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lợi</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ích</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của</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nhóm</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quy</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trình</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này</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là</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sự</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thực</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hiện</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dự</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án</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đó</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là</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trung</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tâm</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và</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cần</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cân</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nhắc</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th</a:t>
            </a:r>
            <a:r>
              <a:rPr lang="vi-VN" sz="1600" i="1" dirty="0">
                <a:solidFill>
                  <a:srgbClr val="0070C0"/>
                </a:solidFill>
                <a:latin typeface="Times New Roman" panose="02020603050405020304" pitchFamily="18" charset="0"/>
                <a:cs typeface="Times New Roman" panose="02020603050405020304" pitchFamily="18" charset="0"/>
              </a:rPr>
              <a:t>ư</a:t>
            </a:r>
            <a:r>
              <a:rPr lang="en-US" sz="1600" i="1" dirty="0" err="1">
                <a:solidFill>
                  <a:srgbClr val="0070C0"/>
                </a:solidFill>
                <a:latin typeface="Times New Roman" panose="02020603050405020304" pitchFamily="18" charset="0"/>
                <a:cs typeface="Times New Roman" panose="02020603050405020304" pitchFamily="18" charset="0"/>
              </a:rPr>
              <a:t>ờng</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xuyên</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để</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xác</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định</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sự</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bất</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hợp</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lý</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trong</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kế</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hoạch</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quản</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lý</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dự</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án</a:t>
            </a:r>
            <a:r>
              <a:rPr lang="en-US" sz="1600" i="1" dirty="0">
                <a:solidFill>
                  <a:srgbClr val="0070C0"/>
                </a:solidFill>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09129075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173272" y="185772"/>
            <a:ext cx="8416916" cy="1200329"/>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r>
              <a:rPr lang="en-US" sz="2400" b="1" u="sng">
                <a:ln/>
                <a:solidFill>
                  <a:schemeClr val="bg2">
                    <a:lumMod val="50000"/>
                  </a:schemeClr>
                </a:solidFill>
                <a:latin typeface="Times New Roman" panose="02020603050405020304" pitchFamily="18" charset="0"/>
                <a:cs typeface="Times New Roman" panose="02020603050405020304" pitchFamily="18" charset="0"/>
              </a:rPr>
              <a:t>Monitoring and Controlling Processes Activities:</a:t>
            </a:r>
          </a:p>
          <a:p>
            <a:r>
              <a:rPr lang="en-US" sz="2400" b="1" i="1" u="sng">
                <a:ln/>
                <a:solidFill>
                  <a:srgbClr val="0070C0"/>
                </a:solidFill>
                <a:latin typeface="Times New Roman" panose="02020603050405020304" pitchFamily="18" charset="0"/>
                <a:cs typeface="Times New Roman" panose="02020603050405020304" pitchFamily="18" charset="0"/>
              </a:rPr>
              <a:t>Các hoạt động của quy trình kiểm soát và giám sát</a:t>
            </a:r>
          </a:p>
          <a:p>
            <a:endParaRPr lang="en-US" sz="2400" b="1" u="sng" dirty="0">
              <a:ln/>
              <a:solidFill>
                <a:schemeClr val="bg2">
                  <a:lumMod val="50000"/>
                </a:schemeClr>
              </a:solidFill>
              <a:latin typeface="Times New Roman" panose="02020603050405020304" pitchFamily="18" charset="0"/>
              <a:cs typeface="Times New Roman" panose="02020603050405020304" pitchFamily="18" charset="0"/>
            </a:endParaRPr>
          </a:p>
        </p:txBody>
      </p:sp>
      <p:sp>
        <p:nvSpPr>
          <p:cNvPr id="10" name="TextBox 9"/>
          <p:cNvSpPr txBox="1"/>
          <p:nvPr/>
        </p:nvSpPr>
        <p:spPr>
          <a:xfrm>
            <a:off x="288757" y="1229690"/>
            <a:ext cx="5462337" cy="4031873"/>
          </a:xfrm>
          <a:prstGeom prst="rect">
            <a:avLst/>
          </a:prstGeom>
          <a:noFill/>
        </p:spPr>
        <p:txBody>
          <a:bodyPr wrap="square" rtlCol="0">
            <a:spAutoFit/>
          </a:bodyPr>
          <a:lstStyle/>
          <a:p>
            <a:pPr algn="just"/>
            <a:r>
              <a:rPr lang="en-US" sz="1600" b="1">
                <a:latin typeface="Times New Roman" panose="02020603050405020304" pitchFamily="18" charset="0"/>
                <a:cs typeface="Times New Roman" panose="02020603050405020304" pitchFamily="18" charset="0"/>
              </a:rPr>
              <a:t>Activities in the monitoring and controlling processes include:</a:t>
            </a:r>
          </a:p>
          <a:p>
            <a:pPr marL="285750" indent="-285750" algn="just">
              <a:buFont typeface="Wingdings" panose="05000000000000000000" pitchFamily="2" charset="2"/>
              <a:buChar char="§"/>
            </a:pPr>
            <a:r>
              <a:rPr lang="en-US" sz="1600">
                <a:latin typeface="Times New Roman" panose="02020603050405020304" pitchFamily="18" charset="0"/>
                <a:cs typeface="Times New Roman" panose="02020603050405020304" pitchFamily="18" charset="0"/>
              </a:rPr>
              <a:t>Controlling changes and recommending preventive action in anticipation of possible problems</a:t>
            </a:r>
          </a:p>
          <a:p>
            <a:pPr marL="742950" lvl="1" indent="-285750" algn="just">
              <a:buFont typeface="Arial" panose="020B0604020202020204" pitchFamily="34" charset="0"/>
              <a:buChar char="•"/>
            </a:pPr>
            <a:r>
              <a:rPr lang="en-US" sz="1600">
                <a:latin typeface="Times New Roman" panose="02020603050405020304" pitchFamily="18" charset="0"/>
                <a:cs typeface="Times New Roman" panose="02020603050405020304" pitchFamily="18" charset="0"/>
              </a:rPr>
              <a:t>Scope</a:t>
            </a:r>
          </a:p>
          <a:p>
            <a:pPr marL="742950" lvl="1" indent="-285750" algn="just">
              <a:buFont typeface="Arial" panose="020B0604020202020204" pitchFamily="34" charset="0"/>
              <a:buChar char="•"/>
            </a:pPr>
            <a:r>
              <a:rPr lang="en-US" sz="1600">
                <a:latin typeface="Times New Roman" panose="02020603050405020304" pitchFamily="18" charset="0"/>
                <a:cs typeface="Times New Roman" panose="02020603050405020304" pitchFamily="18" charset="0"/>
              </a:rPr>
              <a:t>Schedule</a:t>
            </a:r>
          </a:p>
          <a:p>
            <a:pPr marL="742950" lvl="1" indent="-285750" algn="just">
              <a:buFont typeface="Arial" panose="020B0604020202020204" pitchFamily="34" charset="0"/>
              <a:buChar char="•"/>
            </a:pPr>
            <a:r>
              <a:rPr lang="en-US" sz="1600">
                <a:latin typeface="Times New Roman" panose="02020603050405020304" pitchFamily="18" charset="0"/>
                <a:cs typeface="Times New Roman" panose="02020603050405020304" pitchFamily="18" charset="0"/>
              </a:rPr>
              <a:t>Cost</a:t>
            </a:r>
          </a:p>
          <a:p>
            <a:pPr marL="742950" lvl="1" indent="-285750" algn="just">
              <a:buFont typeface="Arial" panose="020B0604020202020204" pitchFamily="34" charset="0"/>
              <a:buChar char="•"/>
            </a:pPr>
            <a:r>
              <a:rPr lang="en-US" sz="1600">
                <a:latin typeface="Times New Roman" panose="02020603050405020304" pitchFamily="18" charset="0"/>
                <a:cs typeface="Times New Roman" panose="02020603050405020304" pitchFamily="18" charset="0"/>
              </a:rPr>
              <a:t>Quality</a:t>
            </a:r>
          </a:p>
          <a:p>
            <a:pPr marL="285750" indent="-285750" algn="just">
              <a:buFont typeface="Wingdings" panose="05000000000000000000" pitchFamily="2" charset="2"/>
              <a:buChar char="§"/>
            </a:pPr>
            <a:r>
              <a:rPr lang="en-US" sz="1600">
                <a:latin typeface="Times New Roman" panose="02020603050405020304" pitchFamily="18" charset="0"/>
                <a:cs typeface="Times New Roman" panose="02020603050405020304" pitchFamily="18" charset="0"/>
              </a:rPr>
              <a:t>Establishing control systems</a:t>
            </a:r>
          </a:p>
          <a:p>
            <a:pPr marL="285750" indent="-285750" algn="just">
              <a:buFont typeface="Wingdings" panose="05000000000000000000" pitchFamily="2" charset="2"/>
              <a:buChar char="§"/>
            </a:pPr>
            <a:r>
              <a:rPr lang="en-US" sz="1600">
                <a:latin typeface="Times New Roman" panose="02020603050405020304" pitchFamily="18" charset="0"/>
                <a:cs typeface="Times New Roman" panose="02020603050405020304" pitchFamily="18" charset="0"/>
              </a:rPr>
              <a:t>Monitoring the ongoing project activities against the project management plan and the project performance baseline</a:t>
            </a:r>
          </a:p>
          <a:p>
            <a:pPr marL="285750" indent="-285750" algn="just">
              <a:buFont typeface="Wingdings" panose="05000000000000000000" pitchFamily="2" charset="2"/>
              <a:buChar char="§"/>
            </a:pPr>
            <a:r>
              <a:rPr lang="en-US" sz="1600">
                <a:latin typeface="Times New Roman" panose="02020603050405020304" pitchFamily="18" charset="0"/>
                <a:cs typeface="Times New Roman" panose="02020603050405020304" pitchFamily="18" charset="0"/>
              </a:rPr>
              <a:t>Tracking team member performance</a:t>
            </a:r>
          </a:p>
          <a:p>
            <a:pPr marL="285750" indent="-285750" algn="just">
              <a:buFont typeface="Wingdings" panose="05000000000000000000" pitchFamily="2" charset="2"/>
              <a:buChar char="§"/>
            </a:pPr>
            <a:r>
              <a:rPr lang="en-US" sz="1600">
                <a:latin typeface="Times New Roman" panose="02020603050405020304" pitchFamily="18" charset="0"/>
                <a:cs typeface="Times New Roman" panose="02020603050405020304" pitchFamily="18" charset="0"/>
              </a:rPr>
              <a:t>Collecting and distributing performance information</a:t>
            </a:r>
          </a:p>
          <a:p>
            <a:pPr marL="285750" indent="-285750" algn="just">
              <a:buFont typeface="Wingdings" panose="05000000000000000000" pitchFamily="2" charset="2"/>
              <a:buChar char="§"/>
            </a:pPr>
            <a:r>
              <a:rPr lang="en-US" sz="1600">
                <a:latin typeface="Times New Roman" panose="02020603050405020304" pitchFamily="18" charset="0"/>
                <a:cs typeface="Times New Roman" panose="02020603050405020304" pitchFamily="18" charset="0"/>
              </a:rPr>
              <a:t>Managing communications</a:t>
            </a:r>
          </a:p>
          <a:p>
            <a:pPr marL="285750" indent="-285750" algn="just">
              <a:buFont typeface="Wingdings" panose="05000000000000000000" pitchFamily="2" charset="2"/>
              <a:buChar char="§"/>
            </a:pPr>
            <a:r>
              <a:rPr lang="en-US" sz="1600">
                <a:latin typeface="Times New Roman" panose="02020603050405020304" pitchFamily="18" charset="0"/>
                <a:cs typeface="Times New Roman" panose="02020603050405020304" pitchFamily="18" charset="0"/>
              </a:rPr>
              <a:t>Tracking, monitoring, and controlling risk</a:t>
            </a:r>
          </a:p>
          <a:p>
            <a:pPr marL="285750" indent="-285750" algn="just">
              <a:buFont typeface="Wingdings" panose="05000000000000000000" pitchFamily="2" charset="2"/>
              <a:buChar char="§"/>
            </a:pPr>
            <a:r>
              <a:rPr lang="en-US" sz="1600">
                <a:latin typeface="Times New Roman" panose="02020603050405020304" pitchFamily="18" charset="0"/>
                <a:cs typeface="Times New Roman" panose="02020603050405020304" pitchFamily="18" charset="0"/>
              </a:rPr>
              <a:t>Managing the contract and buyer/seller relationships</a:t>
            </a:r>
          </a:p>
        </p:txBody>
      </p:sp>
      <p:sp>
        <p:nvSpPr>
          <p:cNvPr id="4" name="TextBox 3">
            <a:extLst>
              <a:ext uri="{FF2B5EF4-FFF2-40B4-BE49-F238E27FC236}">
                <a16:creationId xmlns="" xmlns:a16="http://schemas.microsoft.com/office/drawing/2014/main" id="{BDAE673E-543A-4B90-814B-FD0126AADABB}"/>
              </a:ext>
            </a:extLst>
          </p:cNvPr>
          <p:cNvSpPr txBox="1"/>
          <p:nvPr/>
        </p:nvSpPr>
        <p:spPr>
          <a:xfrm>
            <a:off x="6096000" y="1229689"/>
            <a:ext cx="5462337" cy="4031873"/>
          </a:xfrm>
          <a:prstGeom prst="rect">
            <a:avLst/>
          </a:prstGeom>
          <a:noFill/>
        </p:spPr>
        <p:txBody>
          <a:bodyPr wrap="square" rtlCol="0">
            <a:spAutoFit/>
          </a:bodyPr>
          <a:lstStyle/>
          <a:p>
            <a:pPr algn="just"/>
            <a:r>
              <a:rPr lang="en-US" sz="1600" b="1" i="1">
                <a:solidFill>
                  <a:srgbClr val="0070C0"/>
                </a:solidFill>
                <a:latin typeface="Times New Roman" panose="02020603050405020304" pitchFamily="18" charset="0"/>
                <a:cs typeface="Times New Roman" panose="02020603050405020304" pitchFamily="18" charset="0"/>
              </a:rPr>
              <a:t>Các hoạt động trong quy trình kiểm soát và giám sát dự án bao gồm:</a:t>
            </a:r>
          </a:p>
          <a:p>
            <a:pPr marL="285750" indent="-285750" algn="just">
              <a:buFont typeface="Wingdings" panose="05000000000000000000" pitchFamily="2" charset="2"/>
              <a:buChar char="§"/>
            </a:pPr>
            <a:r>
              <a:rPr lang="en-US" sz="1600" i="1">
                <a:solidFill>
                  <a:srgbClr val="0070C0"/>
                </a:solidFill>
                <a:latin typeface="Times New Roman" panose="02020603050405020304" pitchFamily="18" charset="0"/>
                <a:cs typeface="Times New Roman" panose="02020603050405020304" pitchFamily="18" charset="0"/>
              </a:rPr>
              <a:t>Kiểm soát thay đổi và hành động đ</a:t>
            </a:r>
            <a:r>
              <a:rPr lang="vi-VN" sz="1600" i="1">
                <a:solidFill>
                  <a:srgbClr val="0070C0"/>
                </a:solidFill>
                <a:latin typeface="Times New Roman" panose="02020603050405020304" pitchFamily="18" charset="0"/>
                <a:cs typeface="Times New Roman" panose="02020603050405020304" pitchFamily="18" charset="0"/>
              </a:rPr>
              <a:t>ư</a:t>
            </a:r>
            <a:r>
              <a:rPr lang="en-US" sz="1600" i="1">
                <a:solidFill>
                  <a:srgbClr val="0070C0"/>
                </a:solidFill>
                <a:latin typeface="Times New Roman" panose="02020603050405020304" pitchFamily="18" charset="0"/>
                <a:cs typeface="Times New Roman" panose="02020603050405020304" pitchFamily="18" charset="0"/>
              </a:rPr>
              <a:t>ợc khuyến nghị phòng ngừa trong  tình trạng cần đề phòng các vần đề có thể xảy ra</a:t>
            </a:r>
          </a:p>
          <a:p>
            <a:pPr marL="742950" lvl="1" indent="-285750" algn="just">
              <a:buFont typeface="Arial" panose="020B0604020202020204" pitchFamily="34" charset="0"/>
              <a:buChar char="•"/>
            </a:pPr>
            <a:r>
              <a:rPr lang="en-US" sz="1600" i="1">
                <a:solidFill>
                  <a:srgbClr val="0070C0"/>
                </a:solidFill>
                <a:latin typeface="Times New Roman" panose="02020603050405020304" pitchFamily="18" charset="0"/>
                <a:cs typeface="Times New Roman" panose="02020603050405020304" pitchFamily="18" charset="0"/>
              </a:rPr>
              <a:t>Phạm vi</a:t>
            </a:r>
          </a:p>
          <a:p>
            <a:pPr marL="742950" lvl="1" indent="-285750" algn="just">
              <a:buFont typeface="Arial" panose="020B0604020202020204" pitchFamily="34" charset="0"/>
              <a:buChar char="•"/>
            </a:pPr>
            <a:r>
              <a:rPr lang="en-US" sz="1600" i="1">
                <a:solidFill>
                  <a:srgbClr val="0070C0"/>
                </a:solidFill>
                <a:latin typeface="Times New Roman" panose="02020603050405020304" pitchFamily="18" charset="0"/>
                <a:cs typeface="Times New Roman" panose="02020603050405020304" pitchFamily="18" charset="0"/>
              </a:rPr>
              <a:t>Lịch trình</a:t>
            </a:r>
          </a:p>
          <a:p>
            <a:pPr marL="742950" lvl="1" indent="-285750" algn="just">
              <a:buFont typeface="Arial" panose="020B0604020202020204" pitchFamily="34" charset="0"/>
              <a:buChar char="•"/>
            </a:pPr>
            <a:r>
              <a:rPr lang="en-US" sz="1600" i="1">
                <a:solidFill>
                  <a:srgbClr val="0070C0"/>
                </a:solidFill>
                <a:latin typeface="Times New Roman" panose="02020603050405020304" pitchFamily="18" charset="0"/>
                <a:cs typeface="Times New Roman" panose="02020603050405020304" pitchFamily="18" charset="0"/>
              </a:rPr>
              <a:t>Giá cả</a:t>
            </a:r>
          </a:p>
          <a:p>
            <a:pPr marL="742950" lvl="1" indent="-285750" algn="just">
              <a:buFont typeface="Arial" panose="020B0604020202020204" pitchFamily="34" charset="0"/>
              <a:buChar char="•"/>
            </a:pPr>
            <a:r>
              <a:rPr lang="en-US" sz="1600" i="1">
                <a:solidFill>
                  <a:srgbClr val="0070C0"/>
                </a:solidFill>
                <a:latin typeface="Times New Roman" panose="02020603050405020304" pitchFamily="18" charset="0"/>
                <a:cs typeface="Times New Roman" panose="02020603050405020304" pitchFamily="18" charset="0"/>
              </a:rPr>
              <a:t>Chất l</a:t>
            </a:r>
            <a:r>
              <a:rPr lang="vi-VN" sz="1600" i="1">
                <a:solidFill>
                  <a:srgbClr val="0070C0"/>
                </a:solidFill>
                <a:latin typeface="Times New Roman" panose="02020603050405020304" pitchFamily="18" charset="0"/>
                <a:cs typeface="Times New Roman" panose="02020603050405020304" pitchFamily="18" charset="0"/>
              </a:rPr>
              <a:t>ư</a:t>
            </a:r>
            <a:r>
              <a:rPr lang="en-US" sz="1600" i="1">
                <a:solidFill>
                  <a:srgbClr val="0070C0"/>
                </a:solidFill>
                <a:latin typeface="Times New Roman" panose="02020603050405020304" pitchFamily="18" charset="0"/>
                <a:cs typeface="Times New Roman" panose="02020603050405020304" pitchFamily="18" charset="0"/>
              </a:rPr>
              <a:t>ợng</a:t>
            </a:r>
          </a:p>
          <a:p>
            <a:pPr marL="285750" indent="-285750" algn="just">
              <a:buFont typeface="Wingdings" panose="05000000000000000000" pitchFamily="2" charset="2"/>
              <a:buChar char="§"/>
            </a:pPr>
            <a:r>
              <a:rPr lang="en-US" sz="1600" i="1">
                <a:solidFill>
                  <a:srgbClr val="0070C0"/>
                </a:solidFill>
                <a:latin typeface="Times New Roman" panose="02020603050405020304" pitchFamily="18" charset="0"/>
                <a:cs typeface="Times New Roman" panose="02020603050405020304" pitchFamily="18" charset="0"/>
              </a:rPr>
              <a:t>Thiết lập hệ thống kiểm soát</a:t>
            </a:r>
          </a:p>
          <a:p>
            <a:pPr marL="285750" indent="-285750" algn="just">
              <a:buFont typeface="Wingdings" panose="05000000000000000000" pitchFamily="2" charset="2"/>
              <a:buChar char="§"/>
            </a:pPr>
            <a:r>
              <a:rPr lang="en-US" sz="1600" i="1">
                <a:solidFill>
                  <a:srgbClr val="0070C0"/>
                </a:solidFill>
                <a:latin typeface="Times New Roman" panose="02020603050405020304" pitchFamily="18" charset="0"/>
                <a:cs typeface="Times New Roman" panose="02020603050405020304" pitchFamily="18" charset="0"/>
              </a:rPr>
              <a:t>Các hoạt động giám sát sự tiếp diễn của dự án đi ng</a:t>
            </a:r>
            <a:r>
              <a:rPr lang="vi-VN" sz="1600" i="1">
                <a:solidFill>
                  <a:srgbClr val="0070C0"/>
                </a:solidFill>
                <a:latin typeface="Times New Roman" panose="02020603050405020304" pitchFamily="18" charset="0"/>
                <a:cs typeface="Times New Roman" panose="02020603050405020304" pitchFamily="18" charset="0"/>
              </a:rPr>
              <a:t>ư</a:t>
            </a:r>
            <a:r>
              <a:rPr lang="en-US" sz="1600" i="1">
                <a:solidFill>
                  <a:srgbClr val="0070C0"/>
                </a:solidFill>
                <a:latin typeface="Times New Roman" panose="02020603050405020304" pitchFamily="18" charset="0"/>
                <a:cs typeface="Times New Roman" panose="02020603050405020304" pitchFamily="18" charset="0"/>
              </a:rPr>
              <a:t>ợc lại với kế hoạch quản lý dự án và đ</a:t>
            </a:r>
            <a:r>
              <a:rPr lang="vi-VN" sz="1600" i="1">
                <a:solidFill>
                  <a:srgbClr val="0070C0"/>
                </a:solidFill>
                <a:latin typeface="Times New Roman" panose="02020603050405020304" pitchFamily="18" charset="0"/>
                <a:cs typeface="Times New Roman" panose="02020603050405020304" pitchFamily="18" charset="0"/>
              </a:rPr>
              <a:t>ư</a:t>
            </a:r>
            <a:r>
              <a:rPr lang="en-US" sz="1600" i="1">
                <a:solidFill>
                  <a:srgbClr val="0070C0"/>
                </a:solidFill>
                <a:latin typeface="Times New Roman" panose="02020603050405020304" pitchFamily="18" charset="0"/>
                <a:cs typeface="Times New Roman" panose="02020603050405020304" pitchFamily="18" charset="0"/>
              </a:rPr>
              <a:t>ờng căn cứ thực hiện dự án</a:t>
            </a:r>
          </a:p>
          <a:p>
            <a:pPr marL="285750" indent="-285750" algn="just">
              <a:buFont typeface="Wingdings" panose="05000000000000000000" pitchFamily="2" charset="2"/>
              <a:buChar char="§"/>
            </a:pPr>
            <a:r>
              <a:rPr lang="en-US" sz="1600" i="1">
                <a:solidFill>
                  <a:srgbClr val="0070C0"/>
                </a:solidFill>
                <a:latin typeface="Times New Roman" panose="02020603050405020304" pitchFamily="18" charset="0"/>
                <a:cs typeface="Times New Roman" panose="02020603050405020304" pitchFamily="18" charset="0"/>
              </a:rPr>
              <a:t>Theo dõi thành viên trong nhóm thực hiện</a:t>
            </a:r>
          </a:p>
          <a:p>
            <a:pPr marL="285750" indent="-285750" algn="just">
              <a:buFont typeface="Wingdings" panose="05000000000000000000" pitchFamily="2" charset="2"/>
              <a:buChar char="§"/>
            </a:pPr>
            <a:r>
              <a:rPr lang="en-US" sz="1600" i="1">
                <a:solidFill>
                  <a:srgbClr val="0070C0"/>
                </a:solidFill>
                <a:latin typeface="Times New Roman" panose="02020603050405020304" pitchFamily="18" charset="0"/>
                <a:cs typeface="Times New Roman" panose="02020603050405020304" pitchFamily="18" charset="0"/>
              </a:rPr>
              <a:t>Thu thập và phân bổ các thông tin thực hiện</a:t>
            </a:r>
          </a:p>
          <a:p>
            <a:pPr marL="285750" indent="-285750" algn="just">
              <a:buFont typeface="Wingdings" panose="05000000000000000000" pitchFamily="2" charset="2"/>
              <a:buChar char="§"/>
            </a:pPr>
            <a:r>
              <a:rPr lang="en-US" sz="1600" i="1">
                <a:solidFill>
                  <a:srgbClr val="0070C0"/>
                </a:solidFill>
                <a:latin typeface="Times New Roman" panose="02020603050405020304" pitchFamily="18" charset="0"/>
                <a:cs typeface="Times New Roman" panose="02020603050405020304" pitchFamily="18" charset="0"/>
              </a:rPr>
              <a:t>Quản lý về giao tiếp</a:t>
            </a:r>
          </a:p>
          <a:p>
            <a:pPr marL="285750" indent="-285750" algn="just">
              <a:buFont typeface="Wingdings" panose="05000000000000000000" pitchFamily="2" charset="2"/>
              <a:buChar char="§"/>
            </a:pPr>
            <a:r>
              <a:rPr lang="en-US" sz="1600" i="1">
                <a:solidFill>
                  <a:srgbClr val="0070C0"/>
                </a:solidFill>
                <a:latin typeface="Times New Roman" panose="02020603050405020304" pitchFamily="18" charset="0"/>
                <a:cs typeface="Times New Roman" panose="02020603050405020304" pitchFamily="18" charset="0"/>
              </a:rPr>
              <a:t>Theo dõi, giám sát và kiểm soát rủi ro</a:t>
            </a:r>
          </a:p>
          <a:p>
            <a:pPr marL="285750" indent="-285750" algn="just">
              <a:buFont typeface="Wingdings" panose="05000000000000000000" pitchFamily="2" charset="2"/>
              <a:buChar char="§"/>
            </a:pPr>
            <a:r>
              <a:rPr lang="en-US" sz="1600" i="1">
                <a:solidFill>
                  <a:srgbClr val="0070C0"/>
                </a:solidFill>
                <a:latin typeface="Times New Roman" panose="02020603050405020304" pitchFamily="18" charset="0"/>
                <a:cs typeface="Times New Roman" panose="02020603050405020304" pitchFamily="18" charset="0"/>
              </a:rPr>
              <a:t>Quản lý các hóa đ</a:t>
            </a:r>
            <a:r>
              <a:rPr lang="vi-VN" sz="1600" i="1">
                <a:solidFill>
                  <a:srgbClr val="0070C0"/>
                </a:solidFill>
                <a:latin typeface="Times New Roman" panose="02020603050405020304" pitchFamily="18" charset="0"/>
                <a:cs typeface="Times New Roman" panose="02020603050405020304" pitchFamily="18" charset="0"/>
              </a:rPr>
              <a:t>ơ</a:t>
            </a:r>
            <a:r>
              <a:rPr lang="en-US" sz="1600" i="1">
                <a:solidFill>
                  <a:srgbClr val="0070C0"/>
                </a:solidFill>
                <a:latin typeface="Times New Roman" panose="02020603050405020304" pitchFamily="18" charset="0"/>
                <a:cs typeface="Times New Roman" panose="02020603050405020304" pitchFamily="18" charset="0"/>
              </a:rPr>
              <a:t>n và qua hệ giữa các người mua/bán </a:t>
            </a:r>
          </a:p>
        </p:txBody>
      </p:sp>
    </p:spTree>
    <p:extLst>
      <p:ext uri="{BB962C8B-B14F-4D97-AF65-F5344CB8AC3E}">
        <p14:creationId xmlns:p14="http://schemas.microsoft.com/office/powerpoint/2010/main" val="62605277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33429" y="173740"/>
            <a:ext cx="8416916" cy="1200329"/>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r>
              <a:rPr lang="en-US" sz="2400" b="1" u="sng">
                <a:ln/>
                <a:solidFill>
                  <a:schemeClr val="bg2">
                    <a:lumMod val="50000"/>
                  </a:schemeClr>
                </a:solidFill>
                <a:latin typeface="Times New Roman" panose="02020603050405020304" pitchFamily="18" charset="0"/>
                <a:cs typeface="Times New Roman" panose="02020603050405020304" pitchFamily="18" charset="0"/>
              </a:rPr>
              <a:t>Project Control Overview:</a:t>
            </a:r>
          </a:p>
          <a:p>
            <a:r>
              <a:rPr lang="en-US" sz="2400" b="1" i="1" u="sng">
                <a:ln/>
                <a:solidFill>
                  <a:srgbClr val="0070C0"/>
                </a:solidFill>
                <a:latin typeface="Times New Roman" panose="02020603050405020304" pitchFamily="18" charset="0"/>
                <a:cs typeface="Times New Roman" panose="02020603050405020304" pitchFamily="18" charset="0"/>
              </a:rPr>
              <a:t>Tổng quan về kiểm soát dự án</a:t>
            </a:r>
          </a:p>
          <a:p>
            <a:endParaRPr lang="en-US" sz="2400" b="1" u="sng" dirty="0">
              <a:ln/>
              <a:solidFill>
                <a:schemeClr val="bg2">
                  <a:lumMod val="50000"/>
                </a:schemeClr>
              </a:solidFill>
              <a:latin typeface="Times New Roman" panose="02020603050405020304" pitchFamily="18" charset="0"/>
              <a:cs typeface="Times New Roman" panose="02020603050405020304" pitchFamily="18" charset="0"/>
            </a:endParaRPr>
          </a:p>
        </p:txBody>
      </p:sp>
      <p:sp>
        <p:nvSpPr>
          <p:cNvPr id="8" name="TextBox 7"/>
          <p:cNvSpPr txBox="1"/>
          <p:nvPr/>
        </p:nvSpPr>
        <p:spPr>
          <a:xfrm>
            <a:off x="599142" y="1237853"/>
            <a:ext cx="5616128" cy="3416320"/>
          </a:xfrm>
          <a:prstGeom prst="rect">
            <a:avLst/>
          </a:prstGeom>
          <a:noFill/>
        </p:spPr>
        <p:txBody>
          <a:bodyPr wrap="square" rtlCol="0">
            <a:spAutoFit/>
          </a:bodyPr>
          <a:lstStyle/>
          <a:p>
            <a:pPr algn="just"/>
            <a:r>
              <a:rPr lang="en-US" b="1">
                <a:latin typeface="Times New Roman" panose="02020603050405020304" pitchFamily="18" charset="0"/>
                <a:cs typeface="Times New Roman" panose="02020603050405020304" pitchFamily="18" charset="0"/>
              </a:rPr>
              <a:t>Project control is a process repeated throughout the life cycle of a project</a:t>
            </a:r>
            <a:endParaRPr lang="en-US">
              <a:latin typeface="Times New Roman" panose="02020603050405020304" pitchFamily="18" charset="0"/>
              <a:cs typeface="Times New Roman" panose="02020603050405020304" pitchFamily="18" charset="0"/>
            </a:endParaRPr>
          </a:p>
          <a:p>
            <a:pPr algn="just"/>
            <a:r>
              <a:rPr lang="en-US">
                <a:latin typeface="Times New Roman" panose="02020603050405020304" pitchFamily="18" charset="0"/>
                <a:cs typeface="Times New Roman" panose="02020603050405020304" pitchFamily="18" charset="0"/>
              </a:rPr>
              <a:t>The purpose of project control is to bring the project to completion on time, within budget, and to specification by:</a:t>
            </a:r>
          </a:p>
          <a:p>
            <a:pPr marL="742950" lvl="1" indent="-285750" algn="just">
              <a:buFont typeface="Wingdings" panose="05000000000000000000" pitchFamily="2" charset="2"/>
              <a:buChar char="§"/>
            </a:pPr>
            <a:r>
              <a:rPr lang="en-US">
                <a:latin typeface="Times New Roman" panose="02020603050405020304" pitchFamily="18" charset="0"/>
                <a:cs typeface="Times New Roman" panose="02020603050405020304" pitchFamily="18" charset="0"/>
              </a:rPr>
              <a:t>Verifying the baseline established for the project</a:t>
            </a:r>
          </a:p>
          <a:p>
            <a:pPr marL="742950" lvl="1" indent="-285750" algn="just">
              <a:buFont typeface="Wingdings" panose="05000000000000000000" pitchFamily="2" charset="2"/>
              <a:buChar char="§"/>
            </a:pPr>
            <a:r>
              <a:rPr lang="en-US">
                <a:latin typeface="Times New Roman" panose="02020603050405020304" pitchFamily="18" charset="0"/>
                <a:cs typeface="Times New Roman" panose="02020603050405020304" pitchFamily="18" charset="0"/>
              </a:rPr>
              <a:t>Focusing on monitoring, analyzing, and comparing planned and actual results of project predictions</a:t>
            </a:r>
          </a:p>
          <a:p>
            <a:pPr marL="742950" lvl="1" indent="-285750" algn="just">
              <a:buFont typeface="Wingdings" panose="05000000000000000000" pitchFamily="2" charset="2"/>
              <a:buChar char="§"/>
            </a:pPr>
            <a:r>
              <a:rPr lang="en-US">
                <a:latin typeface="Times New Roman" panose="02020603050405020304" pitchFamily="18" charset="0"/>
                <a:cs typeface="Times New Roman" panose="02020603050405020304" pitchFamily="18" charset="0"/>
              </a:rPr>
              <a:t>Identifying variances that delay the achievement of objectives</a:t>
            </a:r>
          </a:p>
          <a:p>
            <a:pPr marL="742950" lvl="1" indent="-285750" algn="just">
              <a:buFont typeface="Wingdings" panose="05000000000000000000" pitchFamily="2" charset="2"/>
              <a:buChar char="§"/>
            </a:pPr>
            <a:r>
              <a:rPr lang="en-US">
                <a:latin typeface="Times New Roman" panose="02020603050405020304" pitchFamily="18" charset="0"/>
                <a:cs typeface="Times New Roman" panose="02020603050405020304" pitchFamily="18" charset="0"/>
              </a:rPr>
              <a:t>Conducting a timely adjustment to the plan and taking preventive actions</a:t>
            </a:r>
          </a:p>
          <a:p>
            <a:pPr lvl="1" algn="just"/>
            <a:endParaRPr lang="en-US">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 xmlns:a16="http://schemas.microsoft.com/office/drawing/2014/main" id="{2781DB32-DA4E-4B1A-B734-49ECCD1C8105}"/>
              </a:ext>
            </a:extLst>
          </p:cNvPr>
          <p:cNvSpPr txBox="1"/>
          <p:nvPr/>
        </p:nvSpPr>
        <p:spPr>
          <a:xfrm>
            <a:off x="6506817" y="1237853"/>
            <a:ext cx="5250416" cy="3416320"/>
          </a:xfrm>
          <a:prstGeom prst="rect">
            <a:avLst/>
          </a:prstGeom>
          <a:noFill/>
        </p:spPr>
        <p:txBody>
          <a:bodyPr wrap="square" rtlCol="0">
            <a:spAutoFit/>
          </a:bodyPr>
          <a:lstStyle/>
          <a:p>
            <a:pPr algn="just"/>
            <a:r>
              <a:rPr lang="en-US" b="1" i="1">
                <a:solidFill>
                  <a:srgbClr val="0070C0"/>
                </a:solidFill>
                <a:latin typeface="Times New Roman" panose="02020603050405020304" pitchFamily="18" charset="0"/>
                <a:cs typeface="Times New Roman" panose="02020603050405020304" pitchFamily="18" charset="0"/>
              </a:rPr>
              <a:t>Kiểm soát dự án là một quy trình lăp đi lặp lại thông qua vòng đời của một dự án</a:t>
            </a:r>
            <a:endParaRPr lang="en-US">
              <a:solidFill>
                <a:srgbClr val="0070C0"/>
              </a:solidFill>
              <a:latin typeface="Times New Roman" panose="02020603050405020304" pitchFamily="18" charset="0"/>
              <a:cs typeface="Times New Roman" panose="02020603050405020304" pitchFamily="18" charset="0"/>
            </a:endParaRPr>
          </a:p>
          <a:p>
            <a:pPr algn="just"/>
            <a:r>
              <a:rPr lang="en-US" i="1">
                <a:solidFill>
                  <a:srgbClr val="0070C0"/>
                </a:solidFill>
                <a:latin typeface="Times New Roman" panose="02020603050405020304" pitchFamily="18" charset="0"/>
                <a:cs typeface="Times New Roman" panose="02020603050405020304" pitchFamily="18" charset="0"/>
              </a:rPr>
              <a:t>Mục đích của kiểm soát dự án là làm cho dự án hoàn thành đúng thời gian, với đúng ngân sách, và đặc biệt:</a:t>
            </a:r>
          </a:p>
          <a:p>
            <a:pPr marL="742950" lvl="1" indent="-285750" algn="just">
              <a:buFont typeface="Wingdings" panose="05000000000000000000" pitchFamily="2" charset="2"/>
              <a:buChar char="§"/>
            </a:pPr>
            <a:r>
              <a:rPr lang="en-US" i="1">
                <a:solidFill>
                  <a:srgbClr val="0070C0"/>
                </a:solidFill>
                <a:latin typeface="Times New Roman" panose="02020603050405020304" pitchFamily="18" charset="0"/>
                <a:cs typeface="Times New Roman" panose="02020603050405020304" pitchFamily="18" charset="0"/>
              </a:rPr>
              <a:t>Xác thực đ</a:t>
            </a:r>
            <a:r>
              <a:rPr lang="vi-VN" i="1">
                <a:solidFill>
                  <a:srgbClr val="0070C0"/>
                </a:solidFill>
                <a:latin typeface="Times New Roman" panose="02020603050405020304" pitchFamily="18" charset="0"/>
                <a:cs typeface="Times New Roman" panose="02020603050405020304" pitchFamily="18" charset="0"/>
              </a:rPr>
              <a:t>ư</a:t>
            </a:r>
            <a:r>
              <a:rPr lang="en-US" i="1">
                <a:solidFill>
                  <a:srgbClr val="0070C0"/>
                </a:solidFill>
                <a:latin typeface="Times New Roman" panose="02020603050405020304" pitchFamily="18" charset="0"/>
                <a:cs typeface="Times New Roman" panose="02020603050405020304" pitchFamily="18" charset="0"/>
              </a:rPr>
              <a:t>ờng căn cứ đã đ</a:t>
            </a:r>
            <a:r>
              <a:rPr lang="vi-VN" i="1">
                <a:solidFill>
                  <a:srgbClr val="0070C0"/>
                </a:solidFill>
                <a:latin typeface="Times New Roman" panose="02020603050405020304" pitchFamily="18" charset="0"/>
                <a:cs typeface="Times New Roman" panose="02020603050405020304" pitchFamily="18" charset="0"/>
              </a:rPr>
              <a:t>ư</a:t>
            </a:r>
            <a:r>
              <a:rPr lang="en-US" i="1">
                <a:solidFill>
                  <a:srgbClr val="0070C0"/>
                </a:solidFill>
                <a:latin typeface="Times New Roman" panose="02020603050405020304" pitchFamily="18" charset="0"/>
                <a:cs typeface="Times New Roman" panose="02020603050405020304" pitchFamily="18" charset="0"/>
              </a:rPr>
              <a:t>ợc lập cho dự án</a:t>
            </a:r>
          </a:p>
          <a:p>
            <a:pPr marL="742950" lvl="1" indent="-285750" algn="just">
              <a:buFont typeface="Wingdings" panose="05000000000000000000" pitchFamily="2" charset="2"/>
              <a:buChar char="§"/>
            </a:pPr>
            <a:r>
              <a:rPr lang="en-US" i="1">
                <a:solidFill>
                  <a:srgbClr val="0070C0"/>
                </a:solidFill>
                <a:latin typeface="Times New Roman" panose="02020603050405020304" pitchFamily="18" charset="0"/>
                <a:cs typeface="Times New Roman" panose="02020603050405020304" pitchFamily="18" charset="0"/>
              </a:rPr>
              <a:t>Tập trung vào giám sát, phân tích và so sánh các kế hoạch và kết quả thực tiễn cho dự án</a:t>
            </a:r>
          </a:p>
          <a:p>
            <a:pPr marL="742950" lvl="1" indent="-285750" algn="just">
              <a:buFont typeface="Wingdings" panose="05000000000000000000" pitchFamily="2" charset="2"/>
              <a:buChar char="§"/>
            </a:pPr>
            <a:r>
              <a:rPr lang="en-US" i="1">
                <a:solidFill>
                  <a:srgbClr val="0070C0"/>
                </a:solidFill>
                <a:latin typeface="Times New Roman" panose="02020603050405020304" pitchFamily="18" charset="0"/>
                <a:cs typeface="Times New Roman" panose="02020603050405020304" pitchFamily="18" charset="0"/>
              </a:rPr>
              <a:t>Xác định sự không phù hợp làm đối t</a:t>
            </a:r>
            <a:r>
              <a:rPr lang="vi-VN" i="1">
                <a:solidFill>
                  <a:srgbClr val="0070C0"/>
                </a:solidFill>
                <a:latin typeface="Times New Roman" panose="02020603050405020304" pitchFamily="18" charset="0"/>
                <a:cs typeface="Times New Roman" panose="02020603050405020304" pitchFamily="18" charset="0"/>
              </a:rPr>
              <a:t>ư</a:t>
            </a:r>
            <a:r>
              <a:rPr lang="en-US" i="1">
                <a:solidFill>
                  <a:srgbClr val="0070C0"/>
                </a:solidFill>
                <a:latin typeface="Times New Roman" panose="02020603050405020304" pitchFamily="18" charset="0"/>
                <a:cs typeface="Times New Roman" panose="02020603050405020304" pitchFamily="18" charset="0"/>
              </a:rPr>
              <a:t>ợng đạt thành tích bị trễ</a:t>
            </a:r>
          </a:p>
          <a:p>
            <a:pPr marL="742950" lvl="1" indent="-285750" algn="just">
              <a:buFont typeface="Wingdings" panose="05000000000000000000" pitchFamily="2" charset="2"/>
              <a:buChar char="§"/>
            </a:pPr>
            <a:r>
              <a:rPr lang="en-US" i="1">
                <a:solidFill>
                  <a:srgbClr val="0070C0"/>
                </a:solidFill>
                <a:latin typeface="Times New Roman" panose="02020603050405020304" pitchFamily="18" charset="0"/>
                <a:cs typeface="Times New Roman" panose="02020603050405020304" pitchFamily="18" charset="0"/>
              </a:rPr>
              <a:t>Chỉ đạo sự điều chỉnh kế hoạch đúng thời điểm và có đ</a:t>
            </a:r>
            <a:r>
              <a:rPr lang="vi-VN" i="1">
                <a:solidFill>
                  <a:srgbClr val="0070C0"/>
                </a:solidFill>
                <a:latin typeface="Times New Roman" panose="02020603050405020304" pitchFamily="18" charset="0"/>
                <a:cs typeface="Times New Roman" panose="02020603050405020304" pitchFamily="18" charset="0"/>
              </a:rPr>
              <a:t>ư</a:t>
            </a:r>
            <a:r>
              <a:rPr lang="en-US" i="1">
                <a:solidFill>
                  <a:srgbClr val="0070C0"/>
                </a:solidFill>
                <a:latin typeface="Times New Roman" panose="02020603050405020304" pitchFamily="18" charset="0"/>
                <a:cs typeface="Times New Roman" panose="02020603050405020304" pitchFamily="18" charset="0"/>
              </a:rPr>
              <a:t>ợc hành động sẵn sàng thực hiện</a:t>
            </a:r>
          </a:p>
          <a:p>
            <a:pPr lvl="1" algn="just"/>
            <a:endParaRPr lang="en-US">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58175819"/>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DVSECTIONID" val="QUq8QELArFIgadhH063fpq"/>
</p:tagLst>
</file>

<file path=ppt/tags/tag2.xml><?xml version="1.0" encoding="utf-8"?>
<p:tagLst xmlns:a="http://schemas.openxmlformats.org/drawingml/2006/main" xmlns:r="http://schemas.openxmlformats.org/officeDocument/2006/relationships" xmlns:p="http://schemas.openxmlformats.org/presentationml/2006/main">
  <p:tag name="DVSHAPEID" val="retnMj4SFfqbVIhVK0Rf83"/>
</p:tagLst>
</file>

<file path=ppt/tags/tag3.xml><?xml version="1.0" encoding="utf-8"?>
<p:tagLst xmlns:a="http://schemas.openxmlformats.org/drawingml/2006/main" xmlns:r="http://schemas.openxmlformats.org/officeDocument/2006/relationships" xmlns:p="http://schemas.openxmlformats.org/presentationml/2006/main">
  <p:tag name="DVSECTIONID" val="QUq8QELArFIgadhH063fpq"/>
</p:tagLst>
</file>

<file path=ppt/tags/tag4.xml><?xml version="1.0" encoding="utf-8"?>
<p:tagLst xmlns:a="http://schemas.openxmlformats.org/drawingml/2006/main" xmlns:r="http://schemas.openxmlformats.org/officeDocument/2006/relationships" xmlns:p="http://schemas.openxmlformats.org/presentationml/2006/main">
  <p:tag name="DVSHAPEID" val="InkrlxYPS4jAzciXk8ToAM"/>
</p:tagLst>
</file>

<file path=ppt/tags/tag5.xml><?xml version="1.0" encoding="utf-8"?>
<p:tagLst xmlns:a="http://schemas.openxmlformats.org/drawingml/2006/main" xmlns:r="http://schemas.openxmlformats.org/officeDocument/2006/relationships" xmlns:p="http://schemas.openxmlformats.org/presentationml/2006/main">
  <p:tag name="DVSHAPEID" val="retnMj4SFfqbVIhVK0Rf83"/>
</p:tagLst>
</file>

<file path=ppt/tags/tag6.xml><?xml version="1.0" encoding="utf-8"?>
<p:tagLst xmlns:a="http://schemas.openxmlformats.org/drawingml/2006/main" xmlns:r="http://schemas.openxmlformats.org/officeDocument/2006/relationships" xmlns:p="http://schemas.openxmlformats.org/presentationml/2006/main">
  <p:tag name="DVSECTIONID" val="QUq8QELArFIgadhH063fpq"/>
</p:tagLst>
</file>

<file path=ppt/tags/tag7.xml><?xml version="1.0" encoding="utf-8"?>
<p:tagLst xmlns:a="http://schemas.openxmlformats.org/drawingml/2006/main" xmlns:r="http://schemas.openxmlformats.org/officeDocument/2006/relationships" xmlns:p="http://schemas.openxmlformats.org/presentationml/2006/main">
  <p:tag name="DVSHAPEID" val="retnMj4SFfqbVIhVK0Rf83"/>
</p:tagLst>
</file>

<file path=ppt/tags/tag8.xml><?xml version="1.0" encoding="utf-8"?>
<p:tagLst xmlns:a="http://schemas.openxmlformats.org/drawingml/2006/main" xmlns:r="http://schemas.openxmlformats.org/officeDocument/2006/relationships" xmlns:p="http://schemas.openxmlformats.org/presentationml/2006/main">
  <p:tag name="DVSHAPEID" val="InkrlxYPS4jAzciXk8ToAM"/>
</p:tagLst>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1443</TotalTime>
  <Words>6808</Words>
  <Application>Microsoft Office PowerPoint</Application>
  <PresentationFormat>Widescreen</PresentationFormat>
  <Paragraphs>866</Paragraphs>
  <Slides>46</Slides>
  <Notes>17</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46</vt:i4>
      </vt:variant>
    </vt:vector>
  </HeadingPairs>
  <TitlesOfParts>
    <vt:vector size="57" baseType="lpstr">
      <vt:lpstr>.VnTime</vt:lpstr>
      <vt:lpstr>Arial</vt:lpstr>
      <vt:lpstr>Calibri</vt:lpstr>
      <vt:lpstr>Calibri Light</vt:lpstr>
      <vt:lpstr>Candara</vt:lpstr>
      <vt:lpstr>Courier New</vt:lpstr>
      <vt:lpstr>Symbol</vt:lpstr>
      <vt:lpstr>Times New Roman</vt:lpstr>
      <vt:lpstr>Wingdings</vt:lpstr>
      <vt:lpstr>Retrospect</vt:lpstr>
      <vt:lpstr>Clip</vt:lpstr>
      <vt:lpstr>ICT/ Software project management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Identify information requirements  Xác định yêu cầu thông tin</vt:lpstr>
      <vt:lpstr>PowerPoint Presentation</vt:lpstr>
      <vt:lpstr>Project Office  Văn phòng dự án </vt:lpstr>
      <vt:lpstr>Nhiệm vụ của văn phòng dự án</vt:lpstr>
      <vt:lpstr>Họp</vt:lpstr>
      <vt:lpstr>Khuôn khổ kiểm soát dự án</vt:lpstr>
      <vt:lpstr>PowerPoint Presentation</vt:lpstr>
      <vt:lpstr>Thủ tục giám sát dự án</vt:lpstr>
      <vt:lpstr>Luồng công việc (WorkFlow)</vt:lpstr>
      <vt:lpstr>Giám sát và duy trì</vt:lpstr>
      <vt:lpstr>PowerPoint Presentation</vt:lpstr>
      <vt:lpstr>PowerPoint Presentation</vt:lpstr>
      <vt:lpstr>Hồ sơ quản lý dự án</vt:lpstr>
      <vt:lpstr>Một số ví dụ về báo cáo được dùng trong dự án bao gồm</vt:lpstr>
      <vt:lpstr>Note Lưu ý</vt:lpstr>
      <vt:lpstr>PowerPoint Presentation</vt:lpstr>
      <vt:lpstr>PowerPoint Presentation</vt:lpstr>
      <vt:lpstr>PowerPoint Presentation</vt:lpstr>
      <vt:lpstr>PowerPoint Presentation</vt:lpstr>
      <vt:lpstr>PowerPoint Presentation</vt:lpstr>
      <vt:lpstr>PowerPoint Presentation</vt:lpstr>
      <vt:lpstr>Mục đích của đánh giá</vt:lpstr>
      <vt:lpstr>BC thực trạng - đồ thị xu hướng</vt:lpstr>
      <vt:lpstr>Kế hoạch với thực tế hoàn thành</vt:lpstr>
      <vt:lpstr>Bắt đầu/kết thúc nhiệm vụ</vt:lpstr>
      <vt:lpstr>Tính giá trị thu được</vt:lpstr>
      <vt:lpstr>Phân tích trị giá thu được</vt:lpstr>
      <vt:lpstr>Nhiệm vụ của PM: trả lời câu hỏi</vt:lpstr>
      <vt:lpstr>Dự án Vượt kế hoạch? </vt:lpstr>
      <vt:lpstr>Dự án chậm kế hoạch? </vt:lpstr>
      <vt:lpstr>Các bước hoạt động có thể</vt:lpstr>
      <vt:lpstr>PowerPoint Presentation</vt:lpstr>
      <vt:lpstr>2 Phân phối thông tin – kênh trao đổi thông tin</vt:lpstr>
      <vt:lpstr>Phần mềm trợ giúp quản lý dự án ...</vt:lpstr>
      <vt:lpstr>Thu thập hiện trạng</vt:lpstr>
      <vt:lpstr>Các bước</vt:lpstr>
      <vt:lpstr>3.  Báo cáo hiệu quả dự án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BNT</dc:creator>
  <cp:lastModifiedBy>Le Duc Trung</cp:lastModifiedBy>
  <cp:revision>333</cp:revision>
  <dcterms:created xsi:type="dcterms:W3CDTF">2017-09-18T23:44:10Z</dcterms:created>
  <dcterms:modified xsi:type="dcterms:W3CDTF">2019-11-13T04:04:08Z</dcterms:modified>
</cp:coreProperties>
</file>