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dejava.net/java-core/collections/the-4-methods-for-iterating-collections-in-java" TargetMode="External"/><Relationship Id="rId3" Type="http://schemas.openxmlformats.org/officeDocument/2006/relationships/hyperlink" Target="http://www.javapractices.com/topic/TopicAction.do?Id=125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LinkedHashMap(int initialCapacity, float loadFactor, boolean accessOrder)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Constructs an empty LinkedHashMap instance with the specified initial capacity, load factor and ordering mode.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if accessOrder is false, then it will result in insertion order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if accessOrder is true, then it will result in access Order, One of the important application of access order LinkedHashMap is building LRU cache.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vị trí bộ nhớ tiếp giáp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 Classic For Loop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i = 0; i &lt; listNames.size(); i++)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aName = listNames.get(i);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System.out.println(aName);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Iterator Method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Set&lt;Integer&gt; numbers = new HashSet&lt;&gt;();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numbers.add(100);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numbers.add(35);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numbers.add(89);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numbers.add(71);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Iterator&lt;Integer&gt; iterator = numbers.iterator();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(iterator.hasNext())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Integer aNumber = iterator.next();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System.out.println(aNumber);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 Enhanced For Loop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(String aName : listNames)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System.out.println(aName);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The forEach Method with Lambda Expressions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istNames.forEach(name -&gt; System.out.println(name));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Well, in the previous methods (classic for loop, iterator and enhanced for loop), the programmers control how the collection is iterated. The iteration code is not part of the collection itself - it’s written by programmers - hence the term </a:t>
            </a:r>
            <a:r>
              <a:rPr b="1" i="1" lang="en-US" sz="11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external iteration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contrast, the new method encapsulates the iteration code in the collection itself, thus the programmers do not have to write code for iterating collections. Instead, the programmers specify what-to-do in each iteration - this is the big difference! Hence the term </a:t>
            </a:r>
            <a:r>
              <a:rPr b="1" i="1" lang="en-US" sz="11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internal iteration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collections handle the iteration itself, whereas the programmers pass the action - what needs to do in each iteration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http://www.codejava.net/java-core/collections/the-4-methods-for-iterating-collections-in-java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http://www.javapractices.com/topic/TopicAction.do?Id=125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online → https://www.javatpoint.com/directload.jsp?val=92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43483" y="852678"/>
            <a:ext cx="7875171" cy="1412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 5: Collection(List, Tree, Map, Set….), Mảng và lệnh lặp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4"/>
            <a:ext cx="8520600" cy="1139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Giảng viên: Nguyễn Quang Huy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Email: HuyNQ12@topica.edu.vn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- LinkedHashSet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Hash table and Linked list implementation of the set interface.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Inherits HashSet class and implements Set interface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LinkedHashSet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contains unique elements only like HashSet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provides all optional set operations, and permits null elements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maintains insertion order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6388" y="436150"/>
            <a:ext cx="16287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- TreeSet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Implements the Set interface that uses a tree for storage.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Inherits AbstractSet class and implements NavigableSet interface.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objects of TreeSet class are stored in ascending order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TreeSet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Contains unique elements only like HashSet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 and retrieval times are quiet fast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Maintains ascending order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313" y="349288"/>
            <a:ext cx="15335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- PriorityQueue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4789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Queue interface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orders the element in FIFO(First In First Out) manner.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PriorityQueue 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the facility of using queue. But it does not orders the elements in FIFO manner.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375" y="2494125"/>
            <a:ext cx="8331238" cy="206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 - ArrayDeque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Deque Interface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linear collection that supports element insertion and removal at both ends.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ArrayDeque 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the facility of using deque and resizable-array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ArrayDeque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Queue, we can add or remove elements from both sides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 elements are not allowed in the ArrayDeque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ArrayDeque is not thread safe, in the absence of external synchronization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ArrayDeque has no capacity restrictions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ArrayDeque is faster than LinkedList and Stack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1113" y="364513"/>
            <a:ext cx="17811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- Map Interface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4789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map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values on the basis of key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i.e. key and value pair. Each key and value pair is known as an entry.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contains only unique keys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is useful if you have to search, update or delete elements on the basis of key.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675" y="2571750"/>
            <a:ext cx="7080661" cy="24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Hierarchy of Map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461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014" y="1189650"/>
            <a:ext cx="7445974" cy="3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- HashMap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HashMap 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implements the map interface by using a hashtable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HashMap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HashMap contains values based on the key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only unique elements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have one null key and multiple null values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maintains no order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100" y="1170125"/>
            <a:ext cx="15335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- LinkedHashMap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LinkedHashMap 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Hash table and Linked list implementation of the Map interface, with predictable iteration order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LinkedHashMap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HashMap contains values based on the key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only unique elements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have one null key and multiple null values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same as HashMap instead maintains insertion order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5900" y="1170125"/>
            <a:ext cx="1628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- TreeMap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TreeMap 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implements the Map interface by using a tree. It provides an efficient means of storing key/value pairs in sorted order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TreeMap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TreeMap contains values based on the key. It implements the NavigableMap interface and extends AbstractMap class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only unique elements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cannot have null key but can have multiple null values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same as HashMap instead maintains insertion order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5900" y="1170125"/>
            <a:ext cx="1628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Hashtable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Hashtable 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implements a hashtable, which maps keys to values. It inherits Dictionary class and implements the Map interface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Hashtable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Hashtable is an array of list. Each list is known as a bucket.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 of bucket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by calling the hashcode()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A Hashtable contains values based on the key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only unique elements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have not have any null key or value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5900" y="1170125"/>
            <a:ext cx="1628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in Java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Normally, array is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similar type of elements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have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memory location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array is an object the contains elements of similar data type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data structure where we store similar elements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store only fixed set of elements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index based, first element of the array is stored at 0 index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65" name="Shape 65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66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9212" y="3778475"/>
            <a:ext cx="3125563" cy="11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know?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ways to iterate the elements of a collection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ArrayList and LinkedList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classes in collection framework?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ArrayList and Vector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classes in collection framework?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HashSet and HashMap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classes in collection framework?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HashMap and Hashtable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Iterator and Enumeration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in collection framework?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the elements of an object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What is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Comparable and Comparator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interfaces?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hashcode()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java collection and java collections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Shape 227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228" name="Shape 228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ArrayList and LinkedList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implements List interface and maintains insertion order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non synchronized classes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Shape 238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756275"/>
            <a:ext cx="8839199" cy="189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ArrayList and Vector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implements List interface and maintains insertion order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247" name="Shape 247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Shape 248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838" y="2378300"/>
            <a:ext cx="8032335" cy="200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HashMap and Hashtable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store data in key and value form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hashing technique to store unique keys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257" name="Shape 257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600" y="2558625"/>
            <a:ext cx="7072803" cy="24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the elements of an object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Comparator interface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 order the objects of user-defined class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interface is found in java.util package and contains 2 methods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compare(Object obj1,Object obj2)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equals(Object element)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class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static methods for sorting the elements of collection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sort(List list, Comparator c)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 used to sort the elements of List by the given Comparator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Shape 266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267" name="Shape 267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Shape 268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Comparable and Comparator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interfaces and can be used to sort collection elements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Shape 277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125" y="2500075"/>
            <a:ext cx="8177756" cy="200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Properties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contains key and value pair both as a string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java.util.Properties class is the subclass of Hashtable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used to get property value based on the property key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provides methods to get data from properties file and store data into properties file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used to get properties of system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 of properties file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recompilation is not required, if information is changed from properties file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Shape 285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246" y="1063417"/>
            <a:ext cx="6161518" cy="301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in Java (continue)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Optimization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It makes the code optimized, we can retrieve or sort the data easily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 access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We can get any data located at any index position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Size Limit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We can store only fixed size of elements in the array. It doesn't grow its size at runtime. To solve this problem, collection framework is used in java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Array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Dimensional Array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Multidimensional Array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in Java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a single unit of objects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a group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framework that provides an architecture to store and manipulate the group of objects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searching, sorting, insertion, manipulation, deletion ...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framework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a unified architecture for storing and manipulating group of objects.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Interfaces and its implementations i.e. classes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8425175" y="4731928"/>
            <a:ext cx="718875" cy="411447"/>
            <a:chOff x="8425175" y="4731928"/>
            <a:chExt cx="718875" cy="411447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Hierarchy of Collection Framework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812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461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225" y="1256125"/>
            <a:ext cx="4266500" cy="360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of Collection interface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596" y="1277750"/>
            <a:ext cx="7392804" cy="37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- ArrayList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dynamic array for storing the elements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ArrayList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contain duplicate elements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maintains insertion order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non synchronized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random access because array works at the index basis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manipulation is slow because a lot of shifting needs to be occurred if any element is removed from the array list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3800" y="1170125"/>
            <a:ext cx="1512159" cy="340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- LinkedList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doubly linked list to store the elements, provides a linked-list data structure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LinkedList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contain duplicate elements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maintains insertion order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non synchronized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manipulation is fast because no shifting needs to be occurred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used as list, stack or queue.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3800" y="1170125"/>
            <a:ext cx="2257800" cy="309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- HashSet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create a collection that uses a hash table for storage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HashSet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stores the elements by using a mechanism called hashing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contains unique elements only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List and Set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List can contain duplicate elements whereas Set contains unique elements only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3800" y="1170125"/>
            <a:ext cx="1512159" cy="340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