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CDA693-9364-4EA3-8E77-D646C45B26C0}">
  <a:tblStyle styleId="{E5CDA693-9364-4EA3-8E77-D646C45B26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4: Enum Types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Autoboxing, Annotation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Thành Trung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Trungnt9@topica.edu.vn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Unboxing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types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are the basic types of data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byte, short, int, long, float, double, boolean, char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variables store primitive values in stack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types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are any instantiable class as well as arrays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String, Scanner, Random, List, Map , etc.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variables store addresses</a:t>
            </a:r>
            <a:endParaRPr/>
          </a:p>
          <a:p>
            <a:pPr indent="0" lvl="1" marL="596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Comparisons (e.g. ==)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compares the contents of the variables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primitives: the primitive values are compared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references: the addresses are compared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for references the contents of the objects are not compared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Annotations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Before the advent of Annotations, you don’t need to define your source code metadata outside in some properties file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Now, they can directly define this meta-data information in the source code itseft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used this features wisely benefit are countless(Spring, Struts Framework)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Annotations History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JSR-175 introduced the general purpose annotation(also known as metadata) facility to the Java Community Process in 2002. It gained approval in September 2004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Annotations became available in the language ifseft beginning with version 1.5 of  JDK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integrated into the javac compiler in version 1.6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Annotation Purpose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Java annotations are typically used for the following purposes: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Compiler instructions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time instructions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Runtime instructions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cases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Information for compiler: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Annotations can be used by the compiler to produce warning or even errors based on different rules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Annotations can be used by software applications to measure the quality of the code like Find Bug, Generate Report automatically like Jenkins, Jira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generation: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Annotations can be used to generate code or XML file automatically using metadata information present in the code. For example: JAXB library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Runtime processing: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Annotations that are examined in runtime can be used for different objectives like unit testing, dependency injection(Spring framework), validation, logging, data access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structure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There are two main component in annotations: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 is annotation type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is the annotations itself which we use in the code to add meaning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Every annotation belong to annotation types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Type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 type is very similar to an interface with little difference</a:t>
            </a:r>
            <a:endParaRPr/>
          </a:p>
          <a:p>
            <a:pPr indent="-3429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91A000"/>
                </a:solidFill>
                <a:latin typeface="Arial"/>
                <a:ea typeface="Arial"/>
                <a:cs typeface="Arial"/>
                <a:sym typeface="Arial"/>
              </a:rPr>
              <a:t>We attach ‘@’ just before interface keyword</a:t>
            </a:r>
            <a:endParaRPr/>
          </a:p>
          <a:p>
            <a:pPr indent="-3429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91A000"/>
                </a:solidFill>
                <a:latin typeface="Arial"/>
                <a:ea typeface="Arial"/>
                <a:cs typeface="Arial"/>
                <a:sym typeface="Arial"/>
              </a:rPr>
              <a:t>Method will not have parameters</a:t>
            </a:r>
            <a:endParaRPr/>
          </a:p>
          <a:p>
            <a:pPr indent="-3429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91A000"/>
                </a:solidFill>
                <a:latin typeface="Arial"/>
                <a:ea typeface="Arial"/>
                <a:cs typeface="Arial"/>
                <a:sym typeface="Arial"/>
              </a:rPr>
              <a:t>Method will not have throws clause</a:t>
            </a:r>
            <a:endParaRPr/>
          </a:p>
          <a:p>
            <a:pPr indent="-3429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91A000"/>
                </a:solidFill>
                <a:latin typeface="Arial"/>
                <a:ea typeface="Arial"/>
                <a:cs typeface="Arial"/>
                <a:sym typeface="Arial"/>
              </a:rPr>
              <a:t>Method return type is restricted to primitives type: String, Class, enums</a:t>
            </a:r>
            <a:endParaRPr/>
          </a:p>
          <a:p>
            <a:pPr indent="-3429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91A000"/>
                </a:solidFill>
                <a:latin typeface="Arial"/>
                <a:ea typeface="Arial"/>
                <a:cs typeface="Arial"/>
                <a:sym typeface="Arial"/>
              </a:rPr>
              <a:t>We can assign a default value to method</a:t>
            </a:r>
            <a:endParaRPr b="0" i="0" sz="1400" u="none" cap="none" strike="noStrike">
              <a:solidFill>
                <a:srgbClr val="91A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Annotations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 itself is meta information then what is meta information? It is information about information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we annotate a annotation type then it called meta annotation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 we say this annotation can be used only for methods: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@Target(ElementType.Method)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public @interface MethodInfo {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8001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1A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@Documented: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a annotation type is annotated with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@Documented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then where this annotation is used those element should be documented use JavaDoc Tool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@Inherited: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@Inherited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annotation signals that a custom Java annotation used in a class should be inherited by subclasses inheriting from that class.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@Target: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specify which Java elements your custom annotation can be used to annotate. You do so by annotating your annotation definition with the @Target annotation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ElementType class contains the following possible target: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ElementType.ANNOTATION_TYPE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ElementType.CONSTRUCTOR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ElementType.FIELD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ElementType.LOCAL_VARIABLE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ElementType.METHOD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ElementType.PACKAGE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ElementType.PARAMETER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ElementType.TYPE</a:t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Enum Types?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Effect of Enum Types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use Enum Types?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65" name="Shape 65"/>
            <p:cNvPicPr preferRelativeResize="0"/>
            <p:nvPr/>
          </p:nvPicPr>
          <p:blipFill rotWithShape="1">
            <a:blip r:embed="rId3">
              <a:alphaModFix/>
            </a:blip>
            <a:srcRect b="30847" l="0" r="0" t="30708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66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@Retension: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specify for custom annotation if it should be available at runtime, for inspection via reflection. You do so by annotating your annotation definition with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@Retension 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Build-in Java Annotations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comes with three built-in annotation which used to give Java compiler instructions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@Depreted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@Override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@SuppessWarning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883" y="1352342"/>
            <a:ext cx="6161518" cy="301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Enum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812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49" lvl="1" marL="56007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Added In Java 1.5</a:t>
            </a:r>
            <a:endParaRPr/>
          </a:p>
          <a:p>
            <a:pPr indent="-285749" lvl="1" marL="56007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b="0" i="1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 type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is a special data type that enables for a variable to be a set of predefined constants</a:t>
            </a:r>
            <a:endParaRPr/>
          </a:p>
          <a:p>
            <a:pPr indent="-285749" lvl="1" marL="56007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variable must be equal to one of the values that have been predefined for it</a:t>
            </a:r>
            <a:endParaRPr/>
          </a:p>
          <a:p>
            <a:pPr indent="-285749" lvl="1" marL="56007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examples like: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public enum Day { </a:t>
            </a:r>
            <a:endParaRPr b="0" i="0" sz="12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		SUNDAY, MONDAY, TUESDAY, WEDNESDAY, </a:t>
            </a:r>
            <a:endParaRPr b="0" i="0" sz="12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		THURSDAY, FRIDAY, SATURDAY </a:t>
            </a:r>
            <a:endParaRPr b="0" i="0" sz="12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6850" lvl="1" marL="74295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 of Enum Type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4"/>
            <a:ext cx="8520600" cy="3579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Before Enum Types were added to the language the common pattern was group of named int constants: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APPLE_FUJI = 0;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APPLE_PIPPIN = 1;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APPLE_GRANNY_SMITH = 2;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APPLE_FUJI = 0;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ORANGE_NAVEL = 0;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ORANGE_TEMPLE = 1;</a:t>
            </a:r>
            <a:endParaRPr b="0" i="0" sz="1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static final int ORANGE_BLOOD = 1;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with Enum Types it’s simple: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enum Apple { FUJI, PINPIN, GRANNY_SMITH }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enum Orange { TEMPLE, BLOOD }</a:t>
            </a:r>
            <a:endParaRPr b="0" i="0" sz="1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15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 of Enum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Java’s enum types classes that exports on instance for each enumeration constant via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final field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effectively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and have no accessible constructors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by their nature immutable, so all field shoule be final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 compile time type safety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identically named constants coexist peacefully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translate enums into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printable strings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calling their to string method)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types let you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arbitrary method and fields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implement arbitrary interfaces</a:t>
            </a:r>
            <a:endParaRPr/>
          </a:p>
          <a:p>
            <a:pPr indent="-1968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use Enum Types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1602402"/>
            <a:ext cx="812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Autoboxing and Unboxing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Primitives vs. References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Autoboxing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Unboxing</a:t>
            </a: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Primitives vs. References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types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are the basic types of data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byte, short, int, long, float, double, boolean, char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variables store primitive values in stack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types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are any instantiable class as well as arrays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String, Scanner, Random, List, Map , etc.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variables store addresses</a:t>
            </a:r>
            <a:endParaRPr/>
          </a:p>
          <a:p>
            <a:pPr indent="0" lvl="1" marL="596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Comparisons (e.g. ==)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compares the contents of the variables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primitives: the primitive values are compared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references: the addresses are compared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for references the contents of the objects are not compared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Autoboxing and Unboxing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Autoboxing and unboxing lets developers write cleaner code, making it easier to read</a:t>
            </a:r>
            <a:endParaRPr/>
          </a:p>
          <a:p>
            <a:pPr indent="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table lists the primitive types and their corresponding wrapper classes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1242641" y="2139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{E5CDA693-9364-4EA3-8E77-D646C45B26C0}</a:tableStyleId>
              </a:tblPr>
              <a:tblGrid>
                <a:gridCol w="2814100"/>
                <a:gridCol w="2814100"/>
              </a:tblGrid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Primitive type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Wrapper class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boolean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Boolean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byte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Byte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float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Float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Integer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short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Short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double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Double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