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java.net/java-core/collections/the-4-methods-for-iterating-collections-in-java" TargetMode="External"/><Relationship Id="rId3" Type="http://schemas.openxmlformats.org/officeDocument/2006/relationships/hyperlink" Target="http://www.javapractices.com/topic/TopicAction.do?Id=125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7adae44a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c7adae44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7adae44a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c7adae44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7d14d50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c7d14d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c7d14d50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c7d14d5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7d14d50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c7d14d5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7d14d505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c7d14d5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7d14d505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c7d14d5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c7d14d505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c7d14d5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LinkedHashMap(int initialCapacity, float loadFactor, boolean accessOrder)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Constructs an empty LinkedHashMap instance with the specified initial capacity, load factor and ordering mode.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	if accessOrder is false, then it will result in insertion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-	if accessOrder is true, then it will result in access Order, One of the important application of access order LinkedHashMap is building LRU cache.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c7d14d505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c7d14d50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c7d14d505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c7d14d5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7adae44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c7adae4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vị trí bộ nhớ tiếp giáp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c7adae44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c7adae4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1. The Classic For Loop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(int i = 0; i &lt; listNames.size(); i++)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String aName = listNames.get(i);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System.out.println(aName);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2. The Iterator Method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Set&lt;Integer&gt; numbers = new HashSet&lt;&gt;();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numbers.add(100);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numbers.add(35);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numbers.add(89);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numbers.add(71);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Iterator&lt;Integer&gt; iterator = numbers.iterator();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while (iterator.hasNext())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Integer aNumber = iterator.next();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System.out.println(aNumber);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The Enhanced For Loop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(String aName : listNames)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System.out.println(aName);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4. The forEach Method with Lambda Expressions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istNames.forEach(name -&gt; System.out.println(name));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Well, in the previous methods (classic for loop, iterator and enhanced for loop), the programmers control how the collection is iterated. The iteration code is not part of the collection itself - it’s written by programmers - hence the term </a:t>
            </a:r>
            <a:r>
              <a:rPr b="1" i="1" lang="en-US">
                <a:solidFill>
                  <a:srgbClr val="800000"/>
                </a:solidFill>
              </a:rPr>
              <a:t>external iteration</a:t>
            </a:r>
            <a:r>
              <a:rPr lang="en-US">
                <a:solidFill>
                  <a:schemeClr val="dk1"/>
                </a:solidFill>
              </a:rPr>
              <a:t>. In contrast, the new method encapsulates the iteration code in the collection itself, thus the programmers do not have to write code for iterating collections. Instead, the programmers specify what-to-do in each iteration - this is the big difference! Hence the term </a:t>
            </a:r>
            <a:r>
              <a:rPr b="1" i="1" lang="en-US">
                <a:solidFill>
                  <a:srgbClr val="800000"/>
                </a:solidFill>
              </a:rPr>
              <a:t>internal iteration</a:t>
            </a:r>
            <a:r>
              <a:rPr lang="en-US">
                <a:solidFill>
                  <a:schemeClr val="dk1"/>
                </a:solidFill>
              </a:rPr>
              <a:t>: the collections handle the iteration itself, whereas the programmers pass the action - what needs to do in each iteration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ref: </a:t>
            </a:r>
            <a:r>
              <a:rPr lang="en-US" u="sng">
                <a:solidFill>
                  <a:schemeClr val="accent5"/>
                </a:solidFill>
                <a:hlinkClick r:id="rId2"/>
              </a:rPr>
              <a:t>http://www.codejava.net/java-core/collections/the-4-methods-for-iterating-collections-in-java</a:t>
            </a:r>
            <a:r>
              <a:rPr lang="en-US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http://www.javapractices.com/topic/TopicAction.do?Id=125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c7adae44a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c7adae4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c7adae44a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c7adae44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7d14d505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c7d14d50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c7adae44a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c7adae4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c7adae44a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c7adae4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c7adae44a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c7adae44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test online → </a:t>
            </a:r>
            <a:r>
              <a:rPr lang="en-US"/>
              <a:t>https://www.javatpoint.com/directload.jsp?val=92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7d14d50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c7d14d5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7d14d50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c7d14d5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7adae44a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c7adae4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7adae44a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c7adae4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7adae44a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c7adae44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b="1" lang="en-US" sz="2800"/>
              <a:t>5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800"/>
              <a:t>Collection</a:t>
            </a:r>
            <a:r>
              <a:rPr b="1" lang="en-US" sz="2800"/>
              <a:t>(List, Tree, Map, Set….)</a:t>
            </a:r>
            <a:r>
              <a:rPr b="1" lang="en-US" sz="2800"/>
              <a:t>, Mảng và lệnh lặp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Giảng viên: Nguyễn </a:t>
            </a:r>
            <a:r>
              <a:rPr lang="en-US" sz="1600"/>
              <a:t>Quang Huy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1600"/>
              <a:t>HuyNQ12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Set -</a:t>
            </a:r>
            <a:r>
              <a:rPr lang="en-US"/>
              <a:t> LinkedHashSet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</a:t>
            </a:r>
            <a:r>
              <a:rPr lang="en-US" sz="1800">
                <a:solidFill>
                  <a:schemeClr val="dk1"/>
                </a:solidFill>
              </a:rPr>
              <a:t>s a Hash table and Linked list implementation of the set interface.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Inherits HashSet class and implements Set interface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LinkedHashSet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contains unique elements only like HashSet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p</a:t>
            </a:r>
            <a:r>
              <a:rPr lang="en-US"/>
              <a:t>rovides all optional set operations, and permits null elements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maintains insertion order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388" y="436150"/>
            <a:ext cx="16287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Set -</a:t>
            </a:r>
            <a:r>
              <a:rPr lang="en-US"/>
              <a:t> TreeSet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Implements the Set interface that uses a tree for storage.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Inherits AbstractSet class and implements NavigableSet interface.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>
                <a:solidFill>
                  <a:schemeClr val="dk1"/>
                </a:solidFill>
              </a:rPr>
              <a:t>The objects of TreeSet class are stored in ascending order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TreeSet</a:t>
            </a:r>
            <a:endParaRPr>
              <a:solidFill>
                <a:schemeClr val="dk1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Contains unique elements only like HashSet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Access and retrieval times are quiet fast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Maintains ascending order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313" y="349288"/>
            <a:ext cx="15335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Queue</a:t>
            </a:r>
            <a:r>
              <a:rPr lang="en-US"/>
              <a:t> - PriorityQueue</a:t>
            </a:r>
            <a:r>
              <a:rPr lang="en-US"/>
              <a:t>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478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 sz="1800">
                <a:solidFill>
                  <a:schemeClr val="dk1"/>
                </a:solidFill>
              </a:rPr>
              <a:t>Java Queue interface</a:t>
            </a:r>
            <a:r>
              <a:rPr lang="en-US" sz="1800">
                <a:solidFill>
                  <a:schemeClr val="dk1"/>
                </a:solidFill>
              </a:rPr>
              <a:t> orders the element in FIFO(First In First Out) manner.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 sz="1800">
                <a:solidFill>
                  <a:schemeClr val="dk1"/>
                </a:solidFill>
              </a:rPr>
              <a:t>The PriorityQueue class</a:t>
            </a:r>
            <a:r>
              <a:rPr lang="en-US" sz="1800">
                <a:solidFill>
                  <a:schemeClr val="dk1"/>
                </a:solidFill>
              </a:rPr>
              <a:t> provides the facility of using queue. But it does not orders the elements in FIFO manner.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75" y="2494125"/>
            <a:ext cx="8331238" cy="206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Deq</a:t>
            </a:r>
            <a:r>
              <a:rPr lang="en-US"/>
              <a:t>ue - ArrayDeque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Java Deque Interface</a:t>
            </a:r>
            <a:r>
              <a:rPr lang="en-US">
                <a:solidFill>
                  <a:schemeClr val="dk1"/>
                </a:solidFill>
              </a:rPr>
              <a:t> is a linear collection that supports element insertion and removal at both ends.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The ArrayDeque class</a:t>
            </a:r>
            <a:r>
              <a:rPr lang="en-US">
                <a:solidFill>
                  <a:schemeClr val="dk1"/>
                </a:solidFill>
              </a:rPr>
              <a:t> provides the facility of using deque and resizable-array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About ArrayDeque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Unlike Queue, we can add or remove elements from both sides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Null elements are not allowed in the ArrayDeque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ArrayDeque is not thread safe, in the absence of external synchronization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ArrayDeque has no capacity restrictions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ArrayDeque is faster than LinkedList and Stack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113" y="364513"/>
            <a:ext cx="17811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Map</a:t>
            </a:r>
            <a:r>
              <a:rPr lang="en-US"/>
              <a:t> - Map Interface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478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 map </a:t>
            </a:r>
            <a:r>
              <a:rPr b="1" lang="en-US">
                <a:solidFill>
                  <a:schemeClr val="dk1"/>
                </a:solidFill>
              </a:rPr>
              <a:t>contains values on the basis of key</a:t>
            </a:r>
            <a:r>
              <a:rPr lang="en-US">
                <a:solidFill>
                  <a:schemeClr val="dk1"/>
                </a:solidFill>
              </a:rPr>
              <a:t> i.e. key and value pair. Each key and value pair is known as an entry. </a:t>
            </a:r>
            <a:r>
              <a:rPr b="1" lang="en-US">
                <a:solidFill>
                  <a:schemeClr val="dk1"/>
                </a:solidFill>
              </a:rPr>
              <a:t>Map contains only unique keys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Map is useful if you have to search, update or delete elements on the basis of key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675" y="2571750"/>
            <a:ext cx="7080661" cy="2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Hierarchy of Map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61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014" y="1189650"/>
            <a:ext cx="7445974" cy="3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Map</a:t>
            </a:r>
            <a:r>
              <a:rPr lang="en-US"/>
              <a:t> - HashMap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>
                <a:solidFill>
                  <a:schemeClr val="dk1"/>
                </a:solidFill>
              </a:rPr>
              <a:t>Java HashMap class</a:t>
            </a:r>
            <a:r>
              <a:rPr lang="en-US">
                <a:solidFill>
                  <a:schemeClr val="dk1"/>
                </a:solidFill>
              </a:rPr>
              <a:t> implements the map interface by using a hashtable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HashMap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 HashMap contains values based on the key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contains only unique elements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may have one null key and multiple null values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maintains no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100" y="1170125"/>
            <a:ext cx="15335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Map - </a:t>
            </a:r>
            <a:r>
              <a:rPr lang="en-US"/>
              <a:t>LinkedHashMap </a:t>
            </a:r>
            <a:r>
              <a:rPr lang="en-US"/>
              <a:t>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>
                <a:solidFill>
                  <a:schemeClr val="dk1"/>
                </a:solidFill>
              </a:rPr>
              <a:t>Java LinkedHashMap class</a:t>
            </a:r>
            <a:r>
              <a:rPr lang="en-US">
                <a:solidFill>
                  <a:schemeClr val="dk1"/>
                </a:solidFill>
              </a:rPr>
              <a:t> is Hash table and Linked list implementation of the Map interface, with predictable iteration order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LinkedHashMap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 HashMap contains values based on the key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contains only unique elements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may have one null key and multiple null values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is same as HashMap instead maintains insertion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Map - TreeMap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>
                <a:solidFill>
                  <a:schemeClr val="dk1"/>
                </a:solidFill>
              </a:rPr>
              <a:t>Java TreeMap class</a:t>
            </a:r>
            <a:r>
              <a:rPr lang="en-US">
                <a:solidFill>
                  <a:schemeClr val="dk1"/>
                </a:solidFill>
              </a:rPr>
              <a:t> implements the Map interface by using a tree. It provides an efficient means of storing key/value pairs in sorted order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TreeMap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 TreeMap contains values based on the key. It implements the NavigableMap interface and extends AbstractMap class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contains only unique elements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cannot have null key but can have multiple null values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is same as HashMap instead maintains insertion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Hashtable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6571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-US">
                <a:solidFill>
                  <a:schemeClr val="dk1"/>
                </a:solidFill>
              </a:rPr>
              <a:t>Hashtable</a:t>
            </a:r>
            <a:r>
              <a:rPr b="1" lang="en-US">
                <a:solidFill>
                  <a:schemeClr val="dk1"/>
                </a:solidFill>
              </a:rPr>
              <a:t> class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implements a hashtable, which maps keys to values. It inherits Dictionary class and implements the Map interface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>
                <a:solidFill>
                  <a:schemeClr val="dk1"/>
                </a:solidFill>
              </a:rPr>
              <a:t>About Hashtable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 Hashtable is an array of list. Each list is known as a bucket. The </a:t>
            </a:r>
            <a:r>
              <a:rPr b="1" lang="en-US">
                <a:solidFill>
                  <a:schemeClr val="dk1"/>
                </a:solidFill>
              </a:rPr>
              <a:t>position of bucket</a:t>
            </a:r>
            <a:r>
              <a:rPr lang="en-US">
                <a:solidFill>
                  <a:schemeClr val="dk1"/>
                </a:solidFill>
              </a:rPr>
              <a:t> is </a:t>
            </a:r>
            <a:r>
              <a:rPr b="1" lang="en-US">
                <a:solidFill>
                  <a:schemeClr val="dk1"/>
                </a:solidFill>
              </a:rPr>
              <a:t>identified by calling the hashcode()</a:t>
            </a:r>
            <a:r>
              <a:rPr lang="en-US">
                <a:solidFill>
                  <a:schemeClr val="dk1"/>
                </a:solidFill>
              </a:rPr>
              <a:t> method. A Hashtable contains values based on the key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contains only unique elements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may have not have any null key or value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is </a:t>
            </a:r>
            <a:r>
              <a:rPr b="1" lang="en-US">
                <a:solidFill>
                  <a:schemeClr val="dk1"/>
                </a:solidFill>
              </a:rPr>
              <a:t>synchronized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900" y="1170125"/>
            <a:ext cx="1628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Array</a:t>
            </a:r>
            <a:r>
              <a:rPr b="1" lang="en-US"/>
              <a:t> in Java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Normally, array is a </a:t>
            </a:r>
            <a:r>
              <a:rPr b="1" lang="en-US">
                <a:solidFill>
                  <a:schemeClr val="dk1"/>
                </a:solidFill>
              </a:rPr>
              <a:t>collection of similar type of elements</a:t>
            </a:r>
            <a:r>
              <a:rPr lang="en-US">
                <a:solidFill>
                  <a:schemeClr val="dk1"/>
                </a:solidFill>
              </a:rPr>
              <a:t> that have </a:t>
            </a:r>
            <a:r>
              <a:rPr b="1" lang="en-US">
                <a:solidFill>
                  <a:schemeClr val="dk1"/>
                </a:solidFill>
              </a:rPr>
              <a:t>contiguous memory location</a:t>
            </a:r>
            <a:endParaRPr b="1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Java array is an object the contains elements of similar data type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b="1" lang="en-US"/>
              <a:t>a data structure where we store similar elements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can store only fixed set of elements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 index based, first element of the array is stored at 0 index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12" y="3778475"/>
            <a:ext cx="3125563" cy="1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Do you know?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are the </a:t>
            </a:r>
            <a:r>
              <a:rPr b="1" lang="en-US" sz="1400">
                <a:solidFill>
                  <a:schemeClr val="dk1"/>
                </a:solidFill>
              </a:rPr>
              <a:t>four ways to iterate the elements of a collection</a:t>
            </a:r>
            <a:r>
              <a:rPr lang="en-US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ArrayList and LinkedList</a:t>
            </a:r>
            <a:r>
              <a:rPr lang="en-US" sz="1400">
                <a:solidFill>
                  <a:schemeClr val="dk1"/>
                </a:solidFill>
              </a:rPr>
              <a:t> classes in collection framework?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ArrayList and Vector</a:t>
            </a:r>
            <a:r>
              <a:rPr lang="en-US" sz="1400">
                <a:solidFill>
                  <a:schemeClr val="dk1"/>
                </a:solidFill>
              </a:rPr>
              <a:t> classes in collection framework?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HashSet and HashMap</a:t>
            </a:r>
            <a:r>
              <a:rPr lang="en-US" sz="1400">
                <a:solidFill>
                  <a:schemeClr val="dk1"/>
                </a:solidFill>
              </a:rPr>
              <a:t> classes in collection framework?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HashMap and Hashtable</a:t>
            </a:r>
            <a:r>
              <a:rPr lang="en-US" sz="1400">
                <a:solidFill>
                  <a:schemeClr val="dk1"/>
                </a:solidFill>
              </a:rPr>
              <a:t> class?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Iterator and Enumeration</a:t>
            </a:r>
            <a:r>
              <a:rPr lang="en-US" sz="1400">
                <a:solidFill>
                  <a:schemeClr val="dk1"/>
                </a:solidFill>
              </a:rPr>
              <a:t> interface in collection framework?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How can we </a:t>
            </a:r>
            <a:r>
              <a:rPr b="1" lang="en-US" sz="1400">
                <a:solidFill>
                  <a:schemeClr val="dk1"/>
                </a:solidFill>
              </a:rPr>
              <a:t>sort the elements of an object</a:t>
            </a:r>
            <a:r>
              <a:rPr lang="en-US" sz="1400">
                <a:solidFill>
                  <a:schemeClr val="dk1"/>
                </a:solidFill>
              </a:rPr>
              <a:t>? What is the </a:t>
            </a:r>
            <a:r>
              <a:rPr b="1" lang="en-US" sz="1400">
                <a:solidFill>
                  <a:schemeClr val="dk1"/>
                </a:solidFill>
              </a:rPr>
              <a:t>difference between Comparable and Comparator</a:t>
            </a:r>
            <a:r>
              <a:rPr lang="en-US" sz="1400">
                <a:solidFill>
                  <a:schemeClr val="dk1"/>
                </a:solidFill>
              </a:rPr>
              <a:t> interfaces?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does </a:t>
            </a:r>
            <a:r>
              <a:rPr b="1" lang="en-US" sz="1400">
                <a:solidFill>
                  <a:schemeClr val="dk1"/>
                </a:solidFill>
              </a:rPr>
              <a:t>the hashcode()</a:t>
            </a:r>
            <a:r>
              <a:rPr lang="en-US" sz="1400">
                <a:solidFill>
                  <a:schemeClr val="dk1"/>
                </a:solidFill>
              </a:rPr>
              <a:t> method?</a:t>
            </a:r>
            <a:endParaRPr sz="1400">
              <a:solidFill>
                <a:schemeClr val="dk1"/>
              </a:solidFill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</a:rPr>
              <a:t>What is the </a:t>
            </a:r>
            <a:r>
              <a:rPr b="1" lang="en-US" sz="1400">
                <a:solidFill>
                  <a:schemeClr val="dk1"/>
                </a:solidFill>
              </a:rPr>
              <a:t>difference between java collection and java collections</a:t>
            </a:r>
            <a:r>
              <a:rPr lang="en-US" sz="1400">
                <a:solidFill>
                  <a:schemeClr val="dk1"/>
                </a:solidFill>
              </a:rPr>
              <a:t>?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32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28" name="Google Shape;228;p32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2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Difference between ArrayList and LinkedList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/>
              <a:t>Both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implements List interface and maintains insertion order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are non synchronized classes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33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37" name="Google Shape;237;p33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3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56275"/>
            <a:ext cx="8839199" cy="189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Difference between ArrayList and Vector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/>
              <a:t>Both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implements List interface and maintains insertion order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34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47" name="Google Shape;247;p34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4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38" y="2378300"/>
            <a:ext cx="8032335" cy="200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Difference between HashMap and Hashtable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/>
              <a:t>Both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used to store data in key and value form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using hashing technique to store unique keys</a:t>
            </a:r>
            <a:endParaRPr sz="1400"/>
          </a:p>
        </p:txBody>
      </p:sp>
      <p:grpSp>
        <p:nvGrpSpPr>
          <p:cNvPr id="256" name="Google Shape;256;p35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57" name="Google Shape;257;p35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5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600" y="2558625"/>
            <a:ext cx="7072803" cy="24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Sort the elements of an object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152475"/>
            <a:ext cx="85206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-US" sz="1400">
                <a:solidFill>
                  <a:schemeClr val="dk1"/>
                </a:solidFill>
              </a:rPr>
              <a:t>Java Comparator interface</a:t>
            </a:r>
            <a:r>
              <a:rPr lang="en-US" sz="1400">
                <a:solidFill>
                  <a:schemeClr val="dk1"/>
                </a:solidFill>
              </a:rPr>
              <a:t> is used to order the objects of user-defined class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 sz="1400">
                <a:solidFill>
                  <a:schemeClr val="dk1"/>
                </a:solidFill>
              </a:rPr>
              <a:t>This interface is found in java.util package and contains 2 methods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compare(Object obj1,Object obj2)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equals(Object element)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-US" sz="1400">
                <a:solidFill>
                  <a:schemeClr val="dk1"/>
                </a:solidFill>
              </a:rPr>
              <a:t>Collections class</a:t>
            </a:r>
            <a:r>
              <a:rPr lang="en-US" sz="1400">
                <a:solidFill>
                  <a:schemeClr val="dk1"/>
                </a:solidFill>
              </a:rPr>
              <a:t> provides static methods for sorting the elements of collection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-US">
                <a:solidFill>
                  <a:schemeClr val="dk1"/>
                </a:solidFill>
              </a:rPr>
              <a:t>public void sort(List list, Comparator c)</a:t>
            </a:r>
            <a:r>
              <a:rPr lang="en-US">
                <a:solidFill>
                  <a:schemeClr val="dk1"/>
                </a:solidFill>
              </a:rPr>
              <a:t>: is used to sort the elements of List by the given Comparator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/>
          </a:p>
        </p:txBody>
      </p:sp>
      <p:grpSp>
        <p:nvGrpSpPr>
          <p:cNvPr id="266" name="Google Shape;266;p36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67" name="Google Shape;267;p36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6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Difference between Comparable and Comparator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11524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400"/>
              <a:t>Both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US" sz="1400"/>
              <a:t>are interfaces and can be used to sort collection elements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37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76" name="Google Shape;276;p37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7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78" name="Google Shape;2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25" y="2500075"/>
            <a:ext cx="8177756" cy="200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Java Properties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311700" y="1152475"/>
            <a:ext cx="85206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 sz="1400">
                <a:solidFill>
                  <a:schemeClr val="dk1"/>
                </a:solidFill>
              </a:rPr>
              <a:t>The </a:t>
            </a:r>
            <a:r>
              <a:rPr b="1" lang="en-US" sz="1400">
                <a:solidFill>
                  <a:schemeClr val="dk1"/>
                </a:solidFill>
              </a:rPr>
              <a:t>properties </a:t>
            </a:r>
            <a:r>
              <a:rPr lang="en-US" sz="1400">
                <a:solidFill>
                  <a:schemeClr val="dk1"/>
                </a:solidFill>
              </a:rPr>
              <a:t>object contains key and value pair both as a string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 sz="1400">
                <a:solidFill>
                  <a:schemeClr val="dk1"/>
                </a:solidFill>
              </a:rPr>
              <a:t>The java.util.Properties class is the subclass of Hashtable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can be used to get property value based on the property key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provides methods to get data from properties file and store data into properties file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can be used to get properties of system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 sz="1400">
                <a:solidFill>
                  <a:schemeClr val="dk1"/>
                </a:solidFill>
              </a:rPr>
              <a:t>Advantage of properties file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recompilation is not required, if information is changed from properties file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/>
          </a:p>
        </p:txBody>
      </p:sp>
      <p:grpSp>
        <p:nvGrpSpPr>
          <p:cNvPr id="285" name="Google Shape;285;p38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286" name="Google Shape;286;p38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8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Array in Java (continue)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Advantage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Code Optimization</a:t>
            </a:r>
            <a:r>
              <a:rPr lang="en-US"/>
              <a:t>: It makes the code optimized, we can retrieve or sort the data easily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Random access</a:t>
            </a:r>
            <a:r>
              <a:rPr lang="en-US"/>
              <a:t>: We can get any data located at any index position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Disadvantage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Size Limit</a:t>
            </a:r>
            <a:r>
              <a:rPr lang="en-US"/>
              <a:t>: We can store only fixed size of elements in the array. It doesn't grow its size at runtime. To solve this problem, collection framework is used in java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Types of Array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Single Dimensional Array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Multidimensional Array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Collections in Java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Collection </a:t>
            </a:r>
            <a:r>
              <a:rPr b="1" lang="en-US">
                <a:solidFill>
                  <a:schemeClr val="dk1"/>
                </a:solidFill>
              </a:rPr>
              <a:t>represents a single unit of objects </a:t>
            </a:r>
            <a:r>
              <a:rPr lang="en-US">
                <a:solidFill>
                  <a:schemeClr val="dk1"/>
                </a:solidFill>
              </a:rPr>
              <a:t>i.e. a group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>
                <a:solidFill>
                  <a:schemeClr val="dk1"/>
                </a:solidFill>
              </a:rPr>
              <a:t>A framework that provides an architecture to store and manipulate the group of objects</a:t>
            </a:r>
            <a:endParaRPr b="1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b="1" lang="en-US"/>
              <a:t>searching, sorting, insertion, manipulation, deletion ...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Collection framework </a:t>
            </a:r>
            <a:r>
              <a:rPr b="1" lang="en-US">
                <a:solidFill>
                  <a:schemeClr val="dk1"/>
                </a:solidFill>
              </a:rPr>
              <a:t>represents a unified architecture for storing and manipulating group of objects. </a:t>
            </a:r>
            <a:r>
              <a:rPr lang="en-US">
                <a:solidFill>
                  <a:schemeClr val="dk1"/>
                </a:solidFill>
              </a:rPr>
              <a:t>It has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Interfaces and its implementations i.e. classes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Algorithm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Hierarchy of Collection Framework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812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61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225" y="1256125"/>
            <a:ext cx="4266500" cy="36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Methods of Collection interface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96" y="1277750"/>
            <a:ext cx="7392804" cy="3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List -</a:t>
            </a:r>
            <a:r>
              <a:rPr lang="en-US"/>
              <a:t> ArrayList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Uses a dynamic array for storing the elements</a:t>
            </a:r>
            <a:endParaRPr sz="18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About ArrayList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can contain duplicate elements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maintains insertion order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is non synchronized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allows random access because array works at the index basis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manipulation is slow because a lot of shifting needs to be occurred if any element is removed from the array list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800" y="1170125"/>
            <a:ext cx="1512159" cy="340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List -</a:t>
            </a:r>
            <a:r>
              <a:rPr lang="en-US"/>
              <a:t> LinkedList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Uses doubly linked list to store the elements, provides a linked-list data structure</a:t>
            </a:r>
            <a:endParaRPr sz="18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About LinkedList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can contain duplicate elements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maintains insertion order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is non synchronized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manipulation is fast because no shifting needs to be occurred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can be used as list, stack or queue.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800" y="1170125"/>
            <a:ext cx="2257800" cy="309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Set -</a:t>
            </a:r>
            <a:r>
              <a:rPr lang="en-US"/>
              <a:t> HashSet class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62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Is used to create a collection that uses a hash table for storage</a:t>
            </a:r>
            <a:endParaRPr sz="18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About HashSet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stores the elements by using a mechanism called hashing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contains unique elements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Difference between List and Set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❏"/>
            </a:pPr>
            <a:r>
              <a:rPr lang="en-US"/>
              <a:t>List can contain duplicate elements whereas Set contains unique elements only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30844" l="0" r="0" t="30710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800" y="1170125"/>
            <a:ext cx="1512159" cy="340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