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sql/default.asp" TargetMode="External"/><Relationship Id="rId3" Type="http://schemas.openxmlformats.org/officeDocument/2006/relationships/hyperlink" Target="https://github.com/datacharmer/test_db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mysql.com/doc/employee/en/sakila-structure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mysql.com/doc/sakila/en/sakila-structure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sql/default.asp" TargetMode="External"/><Relationship Id="rId3" Type="http://schemas.openxmlformats.org/officeDocument/2006/relationships/hyperlink" Target="https://github.com/datacharmer/test_db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https://www.w3schools.com/sql/default.asp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https://github.com/datacharmer/test_db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066a10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066a10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066a10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066a10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066a10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066a10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066a10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066a10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https://docs.microsoft.com/en-us/sql/t-sql/queries/select-order-by-clause-transact-sql?view=sql-server-2017#Offset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https://docs.oracle.com/javadb/10.8.3.0/ref/rrefsqljoffsetfetch.html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066a10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066a10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066a10e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066a10e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f05aa4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cf05aa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fc9af94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cfc9af9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066a10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066a10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https://dev.mysql.com/doc/employee/en/sakila-structure.html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Danh sách nhân viên có lương lớn hơn 70.000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Danh sách phòng có trưởng phòng (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n-US"/>
              <a:t>) có lương lớn hơn 100.000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066a10e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066a10e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https://dev.mysql.com/doc/sakila/en/sakila-structure.html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Danh sách diễn viên nữ đã đóng thể loại phim “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Drama</a:t>
            </a:r>
            <a:r>
              <a:rPr lang="en-US"/>
              <a:t>“ trong năm 2006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Danh sách khách hàng (với thông tin địa chỉ) đã mua phim “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KING EVOLUTION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066a10e0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57066a10e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https://www.w3schools.com/sql/default.asp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https://github.com/datacharmer/test_db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066a10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066a10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066a10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066a10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066a10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066a10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066a10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066a10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066a10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066a10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066a10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066a10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fc9af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cfc9af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WASP/CheatSheetSeries/blob/master/cheatsheets/SQL_Injection_Prevention_Cheat_Sheet.m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.mysql.com/doc/refman/8.0/en/partitioning-overview.html" TargetMode="External"/><Relationship Id="rId4" Type="http://schemas.openxmlformats.org/officeDocument/2006/relationships/hyperlink" Target="https://docs.microsoft.com/en-us/sql/relational-databases/partitions/partitioned-tables-and-indexes?view=sql-server-2017" TargetMode="External"/><Relationship Id="rId5" Type="http://schemas.openxmlformats.org/officeDocument/2006/relationships/hyperlink" Target="https://www.quora.com/Whats-the-difference-between-sharding-DB-tables-and-partitioning-the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b="1" lang="en-US" sz="2800"/>
              <a:t>xxx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/>
              <a:t>SQL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</a:t>
            </a:r>
            <a:r>
              <a:rPr lang="en-US" sz="1600"/>
              <a:t>Quang Huy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600"/>
              <a:t>HuyNQ12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3.SELECT WITH SUBQUERY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SELECT department_name FROM department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WHERE department_id =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(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SELECT department_id FROM employee WHERE employee_id = 100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00" y="2188525"/>
            <a:ext cx="4571199" cy="28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3.SELECT WITH SUBQUERY (cont)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SELECT Full_name,Phone FROM Employee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WHERE date_of_birth is NULL and department_id 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(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SELECT department_id FROM department WHERE department_name  &lt;&gt; ‘Quality’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)</a:t>
            </a:r>
            <a:r>
              <a:rPr lang="en-US" sz="1100"/>
              <a:t>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75" y="2081900"/>
            <a:ext cx="4263150" cy="30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3.SELECT WITH SUBQUERY (cont)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SELECT Full_name,Phone FROM Employee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WHERE date_of_birth is NULL and department_id 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SELECT department_id FROM department WHERE department_name  &lt;&gt; ‘Quality’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75" y="2081900"/>
            <a:ext cx="4263150" cy="30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r>
              <a:rPr lang="en-US"/>
              <a:t>.PAGINATION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SELECT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TOP</a:t>
            </a:r>
            <a:r>
              <a:rPr lang="en-US" sz="1100">
                <a:solidFill>
                  <a:schemeClr val="dk1"/>
                </a:solidFill>
              </a:rPr>
              <a:t> 3 * </a:t>
            </a:r>
            <a:r>
              <a:rPr lang="en-US" sz="1100">
                <a:solidFill>
                  <a:srgbClr val="0000CD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Customers;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SELECT </a:t>
            </a:r>
            <a:r>
              <a:rPr lang="en-US" sz="1100">
                <a:solidFill>
                  <a:schemeClr val="dk1"/>
                </a:solidFill>
              </a:rPr>
              <a:t>* </a:t>
            </a:r>
            <a:r>
              <a:rPr lang="en-US" sz="1100">
                <a:solidFill>
                  <a:srgbClr val="0000CD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Customers </a:t>
            </a:r>
            <a:r>
              <a:rPr lang="en-US" sz="1100">
                <a:solidFill>
                  <a:srgbClr val="0000CD"/>
                </a:solidFill>
              </a:rPr>
              <a:t>ORDER BY</a:t>
            </a:r>
            <a:r>
              <a:rPr lang="en-US" sz="1100">
                <a:solidFill>
                  <a:schemeClr val="dk1"/>
                </a:solidFill>
              </a:rPr>
              <a:t> id </a:t>
            </a:r>
            <a:r>
              <a:rPr lang="en-US" sz="1100">
                <a:solidFill>
                  <a:srgbClr val="0000CD"/>
                </a:solidFill>
              </a:rPr>
              <a:t>OFFSET </a:t>
            </a:r>
            <a:r>
              <a:rPr lang="en-US" sz="1100">
                <a:solidFill>
                  <a:schemeClr val="dk1"/>
                </a:solidFill>
              </a:rPr>
              <a:t>10 </a:t>
            </a:r>
            <a:r>
              <a:rPr lang="en-US" sz="1100">
                <a:solidFill>
                  <a:srgbClr val="0000CD"/>
                </a:solidFill>
              </a:rPr>
              <a:t>ROWS FETCH NEXT</a:t>
            </a:r>
            <a:r>
              <a:rPr lang="en-US" sz="1100">
                <a:solidFill>
                  <a:schemeClr val="dk1"/>
                </a:solidFill>
              </a:rPr>
              <a:t> 10 </a:t>
            </a:r>
            <a:r>
              <a:rPr lang="en-US" sz="1100">
                <a:solidFill>
                  <a:srgbClr val="0000CD"/>
                </a:solidFill>
              </a:rPr>
              <a:t>ROWS ONLY</a:t>
            </a:r>
            <a:r>
              <a:rPr lang="en-US" sz="1100">
                <a:solidFill>
                  <a:schemeClr val="dk1"/>
                </a:solidFill>
              </a:rPr>
              <a:t>; # NOT TEST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SELECT</a:t>
            </a:r>
            <a:r>
              <a:rPr lang="en-US" sz="1100">
                <a:solidFill>
                  <a:schemeClr val="dk1"/>
                </a:solidFill>
              </a:rPr>
              <a:t> * </a:t>
            </a:r>
            <a:r>
              <a:rPr lang="en-US" sz="1100">
                <a:solidFill>
                  <a:srgbClr val="0000CD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Customers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LIMIT</a:t>
            </a:r>
            <a:r>
              <a:rPr lang="en-US" sz="1100">
                <a:solidFill>
                  <a:schemeClr val="dk1"/>
                </a:solidFill>
              </a:rPr>
              <a:t> 3;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SELECT</a:t>
            </a:r>
            <a:r>
              <a:rPr lang="en-US" sz="1100">
                <a:solidFill>
                  <a:schemeClr val="dk1"/>
                </a:solidFill>
              </a:rPr>
              <a:t> * </a:t>
            </a:r>
            <a:r>
              <a:rPr lang="en-US" sz="1100">
                <a:solidFill>
                  <a:srgbClr val="0000CD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Customers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LIMIT</a:t>
            </a:r>
            <a:r>
              <a:rPr lang="en-US" sz="1100">
                <a:solidFill>
                  <a:schemeClr val="dk1"/>
                </a:solidFill>
              </a:rPr>
              <a:t> 5,10; # Retrieve rows 6-15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SELECT</a:t>
            </a:r>
            <a:r>
              <a:rPr lang="en-US" sz="1100">
                <a:solidFill>
                  <a:schemeClr val="dk1"/>
                </a:solidFill>
              </a:rPr>
              <a:t> * </a:t>
            </a:r>
            <a:r>
              <a:rPr lang="en-US" sz="1100">
                <a:solidFill>
                  <a:srgbClr val="0000CD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Customers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WHERE</a:t>
            </a:r>
            <a:r>
              <a:rPr lang="en-US" sz="1100">
                <a:solidFill>
                  <a:schemeClr val="dk1"/>
                </a:solidFill>
              </a:rPr>
              <a:t> ROWNUM &lt;= 3;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SELECT </a:t>
            </a:r>
            <a:r>
              <a:rPr lang="en-US" sz="1100">
                <a:solidFill>
                  <a:schemeClr val="dk1"/>
                </a:solidFill>
              </a:rPr>
              <a:t>* </a:t>
            </a:r>
            <a:r>
              <a:rPr lang="en-US" sz="1100">
                <a:solidFill>
                  <a:srgbClr val="0000CD"/>
                </a:solidFill>
              </a:rPr>
              <a:t>FROM </a:t>
            </a:r>
            <a:r>
              <a:rPr lang="en-US" sz="1100">
                <a:solidFill>
                  <a:schemeClr val="dk1"/>
                </a:solidFill>
              </a:rPr>
              <a:t>Customers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ORDER BY</a:t>
            </a:r>
            <a:r>
              <a:rPr lang="en-US" sz="1100">
                <a:solidFill>
                  <a:schemeClr val="dk1"/>
                </a:solidFill>
              </a:rPr>
              <a:t> id </a:t>
            </a:r>
            <a:r>
              <a:rPr lang="en-US" sz="1100">
                <a:solidFill>
                  <a:srgbClr val="0000CD"/>
                </a:solidFill>
              </a:rPr>
              <a:t>OFFSET </a:t>
            </a:r>
            <a:r>
              <a:rPr lang="en-US" sz="1100">
                <a:solidFill>
                  <a:schemeClr val="dk1"/>
                </a:solidFill>
              </a:rPr>
              <a:t>10 </a:t>
            </a:r>
            <a:r>
              <a:rPr lang="en-US" sz="1100">
                <a:solidFill>
                  <a:srgbClr val="0000CD"/>
                </a:solidFill>
              </a:rPr>
              <a:t>ROWS FETCH NEXT</a:t>
            </a:r>
            <a:r>
              <a:rPr lang="en-US" sz="1100">
                <a:solidFill>
                  <a:schemeClr val="dk1"/>
                </a:solidFill>
              </a:rPr>
              <a:t> 10 </a:t>
            </a:r>
            <a:r>
              <a:rPr lang="en-US" sz="1100">
                <a:solidFill>
                  <a:srgbClr val="0000CD"/>
                </a:solidFill>
              </a:rPr>
              <a:t>ROWS ONLY</a:t>
            </a:r>
            <a:endParaRPr sz="1100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r>
              <a:rPr lang="en-US"/>
              <a:t>.SQL Injection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SELECT * FROM USER where USERNAME = “” and PASSWORD=””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Injection: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SELECT </a:t>
            </a:r>
            <a:r>
              <a:rPr lang="en-US"/>
              <a:t>* FROM </a:t>
            </a:r>
            <a:r>
              <a:rPr lang="en-US"/>
              <a:t>USER </a:t>
            </a:r>
            <a:r>
              <a:rPr lang="en-US"/>
              <a:t>where </a:t>
            </a:r>
            <a:r>
              <a:rPr lang="en-US"/>
              <a:t>USERNAME </a:t>
            </a:r>
            <a:r>
              <a:rPr lang="en-US"/>
              <a:t>= “” or 1=1 AND </a:t>
            </a:r>
            <a:r>
              <a:rPr lang="en-US"/>
              <a:t>PASSWORD</a:t>
            </a:r>
            <a:r>
              <a:rPr lang="en-US"/>
              <a:t>=”” or 1=1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Prevent SQL Injection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r>
              <a:rPr lang="en-US"/>
              <a:t>.PARTITION &amp; SHARDING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MySQL partitioning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MSSQL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PARTITION vs SHARDING?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442913"/>
            <a:ext cx="78105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00" y="152400"/>
            <a:ext cx="47091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25" y="152400"/>
            <a:ext cx="62733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/>
              <a:t>Nội dung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60321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1.SQL Constraints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2.SELECT WITH JOIN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3.SELECT WITH SUBQUERY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4.PAGINATION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5.SQL Injection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6.PARTITION &amp; SHARDING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QA &amp; DEMO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1.SQL Constraints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NOT NULL</a:t>
            </a:r>
            <a:r>
              <a:rPr lang="en-US"/>
              <a:t> - Ensures that a column cannot have a NULL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UNIQUE </a:t>
            </a:r>
            <a:r>
              <a:rPr lang="en-US"/>
              <a:t>- Ensures that all values in a column are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PRIMARY KEY</a:t>
            </a:r>
            <a:r>
              <a:rPr lang="en-US"/>
              <a:t> - A combination of a NOT NULL and UNIQUE. Uniquely identifies each row in a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FOREIGN KEY</a:t>
            </a:r>
            <a:r>
              <a:rPr lang="en-US"/>
              <a:t> - Uniquely identifies a row/record in another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CHECK </a:t>
            </a:r>
            <a:r>
              <a:rPr lang="en-US"/>
              <a:t>- Ensures that all values in a column satisfies a specific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DEFAULT </a:t>
            </a:r>
            <a:r>
              <a:rPr lang="en-US"/>
              <a:t>- Sets a default value for a column when no value is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INDEX </a:t>
            </a:r>
            <a:r>
              <a:rPr lang="en-US"/>
              <a:t>- Used to create and retrieve data from the database very quickly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1.SQL Constraints (unique)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ID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LastName varchar(255)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FirstName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Age int,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</a:t>
            </a:r>
            <a:r>
              <a:rPr lang="en-US" sz="1100">
                <a:solidFill>
                  <a:srgbClr val="0000CD"/>
                </a:solidFill>
              </a:rPr>
              <a:t>CONSTRAINT</a:t>
            </a:r>
            <a:r>
              <a:rPr lang="en-US" sz="1100">
                <a:solidFill>
                  <a:schemeClr val="dk1"/>
                </a:solidFill>
              </a:rPr>
              <a:t> UC_Person </a:t>
            </a:r>
            <a:r>
              <a:rPr lang="en-US" sz="1100">
                <a:solidFill>
                  <a:srgbClr val="0000CD"/>
                </a:solidFill>
              </a:rPr>
              <a:t>UNIQUE</a:t>
            </a:r>
            <a:r>
              <a:rPr lang="en-US" sz="1100">
                <a:solidFill>
                  <a:schemeClr val="dk1"/>
                </a:solidFill>
              </a:rPr>
              <a:t> (ID,LastName)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);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ALTER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ADD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CONSTRAINT</a:t>
            </a:r>
            <a:r>
              <a:rPr lang="en-US" sz="1100">
                <a:solidFill>
                  <a:schemeClr val="dk1"/>
                </a:solidFill>
              </a:rPr>
              <a:t> UC_Person </a:t>
            </a:r>
            <a:r>
              <a:rPr lang="en-US" sz="1100">
                <a:solidFill>
                  <a:srgbClr val="0000CD"/>
                </a:solidFill>
              </a:rPr>
              <a:t>UNIQUE</a:t>
            </a:r>
            <a:r>
              <a:rPr lang="en-US" sz="1100">
                <a:solidFill>
                  <a:schemeClr val="dk1"/>
                </a:solidFill>
              </a:rPr>
              <a:t> (ID,LastName);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1.SQL Constraints (default)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ID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LastName varchar(255)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FirstName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Age int,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City varchar(255) </a:t>
            </a:r>
            <a:r>
              <a:rPr lang="en-US" sz="1100">
                <a:solidFill>
                  <a:srgbClr val="0000CD"/>
                </a:solidFill>
              </a:rPr>
              <a:t>DEFAULT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A52A2A"/>
                </a:solidFill>
              </a:rPr>
              <a:t>'Sandnes'</a:t>
            </a:r>
            <a:endParaRPr sz="1100">
              <a:solidFill>
                <a:srgbClr val="A5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Orders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ID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OrderNumber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OrderDate date </a:t>
            </a:r>
            <a:r>
              <a:rPr lang="en-US" sz="1100">
                <a:solidFill>
                  <a:srgbClr val="0000CD"/>
                </a:solidFill>
              </a:rPr>
              <a:t>DEFAULT</a:t>
            </a:r>
            <a:r>
              <a:rPr lang="en-US" sz="1100">
                <a:solidFill>
                  <a:schemeClr val="dk1"/>
                </a:solidFill>
              </a:rPr>
              <a:t> GETDATE()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1.SQL Constraints (index)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INDEX</a:t>
            </a:r>
            <a:r>
              <a:rPr lang="en-US" sz="1100">
                <a:solidFill>
                  <a:schemeClr val="dk1"/>
                </a:solidFill>
              </a:rPr>
              <a:t> idx_lastname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ON</a:t>
            </a:r>
            <a:r>
              <a:rPr lang="en-US" sz="1100">
                <a:solidFill>
                  <a:schemeClr val="dk1"/>
                </a:solidFill>
              </a:rPr>
              <a:t> Persons (LastName);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INDEX</a:t>
            </a:r>
            <a:r>
              <a:rPr lang="en-US" sz="1100">
                <a:solidFill>
                  <a:schemeClr val="dk1"/>
                </a:solidFill>
              </a:rPr>
              <a:t> idx_pname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ON</a:t>
            </a:r>
            <a:r>
              <a:rPr lang="en-US" sz="1100">
                <a:solidFill>
                  <a:schemeClr val="dk1"/>
                </a:solidFill>
              </a:rPr>
              <a:t> Persons (LastName, FirstName);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1.SQL Constraints (check)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ID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LastName varchar(255)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FirstName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Age int,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City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</a:t>
            </a:r>
            <a:r>
              <a:rPr lang="en-US" sz="1100">
                <a:solidFill>
                  <a:srgbClr val="0000CD"/>
                </a:solidFill>
              </a:rPr>
              <a:t>CONSTRAINT</a:t>
            </a:r>
            <a:r>
              <a:rPr lang="en-US" sz="1100">
                <a:solidFill>
                  <a:schemeClr val="dk1"/>
                </a:solidFill>
              </a:rPr>
              <a:t> CHK_Person </a:t>
            </a:r>
            <a:r>
              <a:rPr lang="en-US" sz="1100">
                <a:solidFill>
                  <a:srgbClr val="0000CD"/>
                </a:solidFill>
              </a:rPr>
              <a:t>CHECK</a:t>
            </a:r>
            <a:r>
              <a:rPr lang="en-US" sz="1100">
                <a:solidFill>
                  <a:schemeClr val="dk1"/>
                </a:solidFill>
              </a:rPr>
              <a:t> (Age&gt;=18 </a:t>
            </a:r>
            <a:r>
              <a:rPr lang="en-US" sz="1100">
                <a:solidFill>
                  <a:srgbClr val="0000CD"/>
                </a:solidFill>
              </a:rPr>
              <a:t>AND</a:t>
            </a:r>
            <a:r>
              <a:rPr lang="en-US" sz="1100">
                <a:solidFill>
                  <a:schemeClr val="dk1"/>
                </a:solidFill>
              </a:rPr>
              <a:t> City=</a:t>
            </a:r>
            <a:r>
              <a:rPr lang="en-US" sz="1100">
                <a:solidFill>
                  <a:srgbClr val="A52A2A"/>
                </a:solidFill>
              </a:rPr>
              <a:t>'Sandnes'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ALTER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ADD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CONSTRAINT</a:t>
            </a:r>
            <a:r>
              <a:rPr lang="en-US" sz="1100">
                <a:solidFill>
                  <a:schemeClr val="dk1"/>
                </a:solidFill>
              </a:rPr>
              <a:t> CHK_PersonAge </a:t>
            </a:r>
            <a:r>
              <a:rPr lang="en-US" sz="1100">
                <a:solidFill>
                  <a:srgbClr val="0000CD"/>
                </a:solidFill>
              </a:rPr>
              <a:t>CHECK</a:t>
            </a:r>
            <a:r>
              <a:rPr lang="en-US" sz="1100">
                <a:solidFill>
                  <a:schemeClr val="dk1"/>
                </a:solidFill>
              </a:rPr>
              <a:t> (Age&gt;=18 </a:t>
            </a:r>
            <a:r>
              <a:rPr lang="en-US" sz="1100">
                <a:solidFill>
                  <a:srgbClr val="0000CD"/>
                </a:solidFill>
              </a:rPr>
              <a:t>AND</a:t>
            </a:r>
            <a:r>
              <a:rPr lang="en-US" sz="1100">
                <a:solidFill>
                  <a:schemeClr val="dk1"/>
                </a:solidFill>
              </a:rPr>
              <a:t> City=</a:t>
            </a:r>
            <a:r>
              <a:rPr lang="en-US" sz="1100">
                <a:solidFill>
                  <a:srgbClr val="A52A2A"/>
                </a:solidFill>
              </a:rPr>
              <a:t>'Sandnes'</a:t>
            </a:r>
            <a:r>
              <a:rPr lang="en-US" sz="1100">
                <a:solidFill>
                  <a:schemeClr val="dk1"/>
                </a:solidFill>
              </a:rPr>
              <a:t>);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1.SQL Constraints (</a:t>
            </a:r>
            <a:r>
              <a:rPr lang="en-US"/>
              <a:t>AUTO INCREMENT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Personid int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 AUTO_INCREMENT,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LastName varchar(255)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FirstName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Age int,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</a:t>
            </a:r>
            <a:r>
              <a:rPr lang="en-US" sz="1100">
                <a:solidFill>
                  <a:srgbClr val="0000CD"/>
                </a:solidFill>
              </a:rPr>
              <a:t>PRIMARY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KEY</a:t>
            </a:r>
            <a:r>
              <a:rPr lang="en-US" sz="1100">
                <a:solidFill>
                  <a:schemeClr val="dk1"/>
                </a:solidFill>
              </a:rPr>
              <a:t> (Personid)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TABLE</a:t>
            </a:r>
            <a:r>
              <a:rPr lang="en-US" sz="1100">
                <a:solidFill>
                  <a:schemeClr val="dk1"/>
                </a:solidFill>
              </a:rPr>
              <a:t> Persons (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Personid int </a:t>
            </a:r>
            <a:r>
              <a:rPr lang="en-US" sz="1100">
                <a:solidFill>
                  <a:srgbClr val="0000CD"/>
                </a:solidFill>
              </a:rPr>
              <a:t>IDENTITY</a:t>
            </a:r>
            <a:r>
              <a:rPr lang="en-US" sz="1100">
                <a:solidFill>
                  <a:schemeClr val="dk1"/>
                </a:solidFill>
              </a:rPr>
              <a:t>(1,1) </a:t>
            </a:r>
            <a:r>
              <a:rPr lang="en-US" sz="1100">
                <a:solidFill>
                  <a:srgbClr val="0000CD"/>
                </a:solidFill>
              </a:rPr>
              <a:t>PRIMARY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KEY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LastName varchar(255) </a:t>
            </a:r>
            <a:r>
              <a:rPr lang="en-US" sz="1100">
                <a:solidFill>
                  <a:srgbClr val="0000CD"/>
                </a:solidFill>
              </a:rPr>
              <a:t>NOT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NULL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FirstName varchar(255),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Age int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);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 SEQUENCE seq_person MINVALUE START </a:t>
            </a:r>
            <a:r>
              <a:rPr lang="en-US" sz="1100">
                <a:solidFill>
                  <a:srgbClr val="0000CD"/>
                </a:solidFill>
              </a:rPr>
              <a:t>WITH</a:t>
            </a:r>
            <a:r>
              <a:rPr lang="en-US" sz="1100">
                <a:solidFill>
                  <a:schemeClr val="dk1"/>
                </a:solidFill>
              </a:rPr>
              <a:t> 1 INCREMENT </a:t>
            </a:r>
            <a:r>
              <a:rPr lang="en-US" sz="1100">
                <a:solidFill>
                  <a:srgbClr val="0000CD"/>
                </a:solidFill>
              </a:rPr>
              <a:t>BY</a:t>
            </a:r>
            <a:r>
              <a:rPr lang="en-US" sz="1100">
                <a:solidFill>
                  <a:schemeClr val="dk1"/>
                </a:solidFill>
              </a:rPr>
              <a:t> 1 CACHE 10;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INSERT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0000CD"/>
                </a:solidFill>
              </a:rPr>
              <a:t>INTO</a:t>
            </a:r>
            <a:r>
              <a:rPr lang="en-US" sz="1100">
                <a:solidFill>
                  <a:schemeClr val="dk1"/>
                </a:solidFill>
              </a:rPr>
              <a:t> Persons (Personid,FirstName,LastName)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CD"/>
                </a:solidFill>
              </a:rPr>
              <a:t>VALUES</a:t>
            </a:r>
            <a:r>
              <a:rPr lang="en-US" sz="1100">
                <a:solidFill>
                  <a:schemeClr val="dk1"/>
                </a:solidFill>
              </a:rPr>
              <a:t> (seq_person.nextval,</a:t>
            </a:r>
            <a:r>
              <a:rPr lang="en-US" sz="1100">
                <a:solidFill>
                  <a:srgbClr val="A52A2A"/>
                </a:solidFill>
              </a:rPr>
              <a:t>'Lars'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A52A2A"/>
                </a:solidFill>
              </a:rPr>
              <a:t>'Monsen'</a:t>
            </a:r>
            <a:r>
              <a:rPr lang="en-US" sz="1100">
                <a:solidFill>
                  <a:schemeClr val="dk1"/>
                </a:solidFill>
              </a:rPr>
              <a:t>);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2.SELECT WITH JOIN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237975"/>
            <a:ext cx="4372500" cy="35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