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cfc9af948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cfc9af9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cfc9af94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cfc9af9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cf05aa4f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cf05aa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ce8214d80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ce8214d8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fc9af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fc9af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e8214d80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ce8214d8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fc9af948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cfc9af9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7adae44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c7adae4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At the heart are the modules of the core container, including a configuration model and a dependency injection mechanism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While some consider Java EE and Spring to be in competition, Spring is, in fact, complementary to Java EE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cfc9af94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cfc9af9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eebf9e5c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ceebf9e5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fc9af948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cfc9af9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fc9af94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fc9af94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43483" y="852678"/>
            <a:ext cx="7875171" cy="1412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Bài </a:t>
            </a:r>
            <a:r>
              <a:rPr b="1" lang="en-US" sz="2800"/>
              <a:t>14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/>
              <a:t>ORM Basic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4"/>
            <a:ext cx="8520600" cy="1139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Giảng viên: Nguyễn </a:t>
            </a:r>
            <a:r>
              <a:rPr lang="en-US" sz="1600"/>
              <a:t>Quang Huy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1600"/>
              <a:t>HuyNQ12</a:t>
            </a: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@topica.edu.vn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13" y="166975"/>
            <a:ext cx="8120375" cy="48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823913"/>
            <a:ext cx="47625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246" y="1063417"/>
            <a:ext cx="6161518" cy="301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400"/>
              <a:t>Task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39025" y="1152475"/>
            <a:ext cx="86934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rgbClr val="000000"/>
                </a:solidFill>
              </a:rPr>
              <a:t>Build an application use Spring </a:t>
            </a:r>
            <a:r>
              <a:rPr lang="en-US" sz="1400">
                <a:solidFill>
                  <a:srgbClr val="000000"/>
                </a:solidFill>
              </a:rPr>
              <a:t>Framework 5.x (Sring boot 2.x)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Business requirements: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200">
                <a:solidFill>
                  <a:srgbClr val="000000"/>
                </a:solidFill>
              </a:rPr>
              <a:t>Manage: Type (id, name), Category (id, name, typeId), Item (id, name), ItemCategory(itemId, categoryId)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200">
                <a:solidFill>
                  <a:srgbClr val="000000"/>
                </a:solidFill>
              </a:rPr>
              <a:t>Allow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>
                <a:solidFill>
                  <a:srgbClr val="000000"/>
                </a:solidFill>
              </a:rPr>
              <a:t>List&lt;</a:t>
            </a:r>
            <a:r>
              <a:rPr lang="en-US" sz="1200">
                <a:solidFill>
                  <a:schemeClr val="dk1"/>
                </a:solidFill>
              </a:rPr>
              <a:t>Category&gt; findByType(String type. int pageIndex, int pageSize) -  find categories by type name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List&lt;Item&gt; findByCategory(String category. int pageIndex, int pageSize) - find items by category’s name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void updateCategory(Long id, String name)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US" sz="1200">
                <a:solidFill>
                  <a:srgbClr val="000000"/>
                </a:solidFill>
              </a:rPr>
              <a:t>Technical requirement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200">
                <a:solidFill>
                  <a:srgbClr val="000000"/>
                </a:solidFill>
              </a:rPr>
              <a:t>Use Spring Data Jpa</a:t>
            </a:r>
            <a:endParaRPr b="1"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137" name="Google Shape;137;p25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138" name="Google Shape;138;p25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5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ORM?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204913"/>
            <a:ext cx="57340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625" y="1019175"/>
            <a:ext cx="60960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400"/>
              <a:t>ORM framework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rgbClr val="000000"/>
                </a:solidFill>
              </a:rPr>
              <a:t>Java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Hibernate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Spring Data JPA</a:t>
            </a:r>
            <a:endParaRPr>
              <a:solidFill>
                <a:srgbClr val="000000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rgbClr val="000000"/>
                </a:solidFill>
              </a:rPr>
              <a:t>.NET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LLBLGen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Entity framework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rgbClr val="000000"/>
                </a:solidFill>
              </a:rPr>
              <a:t>PHP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Doctrine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Propel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Eloquent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84" name="Google Shape;84;p17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7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first vs Database first</a:t>
            </a: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604838"/>
            <a:ext cx="59055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442913"/>
            <a:ext cx="78105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Connection pooling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