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fc9af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fc9af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e8214d80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ce8214d8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fc9af9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fc9af9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12df7a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12df7a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12df7a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12df7a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12df7a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12df7a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f05aa4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cf05aa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e8214d80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ce8214d8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b="1" lang="en-US" sz="2800"/>
              <a:t>15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/>
              <a:t>Spring MVC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Giảng viên: Nguyễn </a:t>
            </a:r>
            <a:r>
              <a:rPr lang="en-US" sz="1600"/>
              <a:t>Quang Huy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600"/>
              <a:t>HuyNQ12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995363"/>
            <a:ext cx="52768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@RestController</a:t>
            </a:r>
            <a:r>
              <a:rPr lang="en-US"/>
              <a:t> vs @Controller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@RequestParam, @PathParam, @ResquestBody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Thymeleaf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46" y="1063417"/>
            <a:ext cx="6161518" cy="30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/>
              <a:t>Task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39025" y="1152475"/>
            <a:ext cx="86934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</a:rPr>
              <a:t>Build an application use Spring </a:t>
            </a:r>
            <a:r>
              <a:rPr lang="en-US" sz="1400">
                <a:solidFill>
                  <a:srgbClr val="000000"/>
                </a:solidFill>
              </a:rPr>
              <a:t>Framework 5.x (Sring boot 2.x)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Business requirements: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200">
                <a:solidFill>
                  <a:srgbClr val="000000"/>
                </a:solidFill>
              </a:rPr>
              <a:t>Admin(must login): Can manage Word (id, key, mean, type) of Dictionary system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Add/Edit/Delete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List: pagging, filter by type, key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Import from file (files which provided before E-V, V-E)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200">
                <a:solidFill>
                  <a:srgbClr val="000000"/>
                </a:solidFill>
              </a:rPr>
              <a:t>User (doesn’t have to login): Can search any word, the system will detect the meaning (ex: to → English (đến), Vietnamese (to lớn), Suggested (tổ -&gt; group, ...)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US" sz="1200">
                <a:solidFill>
                  <a:srgbClr val="000000"/>
                </a:solidFill>
              </a:rPr>
              <a:t>Technical requirement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200">
                <a:solidFill>
                  <a:srgbClr val="000000"/>
                </a:solidFill>
              </a:rPr>
              <a:t>Use Spring MVC + Thymeleaf + Bootstrap</a:t>
            </a:r>
            <a:endParaRPr b="1"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103" name="Google Shape;103;p21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104" name="Google Shape;104;p21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1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