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arget="ppt/presentation.xml" Type="http://schemas.openxmlformats.org/officeDocument/2006/relationships/officeDocument"/></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aveSubsetFonts="1"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p:notesSz cx="6858000" cy="9144000"/>
  <p:embeddedFontLst>
    <p:embeddedFont>
      <p:font typeface="Open Sans"/>
      <p:regular r:id="rId26"/>
      <p:bold r:id="rId27"/>
      <p:italic r:id="rId28"/>
      <p:boldItalic r:id="rId2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d="100" n="100"/>
          <a:sy d="100" n="100"/>
        </p:scale>
        <p:origin x="0" y="0"/>
      </p:cViewPr>
      <p:guideLst>
        <p:guide orient="horz" pos="1620"/>
        <p:guide pos="2880"/>
      </p:guideLst>
    </p:cSldViewPr>
  </p:slideViewPr>
</p:viewPr>
</file>

<file path=ppt/_rels/presentation.xml.rels><?xml version="1.0" encoding="UTF-8" standalone="yes"?><Relationships xmlns="http://schemas.openxmlformats.org/package/2006/relationships"><Relationship Id="rId27" Target="fonts/OpenSans-bold.fntdata" Type="http://schemas.openxmlformats.org/officeDocument/2006/relationships/font"/><Relationship Id="rId26" Target="fonts/OpenSans-regular.fntdata" Type="http://schemas.openxmlformats.org/officeDocument/2006/relationships/font"/><Relationship Id="rId25" Target="slides/slide20.xml" Type="http://schemas.openxmlformats.org/officeDocument/2006/relationships/slide"/><Relationship Id="rId24" Target="slides/slide19.xml" Type="http://schemas.openxmlformats.org/officeDocument/2006/relationships/slide"/><Relationship Id="rId21" Target="slides/slide16.xml" Type="http://schemas.openxmlformats.org/officeDocument/2006/relationships/slide"/><Relationship Id="rId19" Target="slides/slide14.xml" Type="http://schemas.openxmlformats.org/officeDocument/2006/relationships/slide"/><Relationship Id="rId20" Target="slides/slide15.xml" Type="http://schemas.openxmlformats.org/officeDocument/2006/relationships/slide"/><Relationship Id="rId18" Target="slides/slide13.xml" Type="http://schemas.openxmlformats.org/officeDocument/2006/relationships/slide"/><Relationship Id="rId17" Target="slides/slide12.xml" Type="http://schemas.openxmlformats.org/officeDocument/2006/relationships/slide"/><Relationship Id="rId16" Target="slides/slide11.xml" Type="http://schemas.openxmlformats.org/officeDocument/2006/relationships/slide"/><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10" Target="slides/slide5.xml" Type="http://schemas.openxmlformats.org/officeDocument/2006/relationships/slide"/><Relationship Id="rId9" Target="slides/slide4.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notesMasters/notesMaster1.xml" Type="http://schemas.openxmlformats.org/officeDocument/2006/relationships/notesMaster"/><Relationship Id="rId4" Target="slideMasters/slideMaster1.xml" Type="http://schemas.openxmlformats.org/officeDocument/2006/relationships/slideMaster"/><Relationship Id="rId3" Target="presProps.xml" Type="http://schemas.openxmlformats.org/officeDocument/2006/relationships/presProps"/><Relationship Id="rId23" Target="slides/slide18.xml" Type="http://schemas.openxmlformats.org/officeDocument/2006/relationships/slide"/><Relationship Id="rId29" Target="fonts/OpenSans-boldItalic.fntdata" Type="http://schemas.openxmlformats.org/officeDocument/2006/relationships/font"/><Relationship Id="rId2" Target="viewProps.xml" Type="http://schemas.openxmlformats.org/officeDocument/2006/relationships/viewProps"/><Relationship Id="rId22" Target="slides/slide17.xml" Type="http://schemas.openxmlformats.org/officeDocument/2006/relationships/slide"/><Relationship Id="rId28" Target="fonts/OpenSans-italic.fntdata" Type="http://schemas.openxmlformats.org/officeDocument/2006/relationships/font"/><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4" name="Shape 4"/>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lstStyle>
            <a:lvl1pPr algn="l" indent="-298450" lvl="0" marL="4572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52" name="Shape 52"/>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29" name="Shape 129"/>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37" name="Shape 137"/>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46" name="Shape 146"/>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55" name="Shape 155"/>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63" name="Shape 163"/>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71" name="Shape 171"/>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79" name="Shape 179"/>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87" name="Shape 187"/>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95" name="Shape 195"/>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203" name="Shape 203"/>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60" name="Shape 60"/>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211" name="Shape 211"/>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70" name="Shape 70"/>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78" name="Shape 78"/>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86" name="Shape 86"/>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94" name="Shape 94"/>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02" name="Shape 102"/>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10" name="Shape 110"/>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20" name="Shape 120"/>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t/>
            </a:r>
            <a:endParaRPr b="0" cap="none" i="0" strike="noStrike" sz="1100" u="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b" anchorCtr="0" bIns="91425" lIns="91425" numCol="1" rIns="91425" spcFirstLastPara="1" tIns="91425" wrap="square"/>
          <a:lstStyle>
            <a:lvl1pPr algn="ctr" lvl="0" marR="0" rtl="0">
              <a:lnSpc>
                <a:spcPct val="100000"/>
              </a:lnSpc>
              <a:spcBef>
                <a:spcPts val="0"/>
              </a:spcBef>
              <a:spcAft>
                <a:spcPts val="0"/>
              </a:spcAft>
              <a:buClr>
                <a:schemeClr val="dk1"/>
              </a:buClr>
              <a:buSzPts val="5200"/>
              <a:buFont typeface="Arial"/>
              <a:buNone/>
              <a:defRPr b="0" cap="none" i="0" strike="noStrike" sz="5200" u="none">
                <a:solidFill>
                  <a:schemeClr val="dk1"/>
                </a:solidFill>
                <a:latin typeface="Arial"/>
                <a:ea typeface="Arial"/>
                <a:cs typeface="Arial"/>
                <a:sym typeface="Arial"/>
              </a:defRPr>
            </a:lvl1pPr>
            <a:lvl2pPr algn="ctr" lvl="1" marR="0" rtl="0">
              <a:lnSpc>
                <a:spcPct val="100000"/>
              </a:lnSpc>
              <a:spcBef>
                <a:spcPts val="0"/>
              </a:spcBef>
              <a:spcAft>
                <a:spcPts val="0"/>
              </a:spcAft>
              <a:buClr>
                <a:schemeClr val="dk1"/>
              </a:buClr>
              <a:buSzPts val="5200"/>
              <a:buFont typeface="Arial"/>
              <a:buNone/>
              <a:defRPr b="0" cap="none" i="0" strike="noStrike" sz="5200" u="none">
                <a:solidFill>
                  <a:schemeClr val="dk1"/>
                </a:solidFill>
                <a:latin typeface="Arial"/>
                <a:ea typeface="Arial"/>
                <a:cs typeface="Arial"/>
                <a:sym typeface="Arial"/>
              </a:defRPr>
            </a:lvl2pPr>
            <a:lvl3pPr algn="ctr" lvl="2" marR="0" rtl="0">
              <a:lnSpc>
                <a:spcPct val="100000"/>
              </a:lnSpc>
              <a:spcBef>
                <a:spcPts val="0"/>
              </a:spcBef>
              <a:spcAft>
                <a:spcPts val="0"/>
              </a:spcAft>
              <a:buClr>
                <a:schemeClr val="dk1"/>
              </a:buClr>
              <a:buSzPts val="5200"/>
              <a:buFont typeface="Arial"/>
              <a:buNone/>
              <a:defRPr b="0" cap="none" i="0" strike="noStrike" sz="5200" u="none">
                <a:solidFill>
                  <a:schemeClr val="dk1"/>
                </a:solidFill>
                <a:latin typeface="Arial"/>
                <a:ea typeface="Arial"/>
                <a:cs typeface="Arial"/>
                <a:sym typeface="Arial"/>
              </a:defRPr>
            </a:lvl3pPr>
            <a:lvl4pPr algn="ctr" lvl="3" marR="0" rtl="0">
              <a:lnSpc>
                <a:spcPct val="100000"/>
              </a:lnSpc>
              <a:spcBef>
                <a:spcPts val="0"/>
              </a:spcBef>
              <a:spcAft>
                <a:spcPts val="0"/>
              </a:spcAft>
              <a:buClr>
                <a:schemeClr val="dk1"/>
              </a:buClr>
              <a:buSzPts val="5200"/>
              <a:buFont typeface="Arial"/>
              <a:buNone/>
              <a:defRPr b="0" cap="none" i="0" strike="noStrike" sz="5200" u="none">
                <a:solidFill>
                  <a:schemeClr val="dk1"/>
                </a:solidFill>
                <a:latin typeface="Arial"/>
                <a:ea typeface="Arial"/>
                <a:cs typeface="Arial"/>
                <a:sym typeface="Arial"/>
              </a:defRPr>
            </a:lvl4pPr>
            <a:lvl5pPr algn="ctr" lvl="4" marR="0" rtl="0">
              <a:lnSpc>
                <a:spcPct val="100000"/>
              </a:lnSpc>
              <a:spcBef>
                <a:spcPts val="0"/>
              </a:spcBef>
              <a:spcAft>
                <a:spcPts val="0"/>
              </a:spcAft>
              <a:buClr>
                <a:schemeClr val="dk1"/>
              </a:buClr>
              <a:buSzPts val="5200"/>
              <a:buFont typeface="Arial"/>
              <a:buNone/>
              <a:defRPr b="0" cap="none" i="0" strike="noStrike" sz="5200" u="none">
                <a:solidFill>
                  <a:schemeClr val="dk1"/>
                </a:solidFill>
                <a:latin typeface="Arial"/>
                <a:ea typeface="Arial"/>
                <a:cs typeface="Arial"/>
                <a:sym typeface="Arial"/>
              </a:defRPr>
            </a:lvl5pPr>
            <a:lvl6pPr algn="ctr" lvl="5" marR="0" rtl="0">
              <a:lnSpc>
                <a:spcPct val="100000"/>
              </a:lnSpc>
              <a:spcBef>
                <a:spcPts val="0"/>
              </a:spcBef>
              <a:spcAft>
                <a:spcPts val="0"/>
              </a:spcAft>
              <a:buClr>
                <a:schemeClr val="dk1"/>
              </a:buClr>
              <a:buSzPts val="5200"/>
              <a:buFont typeface="Arial"/>
              <a:buNone/>
              <a:defRPr b="0" cap="none" i="0" strike="noStrike" sz="5200" u="none">
                <a:solidFill>
                  <a:schemeClr val="dk1"/>
                </a:solidFill>
                <a:latin typeface="Arial"/>
                <a:ea typeface="Arial"/>
                <a:cs typeface="Arial"/>
                <a:sym typeface="Arial"/>
              </a:defRPr>
            </a:lvl6pPr>
            <a:lvl7pPr algn="ctr" lvl="6" marR="0" rtl="0">
              <a:lnSpc>
                <a:spcPct val="100000"/>
              </a:lnSpc>
              <a:spcBef>
                <a:spcPts val="0"/>
              </a:spcBef>
              <a:spcAft>
                <a:spcPts val="0"/>
              </a:spcAft>
              <a:buClr>
                <a:schemeClr val="dk1"/>
              </a:buClr>
              <a:buSzPts val="5200"/>
              <a:buFont typeface="Arial"/>
              <a:buNone/>
              <a:defRPr b="0" cap="none" i="0" strike="noStrike" sz="5200" u="none">
                <a:solidFill>
                  <a:schemeClr val="dk1"/>
                </a:solidFill>
                <a:latin typeface="Arial"/>
                <a:ea typeface="Arial"/>
                <a:cs typeface="Arial"/>
                <a:sym typeface="Arial"/>
              </a:defRPr>
            </a:lvl7pPr>
            <a:lvl8pPr algn="ctr" lvl="7" marR="0" rtl="0">
              <a:lnSpc>
                <a:spcPct val="100000"/>
              </a:lnSpc>
              <a:spcBef>
                <a:spcPts val="0"/>
              </a:spcBef>
              <a:spcAft>
                <a:spcPts val="0"/>
              </a:spcAft>
              <a:buClr>
                <a:schemeClr val="dk1"/>
              </a:buClr>
              <a:buSzPts val="5200"/>
              <a:buFont typeface="Arial"/>
              <a:buNone/>
              <a:defRPr b="0" cap="none" i="0" strike="noStrike" sz="5200" u="none">
                <a:solidFill>
                  <a:schemeClr val="dk1"/>
                </a:solidFill>
                <a:latin typeface="Arial"/>
                <a:ea typeface="Arial"/>
                <a:cs typeface="Arial"/>
                <a:sym typeface="Arial"/>
              </a:defRPr>
            </a:lvl8pPr>
            <a:lvl9pPr algn="ctr" lvl="8" marR="0" rtl="0">
              <a:lnSpc>
                <a:spcPct val="100000"/>
              </a:lnSpc>
              <a:spcBef>
                <a:spcPts val="0"/>
              </a:spcBef>
              <a:spcAft>
                <a:spcPts val="0"/>
              </a:spcAft>
              <a:buClr>
                <a:schemeClr val="dk1"/>
              </a:buClr>
              <a:buSzPts val="5200"/>
              <a:buFont typeface="Arial"/>
              <a:buNone/>
              <a:defRPr b="0" cap="none" i="0" strike="noStrike" sz="5200" u="non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t" anchorCtr="0" bIns="91425" lIns="91425" numCol="1" rIns="91425" spcFirstLastPara="1" tIns="91425" wrap="square"/>
          <a:lstStyle>
            <a:lvl1pPr algn="ctr" lvl="0" marR="0" rtl="0">
              <a:lnSpc>
                <a:spcPct val="100000"/>
              </a:lnSpc>
              <a:spcBef>
                <a:spcPts val="0"/>
              </a:spcBef>
              <a:spcAft>
                <a:spcPts val="0"/>
              </a:spcAft>
              <a:buClr>
                <a:schemeClr val="dk2"/>
              </a:buClr>
              <a:buSzPts val="2800"/>
              <a:buFont typeface="Arial"/>
              <a:buNone/>
              <a:defRPr b="0" cap="none" i="0" strike="noStrike" sz="2800" u="none">
                <a:solidFill>
                  <a:schemeClr val="dk2"/>
                </a:solidFill>
                <a:latin typeface="Arial"/>
                <a:ea typeface="Arial"/>
                <a:cs typeface="Arial"/>
                <a:sym typeface="Arial"/>
              </a:defRPr>
            </a:lvl1pPr>
            <a:lvl2pPr algn="ctr" lvl="1" marR="0" rtl="0">
              <a:lnSpc>
                <a:spcPct val="100000"/>
              </a:lnSpc>
              <a:spcBef>
                <a:spcPts val="0"/>
              </a:spcBef>
              <a:spcAft>
                <a:spcPts val="0"/>
              </a:spcAft>
              <a:buClr>
                <a:schemeClr val="dk2"/>
              </a:buClr>
              <a:buSzPts val="2800"/>
              <a:buFont typeface="Arial"/>
              <a:buNone/>
              <a:defRPr b="0" cap="none" i="0" strike="noStrike" sz="2800" u="none">
                <a:solidFill>
                  <a:schemeClr val="dk2"/>
                </a:solidFill>
                <a:latin typeface="Arial"/>
                <a:ea typeface="Arial"/>
                <a:cs typeface="Arial"/>
                <a:sym typeface="Arial"/>
              </a:defRPr>
            </a:lvl2pPr>
            <a:lvl3pPr algn="ctr" lvl="2" marR="0" rtl="0">
              <a:lnSpc>
                <a:spcPct val="100000"/>
              </a:lnSpc>
              <a:spcBef>
                <a:spcPts val="0"/>
              </a:spcBef>
              <a:spcAft>
                <a:spcPts val="0"/>
              </a:spcAft>
              <a:buClr>
                <a:schemeClr val="dk2"/>
              </a:buClr>
              <a:buSzPts val="2800"/>
              <a:buFont typeface="Arial"/>
              <a:buNone/>
              <a:defRPr b="0" cap="none" i="0" strike="noStrike" sz="2800" u="none">
                <a:solidFill>
                  <a:schemeClr val="dk2"/>
                </a:solidFill>
                <a:latin typeface="Arial"/>
                <a:ea typeface="Arial"/>
                <a:cs typeface="Arial"/>
                <a:sym typeface="Arial"/>
              </a:defRPr>
            </a:lvl3pPr>
            <a:lvl4pPr algn="ctr" lvl="3" marR="0" rtl="0">
              <a:lnSpc>
                <a:spcPct val="100000"/>
              </a:lnSpc>
              <a:spcBef>
                <a:spcPts val="0"/>
              </a:spcBef>
              <a:spcAft>
                <a:spcPts val="0"/>
              </a:spcAft>
              <a:buClr>
                <a:schemeClr val="dk2"/>
              </a:buClr>
              <a:buSzPts val="2800"/>
              <a:buFont typeface="Arial"/>
              <a:buNone/>
              <a:defRPr b="0" cap="none" i="0" strike="noStrike" sz="2800" u="none">
                <a:solidFill>
                  <a:schemeClr val="dk2"/>
                </a:solidFill>
                <a:latin typeface="Arial"/>
                <a:ea typeface="Arial"/>
                <a:cs typeface="Arial"/>
                <a:sym typeface="Arial"/>
              </a:defRPr>
            </a:lvl4pPr>
            <a:lvl5pPr algn="ctr" lvl="4" marR="0" rtl="0">
              <a:lnSpc>
                <a:spcPct val="100000"/>
              </a:lnSpc>
              <a:spcBef>
                <a:spcPts val="0"/>
              </a:spcBef>
              <a:spcAft>
                <a:spcPts val="0"/>
              </a:spcAft>
              <a:buClr>
                <a:schemeClr val="dk2"/>
              </a:buClr>
              <a:buSzPts val="2800"/>
              <a:buFont typeface="Arial"/>
              <a:buNone/>
              <a:defRPr b="0" cap="none" i="0" strike="noStrike" sz="2800" u="none">
                <a:solidFill>
                  <a:schemeClr val="dk2"/>
                </a:solidFill>
                <a:latin typeface="Arial"/>
                <a:ea typeface="Arial"/>
                <a:cs typeface="Arial"/>
                <a:sym typeface="Arial"/>
              </a:defRPr>
            </a:lvl5pPr>
            <a:lvl6pPr algn="ctr" lvl="5" marR="0" rtl="0">
              <a:lnSpc>
                <a:spcPct val="100000"/>
              </a:lnSpc>
              <a:spcBef>
                <a:spcPts val="0"/>
              </a:spcBef>
              <a:spcAft>
                <a:spcPts val="0"/>
              </a:spcAft>
              <a:buClr>
                <a:schemeClr val="dk2"/>
              </a:buClr>
              <a:buSzPts val="2800"/>
              <a:buFont typeface="Arial"/>
              <a:buNone/>
              <a:defRPr b="0" cap="none" i="0" strike="noStrike" sz="2800" u="none">
                <a:solidFill>
                  <a:schemeClr val="dk2"/>
                </a:solidFill>
                <a:latin typeface="Arial"/>
                <a:ea typeface="Arial"/>
                <a:cs typeface="Arial"/>
                <a:sym typeface="Arial"/>
              </a:defRPr>
            </a:lvl6pPr>
            <a:lvl7pPr algn="ctr" lvl="6" marR="0" rtl="0">
              <a:lnSpc>
                <a:spcPct val="100000"/>
              </a:lnSpc>
              <a:spcBef>
                <a:spcPts val="0"/>
              </a:spcBef>
              <a:spcAft>
                <a:spcPts val="0"/>
              </a:spcAft>
              <a:buClr>
                <a:schemeClr val="dk2"/>
              </a:buClr>
              <a:buSzPts val="2800"/>
              <a:buFont typeface="Arial"/>
              <a:buNone/>
              <a:defRPr b="0" cap="none" i="0" strike="noStrike" sz="2800" u="none">
                <a:solidFill>
                  <a:schemeClr val="dk2"/>
                </a:solidFill>
                <a:latin typeface="Arial"/>
                <a:ea typeface="Arial"/>
                <a:cs typeface="Arial"/>
                <a:sym typeface="Arial"/>
              </a:defRPr>
            </a:lvl7pPr>
            <a:lvl8pPr algn="ctr" lvl="7" marR="0" rtl="0">
              <a:lnSpc>
                <a:spcPct val="100000"/>
              </a:lnSpc>
              <a:spcBef>
                <a:spcPts val="0"/>
              </a:spcBef>
              <a:spcAft>
                <a:spcPts val="0"/>
              </a:spcAft>
              <a:buClr>
                <a:schemeClr val="dk2"/>
              </a:buClr>
              <a:buSzPts val="2800"/>
              <a:buFont typeface="Arial"/>
              <a:buNone/>
              <a:defRPr b="0" cap="none" i="0" strike="noStrike" sz="2800" u="none">
                <a:solidFill>
                  <a:schemeClr val="dk2"/>
                </a:solidFill>
                <a:latin typeface="Arial"/>
                <a:ea typeface="Arial"/>
                <a:cs typeface="Arial"/>
                <a:sym typeface="Arial"/>
              </a:defRPr>
            </a:lvl8pPr>
            <a:lvl9pPr algn="ctr" lvl="8" marR="0" rtl="0">
              <a:lnSpc>
                <a:spcPct val="100000"/>
              </a:lnSpc>
              <a:spcBef>
                <a:spcPts val="0"/>
              </a:spcBef>
              <a:spcAft>
                <a:spcPts val="0"/>
              </a:spcAft>
              <a:buClr>
                <a:schemeClr val="dk2"/>
              </a:buClr>
              <a:buSzPts val="2800"/>
              <a:buFont typeface="Arial"/>
              <a:buNone/>
              <a:defRPr b="0" cap="none" i="0" strike="noStrike" sz="2800" u="non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a:noFill/>
          <a:ln>
            <a:noFill/>
          </a:ln>
        </p:spPr>
        <p:txBody>
          <a:bodyPr anchor="b" anchorCtr="0" bIns="91425" lIns="91425" numCol="1" rIns="91425" spcFirstLastPara="1" tIns="91425" wrap="square"/>
          <a:lstStyle>
            <a:lvl1pPr algn="ctr" lvl="0" marR="0" rtl="0">
              <a:lnSpc>
                <a:spcPct val="100000"/>
              </a:lnSpc>
              <a:spcBef>
                <a:spcPts val="0"/>
              </a:spcBef>
              <a:spcAft>
                <a:spcPts val="0"/>
              </a:spcAft>
              <a:buClr>
                <a:schemeClr val="dk1"/>
              </a:buClr>
              <a:buSzPts val="12000"/>
              <a:buFont typeface="Arial"/>
              <a:buNone/>
              <a:defRPr b="0" cap="none" i="0" strike="noStrike" sz="12000" u="none">
                <a:solidFill>
                  <a:schemeClr val="dk1"/>
                </a:solidFill>
                <a:latin typeface="Arial"/>
                <a:ea typeface="Arial"/>
                <a:cs typeface="Arial"/>
                <a:sym typeface="Arial"/>
              </a:defRPr>
            </a:lvl1pPr>
            <a:lvl2pPr algn="ctr" lvl="1" marR="0" rtl="0">
              <a:lnSpc>
                <a:spcPct val="100000"/>
              </a:lnSpc>
              <a:spcBef>
                <a:spcPts val="0"/>
              </a:spcBef>
              <a:spcAft>
                <a:spcPts val="0"/>
              </a:spcAft>
              <a:buClr>
                <a:schemeClr val="dk1"/>
              </a:buClr>
              <a:buSzPts val="12000"/>
              <a:buFont typeface="Arial"/>
              <a:buNone/>
              <a:defRPr b="0" cap="none" i="0" strike="noStrike" sz="12000" u="none">
                <a:solidFill>
                  <a:schemeClr val="dk1"/>
                </a:solidFill>
                <a:latin typeface="Arial"/>
                <a:ea typeface="Arial"/>
                <a:cs typeface="Arial"/>
                <a:sym typeface="Arial"/>
              </a:defRPr>
            </a:lvl2pPr>
            <a:lvl3pPr algn="ctr" lvl="2" marR="0" rtl="0">
              <a:lnSpc>
                <a:spcPct val="100000"/>
              </a:lnSpc>
              <a:spcBef>
                <a:spcPts val="0"/>
              </a:spcBef>
              <a:spcAft>
                <a:spcPts val="0"/>
              </a:spcAft>
              <a:buClr>
                <a:schemeClr val="dk1"/>
              </a:buClr>
              <a:buSzPts val="12000"/>
              <a:buFont typeface="Arial"/>
              <a:buNone/>
              <a:defRPr b="0" cap="none" i="0" strike="noStrike" sz="12000" u="none">
                <a:solidFill>
                  <a:schemeClr val="dk1"/>
                </a:solidFill>
                <a:latin typeface="Arial"/>
                <a:ea typeface="Arial"/>
                <a:cs typeface="Arial"/>
                <a:sym typeface="Arial"/>
              </a:defRPr>
            </a:lvl3pPr>
            <a:lvl4pPr algn="ctr" lvl="3" marR="0" rtl="0">
              <a:lnSpc>
                <a:spcPct val="100000"/>
              </a:lnSpc>
              <a:spcBef>
                <a:spcPts val="0"/>
              </a:spcBef>
              <a:spcAft>
                <a:spcPts val="0"/>
              </a:spcAft>
              <a:buClr>
                <a:schemeClr val="dk1"/>
              </a:buClr>
              <a:buSzPts val="12000"/>
              <a:buFont typeface="Arial"/>
              <a:buNone/>
              <a:defRPr b="0" cap="none" i="0" strike="noStrike" sz="12000" u="none">
                <a:solidFill>
                  <a:schemeClr val="dk1"/>
                </a:solidFill>
                <a:latin typeface="Arial"/>
                <a:ea typeface="Arial"/>
                <a:cs typeface="Arial"/>
                <a:sym typeface="Arial"/>
              </a:defRPr>
            </a:lvl4pPr>
            <a:lvl5pPr algn="ctr" lvl="4" marR="0" rtl="0">
              <a:lnSpc>
                <a:spcPct val="100000"/>
              </a:lnSpc>
              <a:spcBef>
                <a:spcPts val="0"/>
              </a:spcBef>
              <a:spcAft>
                <a:spcPts val="0"/>
              </a:spcAft>
              <a:buClr>
                <a:schemeClr val="dk1"/>
              </a:buClr>
              <a:buSzPts val="12000"/>
              <a:buFont typeface="Arial"/>
              <a:buNone/>
              <a:defRPr b="0" cap="none" i="0" strike="noStrike" sz="12000" u="none">
                <a:solidFill>
                  <a:schemeClr val="dk1"/>
                </a:solidFill>
                <a:latin typeface="Arial"/>
                <a:ea typeface="Arial"/>
                <a:cs typeface="Arial"/>
                <a:sym typeface="Arial"/>
              </a:defRPr>
            </a:lvl5pPr>
            <a:lvl6pPr algn="ctr" lvl="5" marR="0" rtl="0">
              <a:lnSpc>
                <a:spcPct val="100000"/>
              </a:lnSpc>
              <a:spcBef>
                <a:spcPts val="0"/>
              </a:spcBef>
              <a:spcAft>
                <a:spcPts val="0"/>
              </a:spcAft>
              <a:buClr>
                <a:schemeClr val="dk1"/>
              </a:buClr>
              <a:buSzPts val="12000"/>
              <a:buFont typeface="Arial"/>
              <a:buNone/>
              <a:defRPr b="0" cap="none" i="0" strike="noStrike" sz="12000" u="none">
                <a:solidFill>
                  <a:schemeClr val="dk1"/>
                </a:solidFill>
                <a:latin typeface="Arial"/>
                <a:ea typeface="Arial"/>
                <a:cs typeface="Arial"/>
                <a:sym typeface="Arial"/>
              </a:defRPr>
            </a:lvl6pPr>
            <a:lvl7pPr algn="ctr" lvl="6" marR="0" rtl="0">
              <a:lnSpc>
                <a:spcPct val="100000"/>
              </a:lnSpc>
              <a:spcBef>
                <a:spcPts val="0"/>
              </a:spcBef>
              <a:spcAft>
                <a:spcPts val="0"/>
              </a:spcAft>
              <a:buClr>
                <a:schemeClr val="dk1"/>
              </a:buClr>
              <a:buSzPts val="12000"/>
              <a:buFont typeface="Arial"/>
              <a:buNone/>
              <a:defRPr b="0" cap="none" i="0" strike="noStrike" sz="12000" u="none">
                <a:solidFill>
                  <a:schemeClr val="dk1"/>
                </a:solidFill>
                <a:latin typeface="Arial"/>
                <a:ea typeface="Arial"/>
                <a:cs typeface="Arial"/>
                <a:sym typeface="Arial"/>
              </a:defRPr>
            </a:lvl7pPr>
            <a:lvl8pPr algn="ctr" lvl="7" marR="0" rtl="0">
              <a:lnSpc>
                <a:spcPct val="100000"/>
              </a:lnSpc>
              <a:spcBef>
                <a:spcPts val="0"/>
              </a:spcBef>
              <a:spcAft>
                <a:spcPts val="0"/>
              </a:spcAft>
              <a:buClr>
                <a:schemeClr val="dk1"/>
              </a:buClr>
              <a:buSzPts val="12000"/>
              <a:buFont typeface="Arial"/>
              <a:buNone/>
              <a:defRPr b="0" cap="none" i="0" strike="noStrike" sz="12000" u="none">
                <a:solidFill>
                  <a:schemeClr val="dk1"/>
                </a:solidFill>
                <a:latin typeface="Arial"/>
                <a:ea typeface="Arial"/>
                <a:cs typeface="Arial"/>
                <a:sym typeface="Arial"/>
              </a:defRPr>
            </a:lvl8pPr>
            <a:lvl9pPr algn="ctr" lvl="8" marR="0" rtl="0">
              <a:lnSpc>
                <a:spcPct val="100000"/>
              </a:lnSpc>
              <a:spcBef>
                <a:spcPts val="0"/>
              </a:spcBef>
              <a:spcAft>
                <a:spcPts val="0"/>
              </a:spcAft>
              <a:buClr>
                <a:schemeClr val="dk1"/>
              </a:buClr>
              <a:buSzPts val="12000"/>
              <a:buFont typeface="Arial"/>
              <a:buNone/>
              <a:defRPr b="0" cap="none" i="0" strike="noStrike" sz="12000" u="none">
                <a:solidFill>
                  <a:schemeClr val="dk1"/>
                </a:solidFill>
                <a:latin typeface="Arial"/>
                <a:ea typeface="Arial"/>
                <a:cs typeface="Arial"/>
                <a:sym typeface="Arial"/>
              </a:defRPr>
            </a:lvl9pPr>
          </a:lstStyle>
          <a:p>
            <a:r>
              <a:t>xx%</a:t>
            </a:r>
          </a:p>
        </p:txBody>
      </p:sp>
      <p:sp>
        <p:nvSpPr>
          <p:cNvPr id="46" name="Shape 46"/>
          <p:cNvSpPr txBox="1"/>
          <p:nvPr>
            <p:ph idx="1" type="body"/>
          </p:nvPr>
        </p:nvSpPr>
        <p:spPr>
          <a:xfrm>
            <a:off x="311700" y="3152225"/>
            <a:ext cx="8520600" cy="1300800"/>
          </a:xfrm>
          <a:prstGeom prst="rect">
            <a:avLst/>
          </a:prstGeom>
          <a:noFill/>
          <a:ln>
            <a:noFill/>
          </a:ln>
        </p:spPr>
        <p:txBody>
          <a:bodyPr anchor="t" anchorCtr="0" bIns="91425" lIns="91425" numCol="1" rIns="91425" spcFirstLastPara="1" tIns="91425" wrap="square"/>
          <a:lstStyle>
            <a:lvl1pPr algn="ctr"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latin typeface="Arial"/>
                <a:ea typeface="Arial"/>
                <a:cs typeface="Arial"/>
                <a:sym typeface="Arial"/>
              </a:defRPr>
            </a:lvl1pPr>
            <a:lvl2pPr algn="ctr"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2pPr>
            <a:lvl3pPr algn="ctr"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3pPr>
            <a:lvl4pPr algn="ctr"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4pPr>
            <a:lvl5pPr algn="ctr"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5pPr>
            <a:lvl6pPr algn="ctr"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6pPr>
            <a:lvl7pPr algn="ctr"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7pPr>
            <a:lvl8pPr algn="ctr"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8pPr>
            <a:lvl9pPr algn="ctr"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lstStyle>
            <a:lvl1pPr algn="l" lvl="0"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t" anchorCtr="0" bIns="91425" lIns="91425" numCol="1" rIns="91425" spcFirstLastPara="1" tIns="91425" wrap="square"/>
          <a:lstStyle>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a:noFill/>
          <a:ln>
            <a:noFill/>
          </a:ln>
        </p:spPr>
        <p:txBody>
          <a:bodyPr anchor="ctr" anchorCtr="0" bIns="91425" lIns="91425" numCol="1" rIns="91425" spcFirstLastPara="1" tIns="91425" wrap="square"/>
          <a:lstStyle>
            <a:lvl1pPr algn="ctr" lvl="0" marR="0" rtl="0">
              <a:lnSpc>
                <a:spcPct val="100000"/>
              </a:lnSpc>
              <a:spcBef>
                <a:spcPts val="0"/>
              </a:spcBef>
              <a:spcAft>
                <a:spcPts val="0"/>
              </a:spcAft>
              <a:buClr>
                <a:schemeClr val="dk1"/>
              </a:buClr>
              <a:buSzPts val="3600"/>
              <a:buFont typeface="Arial"/>
              <a:buNone/>
              <a:defRPr b="0" cap="none" i="0" strike="noStrike" sz="3600" u="none">
                <a:solidFill>
                  <a:schemeClr val="dk1"/>
                </a:solidFill>
                <a:latin typeface="Arial"/>
                <a:ea typeface="Arial"/>
                <a:cs typeface="Arial"/>
                <a:sym typeface="Arial"/>
              </a:defRPr>
            </a:lvl1pPr>
            <a:lvl2pPr algn="ctr" lvl="1" marR="0" rtl="0">
              <a:lnSpc>
                <a:spcPct val="100000"/>
              </a:lnSpc>
              <a:spcBef>
                <a:spcPts val="0"/>
              </a:spcBef>
              <a:spcAft>
                <a:spcPts val="0"/>
              </a:spcAft>
              <a:buClr>
                <a:schemeClr val="dk1"/>
              </a:buClr>
              <a:buSzPts val="3600"/>
              <a:buFont typeface="Arial"/>
              <a:buNone/>
              <a:defRPr b="0" cap="none" i="0" strike="noStrike" sz="3600" u="none">
                <a:solidFill>
                  <a:schemeClr val="dk1"/>
                </a:solidFill>
                <a:latin typeface="Arial"/>
                <a:ea typeface="Arial"/>
                <a:cs typeface="Arial"/>
                <a:sym typeface="Arial"/>
              </a:defRPr>
            </a:lvl2pPr>
            <a:lvl3pPr algn="ctr" lvl="2" marR="0" rtl="0">
              <a:lnSpc>
                <a:spcPct val="100000"/>
              </a:lnSpc>
              <a:spcBef>
                <a:spcPts val="0"/>
              </a:spcBef>
              <a:spcAft>
                <a:spcPts val="0"/>
              </a:spcAft>
              <a:buClr>
                <a:schemeClr val="dk1"/>
              </a:buClr>
              <a:buSzPts val="3600"/>
              <a:buFont typeface="Arial"/>
              <a:buNone/>
              <a:defRPr b="0" cap="none" i="0" strike="noStrike" sz="3600" u="none">
                <a:solidFill>
                  <a:schemeClr val="dk1"/>
                </a:solidFill>
                <a:latin typeface="Arial"/>
                <a:ea typeface="Arial"/>
                <a:cs typeface="Arial"/>
                <a:sym typeface="Arial"/>
              </a:defRPr>
            </a:lvl3pPr>
            <a:lvl4pPr algn="ctr" lvl="3" marR="0" rtl="0">
              <a:lnSpc>
                <a:spcPct val="100000"/>
              </a:lnSpc>
              <a:spcBef>
                <a:spcPts val="0"/>
              </a:spcBef>
              <a:spcAft>
                <a:spcPts val="0"/>
              </a:spcAft>
              <a:buClr>
                <a:schemeClr val="dk1"/>
              </a:buClr>
              <a:buSzPts val="3600"/>
              <a:buFont typeface="Arial"/>
              <a:buNone/>
              <a:defRPr b="0" cap="none" i="0" strike="noStrike" sz="3600" u="none">
                <a:solidFill>
                  <a:schemeClr val="dk1"/>
                </a:solidFill>
                <a:latin typeface="Arial"/>
                <a:ea typeface="Arial"/>
                <a:cs typeface="Arial"/>
                <a:sym typeface="Arial"/>
              </a:defRPr>
            </a:lvl4pPr>
            <a:lvl5pPr algn="ctr" lvl="4" marR="0" rtl="0">
              <a:lnSpc>
                <a:spcPct val="100000"/>
              </a:lnSpc>
              <a:spcBef>
                <a:spcPts val="0"/>
              </a:spcBef>
              <a:spcAft>
                <a:spcPts val="0"/>
              </a:spcAft>
              <a:buClr>
                <a:schemeClr val="dk1"/>
              </a:buClr>
              <a:buSzPts val="3600"/>
              <a:buFont typeface="Arial"/>
              <a:buNone/>
              <a:defRPr b="0" cap="none" i="0" strike="noStrike" sz="3600" u="none">
                <a:solidFill>
                  <a:schemeClr val="dk1"/>
                </a:solidFill>
                <a:latin typeface="Arial"/>
                <a:ea typeface="Arial"/>
                <a:cs typeface="Arial"/>
                <a:sym typeface="Arial"/>
              </a:defRPr>
            </a:lvl5pPr>
            <a:lvl6pPr algn="ctr" lvl="5" marR="0" rtl="0">
              <a:lnSpc>
                <a:spcPct val="100000"/>
              </a:lnSpc>
              <a:spcBef>
                <a:spcPts val="0"/>
              </a:spcBef>
              <a:spcAft>
                <a:spcPts val="0"/>
              </a:spcAft>
              <a:buClr>
                <a:schemeClr val="dk1"/>
              </a:buClr>
              <a:buSzPts val="3600"/>
              <a:buFont typeface="Arial"/>
              <a:buNone/>
              <a:defRPr b="0" cap="none" i="0" strike="noStrike" sz="3600" u="none">
                <a:solidFill>
                  <a:schemeClr val="dk1"/>
                </a:solidFill>
                <a:latin typeface="Arial"/>
                <a:ea typeface="Arial"/>
                <a:cs typeface="Arial"/>
                <a:sym typeface="Arial"/>
              </a:defRPr>
            </a:lvl6pPr>
            <a:lvl7pPr algn="ctr" lvl="6" marR="0" rtl="0">
              <a:lnSpc>
                <a:spcPct val="100000"/>
              </a:lnSpc>
              <a:spcBef>
                <a:spcPts val="0"/>
              </a:spcBef>
              <a:spcAft>
                <a:spcPts val="0"/>
              </a:spcAft>
              <a:buClr>
                <a:schemeClr val="dk1"/>
              </a:buClr>
              <a:buSzPts val="3600"/>
              <a:buFont typeface="Arial"/>
              <a:buNone/>
              <a:defRPr b="0" cap="none" i="0" strike="noStrike" sz="3600" u="none">
                <a:solidFill>
                  <a:schemeClr val="dk1"/>
                </a:solidFill>
                <a:latin typeface="Arial"/>
                <a:ea typeface="Arial"/>
                <a:cs typeface="Arial"/>
                <a:sym typeface="Arial"/>
              </a:defRPr>
            </a:lvl7pPr>
            <a:lvl8pPr algn="ctr" lvl="7" marR="0" rtl="0">
              <a:lnSpc>
                <a:spcPct val="100000"/>
              </a:lnSpc>
              <a:spcBef>
                <a:spcPts val="0"/>
              </a:spcBef>
              <a:spcAft>
                <a:spcPts val="0"/>
              </a:spcAft>
              <a:buClr>
                <a:schemeClr val="dk1"/>
              </a:buClr>
              <a:buSzPts val="3600"/>
              <a:buFont typeface="Arial"/>
              <a:buNone/>
              <a:defRPr b="0" cap="none" i="0" strike="noStrike" sz="3600" u="none">
                <a:solidFill>
                  <a:schemeClr val="dk1"/>
                </a:solidFill>
                <a:latin typeface="Arial"/>
                <a:ea typeface="Arial"/>
                <a:cs typeface="Arial"/>
                <a:sym typeface="Arial"/>
              </a:defRPr>
            </a:lvl8pPr>
            <a:lvl9pPr algn="ctr" lvl="8" marR="0" rtl="0">
              <a:lnSpc>
                <a:spcPct val="100000"/>
              </a:lnSpc>
              <a:spcBef>
                <a:spcPts val="0"/>
              </a:spcBef>
              <a:spcAft>
                <a:spcPts val="0"/>
              </a:spcAft>
              <a:buClr>
                <a:schemeClr val="dk1"/>
              </a:buClr>
              <a:buSzPts val="3600"/>
              <a:buFont typeface="Arial"/>
              <a:buNone/>
              <a:defRPr b="0" cap="none" i="0" strike="noStrike" sz="3600" u="non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lstStyle>
            <a:lvl1pPr algn="l" lvl="0"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9pPr>
          </a:lstStyle>
          <a:p/>
        </p:txBody>
      </p:sp>
      <p:sp>
        <p:nvSpPr>
          <p:cNvPr id="22" name="Shape 22"/>
          <p:cNvSpPr txBox="1"/>
          <p:nvPr>
            <p:ph idx="1" type="body"/>
          </p:nvPr>
        </p:nvSpPr>
        <p:spPr>
          <a:xfrm>
            <a:off x="311700" y="1152475"/>
            <a:ext cx="3999900" cy="3416400"/>
          </a:xfrm>
          <a:prstGeom prst="rect">
            <a:avLst/>
          </a:prstGeom>
          <a:noFill/>
          <a:ln>
            <a:noFill/>
          </a:ln>
        </p:spPr>
        <p:txBody>
          <a:bodyPr anchor="t" anchorCtr="0" bIns="91425" lIns="91425" numCol="1" rIns="91425" spcFirstLastPara="1" tIns="91425" wrap="square"/>
          <a:lstStyle>
            <a:lvl1pPr algn="l" indent="-317500" lvl="0" marL="457200" marR="0" rtl="0">
              <a:lnSpc>
                <a:spcPct val="115000"/>
              </a:lnSpc>
              <a:spcBef>
                <a:spcPts val="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1pPr>
            <a:lvl2pPr algn="l" indent="-304800" lvl="1" marL="9144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2pPr>
            <a:lvl3pPr algn="l" indent="-304800" lvl="2" marL="13716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3pPr>
            <a:lvl4pPr algn="l" indent="-304800" lvl="3" marL="18288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4pPr>
            <a:lvl5pPr algn="l" indent="-304800" lvl="4" marL="22860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5pPr>
            <a:lvl6pPr algn="l" indent="-304800" lvl="5" marL="27432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6pPr>
            <a:lvl7pPr algn="l" indent="-304800" lvl="6" marL="32004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7pPr>
            <a:lvl8pPr algn="l" indent="-304800" lvl="7" marL="36576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8pPr>
            <a:lvl9pPr algn="l" indent="-304800" lvl="8" marL="4114800" marR="0" rtl="0">
              <a:lnSpc>
                <a:spcPct val="115000"/>
              </a:lnSpc>
              <a:spcBef>
                <a:spcPts val="1600"/>
              </a:spcBef>
              <a:spcAft>
                <a:spcPts val="1600"/>
              </a:spcAft>
              <a:buClr>
                <a:schemeClr val="dk2"/>
              </a:buClr>
              <a:buSzPts val="1200"/>
              <a:buFont typeface="Arial"/>
              <a:buChar char="■"/>
              <a:defRPr b="0" cap="none" i="0" strike="noStrike" sz="1200" u="non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900" cy="3416400"/>
          </a:xfrm>
          <a:prstGeom prst="rect">
            <a:avLst/>
          </a:prstGeom>
          <a:noFill/>
          <a:ln>
            <a:noFill/>
          </a:ln>
        </p:spPr>
        <p:txBody>
          <a:bodyPr anchor="t" anchorCtr="0" bIns="91425" lIns="91425" numCol="1" rIns="91425" spcFirstLastPara="1" tIns="91425" wrap="square"/>
          <a:lstStyle>
            <a:lvl1pPr algn="l" indent="-317500" lvl="0" marL="457200" marR="0" rtl="0">
              <a:lnSpc>
                <a:spcPct val="115000"/>
              </a:lnSpc>
              <a:spcBef>
                <a:spcPts val="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1pPr>
            <a:lvl2pPr algn="l" indent="-304800" lvl="1" marL="9144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2pPr>
            <a:lvl3pPr algn="l" indent="-304800" lvl="2" marL="13716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3pPr>
            <a:lvl4pPr algn="l" indent="-304800" lvl="3" marL="18288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4pPr>
            <a:lvl5pPr algn="l" indent="-304800" lvl="4" marL="22860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5pPr>
            <a:lvl6pPr algn="l" indent="-304800" lvl="5" marL="27432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6pPr>
            <a:lvl7pPr algn="l" indent="-304800" lvl="6" marL="32004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7pPr>
            <a:lvl8pPr algn="l" indent="-304800" lvl="7" marL="36576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8pPr>
            <a:lvl9pPr algn="l" indent="-304800" lvl="8" marL="4114800" marR="0" rtl="0">
              <a:lnSpc>
                <a:spcPct val="115000"/>
              </a:lnSpc>
              <a:spcBef>
                <a:spcPts val="1600"/>
              </a:spcBef>
              <a:spcAft>
                <a:spcPts val="1600"/>
              </a:spcAft>
              <a:buClr>
                <a:schemeClr val="dk2"/>
              </a:buClr>
              <a:buSzPts val="1200"/>
              <a:buFont typeface="Arial"/>
              <a:buChar char="■"/>
              <a:defRPr b="0" cap="none" i="0" strike="noStrike" sz="1200" u="none">
                <a:solidFill>
                  <a:schemeClr val="dk2"/>
                </a:solidFill>
                <a:latin typeface="Arial"/>
                <a:ea typeface="Arial"/>
                <a:cs typeface="Arial"/>
                <a:sym typeface="Arial"/>
              </a:defRPr>
            </a:lvl9pPr>
          </a:lstStyle>
          <a:p/>
        </p:txBody>
      </p:sp>
      <p:sp>
        <p:nvSpPr>
          <p:cNvPr id="24" name="Shape 24"/>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lstStyle>
            <a:lvl1pPr algn="l" lvl="0"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b" anchorCtr="0" bIns="91425" lIns="91425" numCol="1" rIns="91425" spcFirstLastPara="1" tIns="91425" wrap="square"/>
          <a:lstStyle>
            <a:lvl1pPr algn="l" lvl="0" marR="0" rtl="0">
              <a:lnSpc>
                <a:spcPct val="100000"/>
              </a:lnSpc>
              <a:spcBef>
                <a:spcPts val="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t" anchorCtr="0" bIns="91425" lIns="91425" numCol="1" rIns="91425" spcFirstLastPara="1" tIns="91425" wrap="square"/>
          <a:lstStyle>
            <a:lvl1pPr algn="l" indent="-304800" lvl="0" marL="457200" marR="0" rtl="0">
              <a:lnSpc>
                <a:spcPct val="115000"/>
              </a:lnSpc>
              <a:spcBef>
                <a:spcPts val="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1pPr>
            <a:lvl2pPr algn="l" indent="-304800" lvl="1" marL="9144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2pPr>
            <a:lvl3pPr algn="l" indent="-304800" lvl="2" marL="13716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3pPr>
            <a:lvl4pPr algn="l" indent="-304800" lvl="3" marL="18288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4pPr>
            <a:lvl5pPr algn="l" indent="-304800" lvl="4" marL="22860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5pPr>
            <a:lvl6pPr algn="l" indent="-304800" lvl="5" marL="27432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6pPr>
            <a:lvl7pPr algn="l" indent="-304800" lvl="6" marL="32004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7pPr>
            <a:lvl8pPr algn="l" indent="-304800" lvl="7" marL="3657600" marR="0" rtl="0">
              <a:lnSpc>
                <a:spcPct val="115000"/>
              </a:lnSpc>
              <a:spcBef>
                <a:spcPts val="1600"/>
              </a:spcBef>
              <a:spcAft>
                <a:spcPts val="0"/>
              </a:spcAft>
              <a:buClr>
                <a:schemeClr val="dk2"/>
              </a:buClr>
              <a:buSzPts val="1200"/>
              <a:buFont typeface="Arial"/>
              <a:buChar char="○"/>
              <a:defRPr b="0" cap="none" i="0" strike="noStrike" sz="1200" u="none">
                <a:solidFill>
                  <a:schemeClr val="dk2"/>
                </a:solidFill>
                <a:latin typeface="Arial"/>
                <a:ea typeface="Arial"/>
                <a:cs typeface="Arial"/>
                <a:sym typeface="Arial"/>
              </a:defRPr>
            </a:lvl8pPr>
            <a:lvl9pPr algn="l" indent="-304800" lvl="8" marL="4114800" marR="0" rtl="0">
              <a:lnSpc>
                <a:spcPct val="115000"/>
              </a:lnSpc>
              <a:spcBef>
                <a:spcPts val="1600"/>
              </a:spcBef>
              <a:spcAft>
                <a:spcPts val="1600"/>
              </a:spcAft>
              <a:buClr>
                <a:schemeClr val="dk2"/>
              </a:buClr>
              <a:buSzPts val="1200"/>
              <a:buFont typeface="Arial"/>
              <a:buChar char="■"/>
              <a:defRPr b="0" cap="none" i="0" strike="noStrike" sz="1200" u="non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 anchorCtr="0" bIns="91425" lIns="91425" numCol="1" rIns="91425" spcFirstLastPara="1" tIns="91425" wrap="square"/>
          <a:lstStyle>
            <a:lvl1pPr algn="l" lvl="0" marR="0" rtl="0">
              <a:lnSpc>
                <a:spcPct val="100000"/>
              </a:lnSpc>
              <a:spcBef>
                <a:spcPts val="0"/>
              </a:spcBef>
              <a:spcAft>
                <a:spcPts val="0"/>
              </a:spcAft>
              <a:buClr>
                <a:schemeClr val="dk1"/>
              </a:buClr>
              <a:buSzPts val="4800"/>
              <a:buFont typeface="Arial"/>
              <a:buNone/>
              <a:defRPr b="0" cap="none" i="0" strike="noStrike" sz="4800"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4800"/>
              <a:buFont typeface="Arial"/>
              <a:buNone/>
              <a:defRPr b="0" cap="none" i="0" strike="noStrike" sz="4800"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4800"/>
              <a:buFont typeface="Arial"/>
              <a:buNone/>
              <a:defRPr b="0" cap="none" i="0" strike="noStrike" sz="4800"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4800"/>
              <a:buFont typeface="Arial"/>
              <a:buNone/>
              <a:defRPr b="0" cap="none" i="0" strike="noStrike" sz="4800"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4800"/>
              <a:buFont typeface="Arial"/>
              <a:buNone/>
              <a:defRPr b="0" cap="none" i="0" strike="noStrike" sz="4800"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4800"/>
              <a:buFont typeface="Arial"/>
              <a:buNone/>
              <a:defRPr b="0" cap="none" i="0" strike="noStrike" sz="4800"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4800"/>
              <a:buFont typeface="Arial"/>
              <a:buNone/>
              <a:defRPr b="0" cap="none" i="0" strike="noStrike" sz="4800"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4800"/>
              <a:buFont typeface="Arial"/>
              <a:buNone/>
              <a:defRPr b="0" cap="none" i="0" strike="noStrike" sz="4800"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4800"/>
              <a:buFont typeface="Arial"/>
              <a:buNone/>
              <a:defRPr b="0" cap="none" i="0" strike="noStrike" sz="4800" u="non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b" anchorCtr="0" bIns="91425" lIns="91425" numCol="1" rIns="91425" spcFirstLastPara="1" tIns="91425" wrap="square"/>
          <a:lstStyle>
            <a:lvl1pPr algn="ctr" lvl="0" marR="0" rtl="0">
              <a:lnSpc>
                <a:spcPct val="100000"/>
              </a:lnSpc>
              <a:spcBef>
                <a:spcPts val="0"/>
              </a:spcBef>
              <a:spcAft>
                <a:spcPts val="0"/>
              </a:spcAft>
              <a:buClr>
                <a:schemeClr val="dk1"/>
              </a:buClr>
              <a:buSzPts val="4200"/>
              <a:buFont typeface="Arial"/>
              <a:buNone/>
              <a:defRPr b="0" cap="none" i="0" strike="noStrike" sz="4200" u="none">
                <a:solidFill>
                  <a:schemeClr val="dk1"/>
                </a:solidFill>
                <a:latin typeface="Arial"/>
                <a:ea typeface="Arial"/>
                <a:cs typeface="Arial"/>
                <a:sym typeface="Arial"/>
              </a:defRPr>
            </a:lvl1pPr>
            <a:lvl2pPr algn="ctr" lvl="1" marR="0" rtl="0">
              <a:lnSpc>
                <a:spcPct val="100000"/>
              </a:lnSpc>
              <a:spcBef>
                <a:spcPts val="0"/>
              </a:spcBef>
              <a:spcAft>
                <a:spcPts val="0"/>
              </a:spcAft>
              <a:buClr>
                <a:schemeClr val="dk1"/>
              </a:buClr>
              <a:buSzPts val="4200"/>
              <a:buFont typeface="Arial"/>
              <a:buNone/>
              <a:defRPr b="0" cap="none" i="0" strike="noStrike" sz="4200" u="none">
                <a:solidFill>
                  <a:schemeClr val="dk1"/>
                </a:solidFill>
                <a:latin typeface="Arial"/>
                <a:ea typeface="Arial"/>
                <a:cs typeface="Arial"/>
                <a:sym typeface="Arial"/>
              </a:defRPr>
            </a:lvl2pPr>
            <a:lvl3pPr algn="ctr" lvl="2" marR="0" rtl="0">
              <a:lnSpc>
                <a:spcPct val="100000"/>
              </a:lnSpc>
              <a:spcBef>
                <a:spcPts val="0"/>
              </a:spcBef>
              <a:spcAft>
                <a:spcPts val="0"/>
              </a:spcAft>
              <a:buClr>
                <a:schemeClr val="dk1"/>
              </a:buClr>
              <a:buSzPts val="4200"/>
              <a:buFont typeface="Arial"/>
              <a:buNone/>
              <a:defRPr b="0" cap="none" i="0" strike="noStrike" sz="4200" u="none">
                <a:solidFill>
                  <a:schemeClr val="dk1"/>
                </a:solidFill>
                <a:latin typeface="Arial"/>
                <a:ea typeface="Arial"/>
                <a:cs typeface="Arial"/>
                <a:sym typeface="Arial"/>
              </a:defRPr>
            </a:lvl3pPr>
            <a:lvl4pPr algn="ctr" lvl="3" marR="0" rtl="0">
              <a:lnSpc>
                <a:spcPct val="100000"/>
              </a:lnSpc>
              <a:spcBef>
                <a:spcPts val="0"/>
              </a:spcBef>
              <a:spcAft>
                <a:spcPts val="0"/>
              </a:spcAft>
              <a:buClr>
                <a:schemeClr val="dk1"/>
              </a:buClr>
              <a:buSzPts val="4200"/>
              <a:buFont typeface="Arial"/>
              <a:buNone/>
              <a:defRPr b="0" cap="none" i="0" strike="noStrike" sz="4200" u="none">
                <a:solidFill>
                  <a:schemeClr val="dk1"/>
                </a:solidFill>
                <a:latin typeface="Arial"/>
                <a:ea typeface="Arial"/>
                <a:cs typeface="Arial"/>
                <a:sym typeface="Arial"/>
              </a:defRPr>
            </a:lvl4pPr>
            <a:lvl5pPr algn="ctr" lvl="4" marR="0" rtl="0">
              <a:lnSpc>
                <a:spcPct val="100000"/>
              </a:lnSpc>
              <a:spcBef>
                <a:spcPts val="0"/>
              </a:spcBef>
              <a:spcAft>
                <a:spcPts val="0"/>
              </a:spcAft>
              <a:buClr>
                <a:schemeClr val="dk1"/>
              </a:buClr>
              <a:buSzPts val="4200"/>
              <a:buFont typeface="Arial"/>
              <a:buNone/>
              <a:defRPr b="0" cap="none" i="0" strike="noStrike" sz="4200" u="none">
                <a:solidFill>
                  <a:schemeClr val="dk1"/>
                </a:solidFill>
                <a:latin typeface="Arial"/>
                <a:ea typeface="Arial"/>
                <a:cs typeface="Arial"/>
                <a:sym typeface="Arial"/>
              </a:defRPr>
            </a:lvl5pPr>
            <a:lvl6pPr algn="ctr" lvl="5" marR="0" rtl="0">
              <a:lnSpc>
                <a:spcPct val="100000"/>
              </a:lnSpc>
              <a:spcBef>
                <a:spcPts val="0"/>
              </a:spcBef>
              <a:spcAft>
                <a:spcPts val="0"/>
              </a:spcAft>
              <a:buClr>
                <a:schemeClr val="dk1"/>
              </a:buClr>
              <a:buSzPts val="4200"/>
              <a:buFont typeface="Arial"/>
              <a:buNone/>
              <a:defRPr b="0" cap="none" i="0" strike="noStrike" sz="4200" u="none">
                <a:solidFill>
                  <a:schemeClr val="dk1"/>
                </a:solidFill>
                <a:latin typeface="Arial"/>
                <a:ea typeface="Arial"/>
                <a:cs typeface="Arial"/>
                <a:sym typeface="Arial"/>
              </a:defRPr>
            </a:lvl6pPr>
            <a:lvl7pPr algn="ctr" lvl="6" marR="0" rtl="0">
              <a:lnSpc>
                <a:spcPct val="100000"/>
              </a:lnSpc>
              <a:spcBef>
                <a:spcPts val="0"/>
              </a:spcBef>
              <a:spcAft>
                <a:spcPts val="0"/>
              </a:spcAft>
              <a:buClr>
                <a:schemeClr val="dk1"/>
              </a:buClr>
              <a:buSzPts val="4200"/>
              <a:buFont typeface="Arial"/>
              <a:buNone/>
              <a:defRPr b="0" cap="none" i="0" strike="noStrike" sz="4200" u="none">
                <a:solidFill>
                  <a:schemeClr val="dk1"/>
                </a:solidFill>
                <a:latin typeface="Arial"/>
                <a:ea typeface="Arial"/>
                <a:cs typeface="Arial"/>
                <a:sym typeface="Arial"/>
              </a:defRPr>
            </a:lvl7pPr>
            <a:lvl8pPr algn="ctr" lvl="7" marR="0" rtl="0">
              <a:lnSpc>
                <a:spcPct val="100000"/>
              </a:lnSpc>
              <a:spcBef>
                <a:spcPts val="0"/>
              </a:spcBef>
              <a:spcAft>
                <a:spcPts val="0"/>
              </a:spcAft>
              <a:buClr>
                <a:schemeClr val="dk1"/>
              </a:buClr>
              <a:buSzPts val="4200"/>
              <a:buFont typeface="Arial"/>
              <a:buNone/>
              <a:defRPr b="0" cap="none" i="0" strike="noStrike" sz="4200" u="none">
                <a:solidFill>
                  <a:schemeClr val="dk1"/>
                </a:solidFill>
                <a:latin typeface="Arial"/>
                <a:ea typeface="Arial"/>
                <a:cs typeface="Arial"/>
                <a:sym typeface="Arial"/>
              </a:defRPr>
            </a:lvl8pPr>
            <a:lvl9pPr algn="ctr" lvl="8" marR="0" rtl="0">
              <a:lnSpc>
                <a:spcPct val="100000"/>
              </a:lnSpc>
              <a:spcBef>
                <a:spcPts val="0"/>
              </a:spcBef>
              <a:spcAft>
                <a:spcPts val="0"/>
              </a:spcAft>
              <a:buClr>
                <a:schemeClr val="dk1"/>
              </a:buClr>
              <a:buSzPts val="4200"/>
              <a:buFont typeface="Arial"/>
              <a:buNone/>
              <a:defRPr b="0" cap="none" i="0" strike="noStrike" sz="4200" u="non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t" anchorCtr="0" bIns="91425" lIns="91425" numCol="1" rIns="91425" spcFirstLastPara="1" tIns="91425" wrap="square"/>
          <a:lstStyle>
            <a:lvl1pPr algn="ctr" lvl="0" marR="0" rtl="0">
              <a:lnSpc>
                <a:spcPct val="100000"/>
              </a:lnSpc>
              <a:spcBef>
                <a:spcPts val="0"/>
              </a:spcBef>
              <a:spcAft>
                <a:spcPts val="0"/>
              </a:spcAft>
              <a:buClr>
                <a:schemeClr val="dk2"/>
              </a:buClr>
              <a:buSzPts val="2100"/>
              <a:buFont typeface="Arial"/>
              <a:buNone/>
              <a:defRPr b="0" cap="none" i="0" strike="noStrike" sz="2100" u="none">
                <a:solidFill>
                  <a:schemeClr val="dk2"/>
                </a:solidFill>
                <a:latin typeface="Arial"/>
                <a:ea typeface="Arial"/>
                <a:cs typeface="Arial"/>
                <a:sym typeface="Arial"/>
              </a:defRPr>
            </a:lvl1pPr>
            <a:lvl2pPr algn="ctr" lvl="1" marR="0" rtl="0">
              <a:lnSpc>
                <a:spcPct val="100000"/>
              </a:lnSpc>
              <a:spcBef>
                <a:spcPts val="0"/>
              </a:spcBef>
              <a:spcAft>
                <a:spcPts val="0"/>
              </a:spcAft>
              <a:buClr>
                <a:schemeClr val="dk2"/>
              </a:buClr>
              <a:buSzPts val="2100"/>
              <a:buFont typeface="Arial"/>
              <a:buNone/>
              <a:defRPr b="0" cap="none" i="0" strike="noStrike" sz="2100" u="none">
                <a:solidFill>
                  <a:schemeClr val="dk2"/>
                </a:solidFill>
                <a:latin typeface="Arial"/>
                <a:ea typeface="Arial"/>
                <a:cs typeface="Arial"/>
                <a:sym typeface="Arial"/>
              </a:defRPr>
            </a:lvl2pPr>
            <a:lvl3pPr algn="ctr" lvl="2" marR="0" rtl="0">
              <a:lnSpc>
                <a:spcPct val="100000"/>
              </a:lnSpc>
              <a:spcBef>
                <a:spcPts val="0"/>
              </a:spcBef>
              <a:spcAft>
                <a:spcPts val="0"/>
              </a:spcAft>
              <a:buClr>
                <a:schemeClr val="dk2"/>
              </a:buClr>
              <a:buSzPts val="2100"/>
              <a:buFont typeface="Arial"/>
              <a:buNone/>
              <a:defRPr b="0" cap="none" i="0" strike="noStrike" sz="2100" u="none">
                <a:solidFill>
                  <a:schemeClr val="dk2"/>
                </a:solidFill>
                <a:latin typeface="Arial"/>
                <a:ea typeface="Arial"/>
                <a:cs typeface="Arial"/>
                <a:sym typeface="Arial"/>
              </a:defRPr>
            </a:lvl3pPr>
            <a:lvl4pPr algn="ctr" lvl="3" marR="0" rtl="0">
              <a:lnSpc>
                <a:spcPct val="100000"/>
              </a:lnSpc>
              <a:spcBef>
                <a:spcPts val="0"/>
              </a:spcBef>
              <a:spcAft>
                <a:spcPts val="0"/>
              </a:spcAft>
              <a:buClr>
                <a:schemeClr val="dk2"/>
              </a:buClr>
              <a:buSzPts val="2100"/>
              <a:buFont typeface="Arial"/>
              <a:buNone/>
              <a:defRPr b="0" cap="none" i="0" strike="noStrike" sz="2100" u="none">
                <a:solidFill>
                  <a:schemeClr val="dk2"/>
                </a:solidFill>
                <a:latin typeface="Arial"/>
                <a:ea typeface="Arial"/>
                <a:cs typeface="Arial"/>
                <a:sym typeface="Arial"/>
              </a:defRPr>
            </a:lvl4pPr>
            <a:lvl5pPr algn="ctr" lvl="4" marR="0" rtl="0">
              <a:lnSpc>
                <a:spcPct val="100000"/>
              </a:lnSpc>
              <a:spcBef>
                <a:spcPts val="0"/>
              </a:spcBef>
              <a:spcAft>
                <a:spcPts val="0"/>
              </a:spcAft>
              <a:buClr>
                <a:schemeClr val="dk2"/>
              </a:buClr>
              <a:buSzPts val="2100"/>
              <a:buFont typeface="Arial"/>
              <a:buNone/>
              <a:defRPr b="0" cap="none" i="0" strike="noStrike" sz="2100" u="none">
                <a:solidFill>
                  <a:schemeClr val="dk2"/>
                </a:solidFill>
                <a:latin typeface="Arial"/>
                <a:ea typeface="Arial"/>
                <a:cs typeface="Arial"/>
                <a:sym typeface="Arial"/>
              </a:defRPr>
            </a:lvl5pPr>
            <a:lvl6pPr algn="ctr" lvl="5" marR="0" rtl="0">
              <a:lnSpc>
                <a:spcPct val="100000"/>
              </a:lnSpc>
              <a:spcBef>
                <a:spcPts val="0"/>
              </a:spcBef>
              <a:spcAft>
                <a:spcPts val="0"/>
              </a:spcAft>
              <a:buClr>
                <a:schemeClr val="dk2"/>
              </a:buClr>
              <a:buSzPts val="2100"/>
              <a:buFont typeface="Arial"/>
              <a:buNone/>
              <a:defRPr b="0" cap="none" i="0" strike="noStrike" sz="2100" u="none">
                <a:solidFill>
                  <a:schemeClr val="dk2"/>
                </a:solidFill>
                <a:latin typeface="Arial"/>
                <a:ea typeface="Arial"/>
                <a:cs typeface="Arial"/>
                <a:sym typeface="Arial"/>
              </a:defRPr>
            </a:lvl6pPr>
            <a:lvl7pPr algn="ctr" lvl="6" marR="0" rtl="0">
              <a:lnSpc>
                <a:spcPct val="100000"/>
              </a:lnSpc>
              <a:spcBef>
                <a:spcPts val="0"/>
              </a:spcBef>
              <a:spcAft>
                <a:spcPts val="0"/>
              </a:spcAft>
              <a:buClr>
                <a:schemeClr val="dk2"/>
              </a:buClr>
              <a:buSzPts val="2100"/>
              <a:buFont typeface="Arial"/>
              <a:buNone/>
              <a:defRPr b="0" cap="none" i="0" strike="noStrike" sz="2100" u="none">
                <a:solidFill>
                  <a:schemeClr val="dk2"/>
                </a:solidFill>
                <a:latin typeface="Arial"/>
                <a:ea typeface="Arial"/>
                <a:cs typeface="Arial"/>
                <a:sym typeface="Arial"/>
              </a:defRPr>
            </a:lvl7pPr>
            <a:lvl8pPr algn="ctr" lvl="7" marR="0" rtl="0">
              <a:lnSpc>
                <a:spcPct val="100000"/>
              </a:lnSpc>
              <a:spcBef>
                <a:spcPts val="0"/>
              </a:spcBef>
              <a:spcAft>
                <a:spcPts val="0"/>
              </a:spcAft>
              <a:buClr>
                <a:schemeClr val="dk2"/>
              </a:buClr>
              <a:buSzPts val="2100"/>
              <a:buFont typeface="Arial"/>
              <a:buNone/>
              <a:defRPr b="0" cap="none" i="0" strike="noStrike" sz="2100" u="none">
                <a:solidFill>
                  <a:schemeClr val="dk2"/>
                </a:solidFill>
                <a:latin typeface="Arial"/>
                <a:ea typeface="Arial"/>
                <a:cs typeface="Arial"/>
                <a:sym typeface="Arial"/>
              </a:defRPr>
            </a:lvl8pPr>
            <a:lvl9pPr algn="ctr" lvl="8" marR="0" rtl="0">
              <a:lnSpc>
                <a:spcPct val="100000"/>
              </a:lnSpc>
              <a:spcBef>
                <a:spcPts val="0"/>
              </a:spcBef>
              <a:spcAft>
                <a:spcPts val="0"/>
              </a:spcAft>
              <a:buClr>
                <a:schemeClr val="dk2"/>
              </a:buClr>
              <a:buSzPts val="2100"/>
              <a:buFont typeface="Arial"/>
              <a:buNone/>
              <a:defRPr b="0" cap="none" i="0" strike="noStrike" sz="2100" u="non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 anchorCtr="0" bIns="91425" lIns="91425" numCol="1" rIns="91425" spcFirstLastPara="1" tIns="91425" wrap="square"/>
          <a:lstStyle>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 anchorCtr="0" bIns="91425" lIns="91425" numCol="1" rIns="91425" spcFirstLastPara="1" tIns="91425" wrap="square"/>
          <a:lstStyle>
            <a:lvl1pPr algn="l" indent="-228600" lvl="0" marL="457200" marR="0" rtl="0">
              <a:lnSpc>
                <a:spcPct val="100000"/>
              </a:lnSpc>
              <a:spcBef>
                <a:spcPts val="0"/>
              </a:spcBef>
              <a:spcAft>
                <a:spcPts val="0"/>
              </a:spcAft>
              <a:buClr>
                <a:schemeClr val="dk2"/>
              </a:buClr>
              <a:buSzPts val="1800"/>
              <a:buFont typeface="Arial"/>
              <a:buNone/>
              <a:defRPr b="0" cap="none" i="0" strike="noStrike" sz="1800" u="none">
                <a:solidFill>
                  <a:schemeClr val="dk2"/>
                </a:solidFill>
                <a:latin typeface="Arial"/>
                <a:ea typeface="Arial"/>
                <a:cs typeface="Arial"/>
                <a:sym typeface="Arial"/>
              </a:defRPr>
            </a:lvl1pPr>
          </a:lstStyle>
          <a:p/>
        </p:txBody>
      </p:sp>
      <p:sp>
        <p:nvSpPr>
          <p:cNvPr id="43" name="Shape 43"/>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lstStyle>
            <a:lvl1pPr algn="l" lvl="0"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t" anchorCtr="0" bIns="91425" lIns="91425" numCol="1" rIns="91425" spcFirstLastPara="1" tIns="91425" wrap="square"/>
          <a:lstStyle>
            <a:lvl1pPr algn="l" indent="-342900" lvl="0" marL="457200" marR="0" rtl="0">
              <a:lnSpc>
                <a:spcPct val="115000"/>
              </a:lnSpc>
              <a:spcBef>
                <a:spcPts val="0"/>
              </a:spcBef>
              <a:spcAft>
                <a:spcPts val="0"/>
              </a:spcAft>
              <a:buClr>
                <a:schemeClr val="dk2"/>
              </a:buClr>
              <a:buSzPts val="1800"/>
              <a:buFont typeface="Arial"/>
              <a:buChar char="●"/>
              <a:defRPr b="0" cap="none" i="0" strike="noStrike" sz="1800" u="none">
                <a:solidFill>
                  <a:schemeClr val="dk2"/>
                </a:solidFill>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i="0" strike="noStrike" sz="1400" u="none">
                <a:solidFill>
                  <a:schemeClr val="dk2"/>
                </a:solidFill>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i="0" strike="noStrike" sz="1400" u="non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folHlink="folHlink" hlink="hlink" tx1="dk1" tx2="lt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arget="../media/image1.pn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3" Target="../media/image1.png" Type="http://schemas.openxmlformats.org/officeDocument/2006/relationships/image"/><Relationship Id="rId2" Target="../notesSlides/notesSlide10.xml" Type="http://schemas.openxmlformats.org/officeDocument/2006/relationships/notesSlid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4" Target="../media/image5.jpg" Type="http://schemas.openxmlformats.org/officeDocument/2006/relationships/image"/><Relationship Id="rId3" Target="../media/image1.png" Type="http://schemas.openxmlformats.org/officeDocument/2006/relationships/image"/><Relationship Id="rId2" Target="../notesSlides/notesSlide11.xml" Type="http://schemas.openxmlformats.org/officeDocument/2006/relationships/notesSlid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4" Target="../media/image6.png" Type="http://schemas.openxmlformats.org/officeDocument/2006/relationships/image"/><Relationship Id="rId3" Target="../media/image1.png" Type="http://schemas.openxmlformats.org/officeDocument/2006/relationships/image"/><Relationship Id="rId2" Target="../notesSlides/notesSlide12.xml" Type="http://schemas.openxmlformats.org/officeDocument/2006/relationships/notesSlid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3" Target="../media/image1.png" Type="http://schemas.openxmlformats.org/officeDocument/2006/relationships/image"/><Relationship Id="rId2" Target="../notesSlides/notesSlide13.xml" Type="http://schemas.openxmlformats.org/officeDocument/2006/relationships/notesSlid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3" Target="../media/image1.png" Type="http://schemas.openxmlformats.org/officeDocument/2006/relationships/image"/><Relationship Id="rId2" Target="../notesSlides/notesSlide14.xml" Type="http://schemas.openxmlformats.org/officeDocument/2006/relationships/notesSlid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3" Target="../media/image1.png" Type="http://schemas.openxmlformats.org/officeDocument/2006/relationships/image"/><Relationship Id="rId2" Target="../notesSlides/notesSlide15.xml" Type="http://schemas.openxmlformats.org/officeDocument/2006/relationships/notesSlid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3" Target="../media/image1.png" Type="http://schemas.openxmlformats.org/officeDocument/2006/relationships/image"/><Relationship Id="rId2" Target="../notesSlides/notesSlide16.xml" Type="http://schemas.openxmlformats.org/officeDocument/2006/relationships/notesSlid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3" Target="../media/image1.png" Type="http://schemas.openxmlformats.org/officeDocument/2006/relationships/image"/><Relationship Id="rId2" Target="../notesSlides/notesSlide17.xml" Type="http://schemas.openxmlformats.org/officeDocument/2006/relationships/notesSlid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3" Target="../media/image1.png" Type="http://schemas.openxmlformats.org/officeDocument/2006/relationships/image"/><Relationship Id="rId2" Target="../notesSlides/notesSlide18.xml" Type="http://schemas.openxmlformats.org/officeDocument/2006/relationships/notesSlid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3" Target="../media/image1.png" Type="http://schemas.openxmlformats.org/officeDocument/2006/relationships/image"/><Relationship Id="rId2" Target="../notesSlides/notesSlide19.xml" Type="http://schemas.openxmlformats.org/officeDocument/2006/relationships/notesSlid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4" Target="../media/image2.png" Type="http://schemas.openxmlformats.org/officeDocument/2006/relationships/image"/><Relationship Id="rId3" Target="../media/image1.png" Type="http://schemas.openxmlformats.org/officeDocument/2006/relationships/image"/><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4" Target="../media/image7.png" Type="http://schemas.openxmlformats.org/officeDocument/2006/relationships/image"/><Relationship Id="rId3" Target="../media/image1.png" Type="http://schemas.openxmlformats.org/officeDocument/2006/relationships/image"/><Relationship Id="rId2" Target="../notesSlides/notesSlide20.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3" Target="../media/image1.png" Type="http://schemas.openxmlformats.org/officeDocument/2006/relationships/image"/><Relationship Id="rId2" Target="../notesSlides/notesSlide3.xml" Type="http://schemas.openxmlformats.org/officeDocument/2006/relationships/notesSlid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3" Target="../media/image1.png" Type="http://schemas.openxmlformats.org/officeDocument/2006/relationships/image"/><Relationship Id="rId2" Target="../notesSlides/notesSlide4.xml" Type="http://schemas.openxmlformats.org/officeDocument/2006/relationships/notesSlid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3" Target="../media/image1.png" Type="http://schemas.openxmlformats.org/officeDocument/2006/relationships/image"/><Relationship Id="rId2" Target="../notesSlides/notesSlide5.xml" Type="http://schemas.openxmlformats.org/officeDocument/2006/relationships/notesSlid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3" Target="../media/image1.png" Type="http://schemas.openxmlformats.org/officeDocument/2006/relationships/image"/><Relationship Id="rId2" Target="../notesSlides/notesSlide6.xml" Type="http://schemas.openxmlformats.org/officeDocument/2006/relationships/notesSlid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3" Target="../media/image1.png" Type="http://schemas.openxmlformats.org/officeDocument/2006/relationships/image"/><Relationship Id="rId2" Target="../notesSlides/notesSlide7.xml" Type="http://schemas.openxmlformats.org/officeDocument/2006/relationships/notesSlid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4" Target="../media/image4.png" Type="http://schemas.openxmlformats.org/officeDocument/2006/relationships/image"/><Relationship Id="rId3" Target="../media/image1.png" Type="http://schemas.openxmlformats.org/officeDocument/2006/relationships/image"/><Relationship Id="rId2" Target="../notesSlides/notesSlide8.xml" Type="http://schemas.openxmlformats.org/officeDocument/2006/relationships/notesSlid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4" Target="../media/image3.jpg" Type="http://schemas.openxmlformats.org/officeDocument/2006/relationships/image"/><Relationship Id="rId3" Target="../media/image1.png" Type="http://schemas.openxmlformats.org/officeDocument/2006/relationships/image"/><Relationship Id="rId2" Target="../notesSlides/notesSlide9.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743483" y="852678"/>
            <a:ext cx="7875171" cy="1412756"/>
          </a:xfrm>
          <a:prstGeom prst="rect">
            <a:avLst/>
          </a:prstGeom>
          <a:noFill/>
          <a:ln>
            <a:noFill/>
          </a:ln>
        </p:spPr>
        <p:txBody>
          <a:bodyPr anchor="b" anchorCtr="0" bIns="91425" lIns="91425" numCol="1" rIns="91425" spcFirstLastPara="1" tIns="91425" wrap="square">
            <a:noAutofit/>
          </a:bodyPr>
          <a:lstStyle/>
          <a:p>
            <a:pPr algn="ctr" indent="0" lvl="0" marL="0" marR="0" rtl="0">
              <a:lnSpc>
                <a:spcPct val="100000"/>
              </a:lnSpc>
              <a:spcBef>
                <a:spcPts val="0"/>
              </a:spcBef>
              <a:spcAft>
                <a:spcPts val="0"/>
              </a:spcAft>
              <a:buClr>
                <a:schemeClr val="dk1"/>
              </a:buClr>
              <a:buSzPts val="5200"/>
              <a:buFont typeface="Arial"/>
              <a:buNone/>
            </a:pPr>
            <a:r>
              <a:rPr b="1" cap="none" i="0" lang="en-US" strike="noStrike" sz="2800" u="none">
                <a:solidFill>
                  <a:schemeClr val="dk1"/>
                </a:solidFill>
                <a:latin typeface="Arial"/>
                <a:ea typeface="Arial"/>
                <a:cs typeface="Arial"/>
                <a:sym typeface="Arial"/>
              </a:rPr>
              <a:t>Bài 7: Java JDBC</a:t>
            </a:r>
            <a:endParaRPr b="1" cap="none" i="0" strike="noStrike" sz="2800" u="none">
              <a:solidFill>
                <a:schemeClr val="dk1"/>
              </a:solidFill>
              <a:latin typeface="Arial"/>
              <a:ea typeface="Arial"/>
              <a:cs typeface="Arial"/>
              <a:sym typeface="Arial"/>
            </a:endParaRPr>
          </a:p>
        </p:txBody>
      </p:sp>
      <p:sp>
        <p:nvSpPr>
          <p:cNvPr id="55" name="Shape 55"/>
          <p:cNvSpPr txBox="1"/>
          <p:nvPr>
            <p:ph idx="1" type="subTitle"/>
          </p:nvPr>
        </p:nvSpPr>
        <p:spPr>
          <a:xfrm>
            <a:off x="311700" y="2834124"/>
            <a:ext cx="8520600" cy="1139669"/>
          </a:xfrm>
          <a:prstGeom prst="rect">
            <a:avLst/>
          </a:prstGeom>
          <a:noFill/>
          <a:ln>
            <a:noFill/>
          </a:ln>
        </p:spPr>
        <p:txBody>
          <a:bodyPr anchor="t" anchorCtr="0" bIns="91425" lIns="91425" numCol="1" rIns="91425" spcFirstLastPara="1" tIns="91425" wrap="square">
            <a:noAutofit/>
          </a:bodyPr>
          <a:lstStyle/>
          <a:p>
            <a:pPr algn="ctr" indent="0" lvl="0" marL="0" marR="0" rtl="0">
              <a:lnSpc>
                <a:spcPct val="100000"/>
              </a:lnSpc>
              <a:spcBef>
                <a:spcPts val="0"/>
              </a:spcBef>
              <a:spcAft>
                <a:spcPts val="0"/>
              </a:spcAft>
              <a:buClr>
                <a:schemeClr val="dk2"/>
              </a:buClr>
              <a:buSzPts val="2800"/>
              <a:buFont typeface="Arial"/>
              <a:buNone/>
            </a:pPr>
            <a:r>
              <a:rPr b="0" cap="none" i="0" lang="en-US" strike="noStrike" sz="1600" u="none">
                <a:solidFill>
                  <a:schemeClr val="dk2"/>
                </a:solidFill>
                <a:latin typeface="Arial"/>
                <a:ea typeface="Arial"/>
                <a:cs typeface="Arial"/>
                <a:sym typeface="Arial"/>
              </a:rPr>
              <a:t>Giảng viên: Nguyễn Thành Trung</a:t>
            </a:r>
            <a:endParaRPr/>
          </a:p>
          <a:p>
            <a:pPr algn="ctr" indent="0" lvl="0" marL="0" marR="0" rtl="0">
              <a:lnSpc>
                <a:spcPct val="100000"/>
              </a:lnSpc>
              <a:spcBef>
                <a:spcPts val="0"/>
              </a:spcBef>
              <a:spcAft>
                <a:spcPts val="0"/>
              </a:spcAft>
              <a:buClr>
                <a:schemeClr val="dk2"/>
              </a:buClr>
              <a:buSzPts val="2800"/>
              <a:buFont typeface="Arial"/>
              <a:buNone/>
            </a:pPr>
            <a:r>
              <a:rPr b="0" cap="none" i="0" lang="en-US" strike="noStrike" sz="1600" u="none">
                <a:solidFill>
                  <a:schemeClr val="dk2"/>
                </a:solidFill>
                <a:latin typeface="Arial"/>
                <a:ea typeface="Arial"/>
                <a:cs typeface="Arial"/>
                <a:sym typeface="Arial"/>
              </a:rPr>
              <a:t>Email: Trungnt9@topica.edu.vn</a:t>
            </a:r>
            <a:endParaRPr b="0" cap="none" i="0" strike="noStrike" sz="1600" u="none">
              <a:solidFill>
                <a:schemeClr val="dk2"/>
              </a:solidFill>
              <a:latin typeface="Arial"/>
              <a:ea typeface="Arial"/>
              <a:cs typeface="Arial"/>
              <a:sym typeface="Arial"/>
            </a:endParaRPr>
          </a:p>
        </p:txBody>
      </p:sp>
      <p:pic>
        <p:nvPicPr>
          <p:cNvPr id="56" name="Shape 56"/>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57" name="Shape 57"/>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Steps to connect? </a:t>
            </a:r>
            <a:endParaRPr b="0" cap="none" i="0" strike="noStrike" sz="2400" u="none">
              <a:solidFill>
                <a:schemeClr val="dk1"/>
              </a:solidFill>
              <a:latin typeface="Arial"/>
              <a:ea typeface="Arial"/>
              <a:cs typeface="Arial"/>
              <a:sym typeface="Arial"/>
            </a:endParaRPr>
          </a:p>
        </p:txBody>
      </p:sp>
      <p:sp>
        <p:nvSpPr>
          <p:cNvPr id="132" name="Shape 132"/>
          <p:cNvSpPr txBox="1"/>
          <p:nvPr>
            <p:ph idx="1" type="body"/>
          </p:nvPr>
        </p:nvSpPr>
        <p:spPr>
          <a:xfrm>
            <a:off x="311700" y="1152475"/>
            <a:ext cx="6955792"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50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Import </a:t>
            </a:r>
            <a:r>
              <a:rPr b="1" cap="none" i="0" lang="en-US" strike="noStrike" sz="1600" u="none">
                <a:solidFill>
                  <a:schemeClr val="dk2"/>
                </a:solidFill>
                <a:latin typeface="Arial"/>
                <a:ea typeface="Arial"/>
                <a:cs typeface="Arial"/>
                <a:sym typeface="Arial"/>
              </a:rPr>
              <a:t>JDBC</a:t>
            </a:r>
            <a:r>
              <a:rPr b="0" cap="none" i="0" lang="en-US" strike="noStrike" sz="1600" u="none">
                <a:solidFill>
                  <a:schemeClr val="dk2"/>
                </a:solidFill>
                <a:latin typeface="Arial"/>
                <a:ea typeface="Arial"/>
                <a:cs typeface="Arial"/>
                <a:sym typeface="Arial"/>
              </a:rPr>
              <a:t> packages.</a:t>
            </a:r>
            <a:endParaRPr/>
          </a:p>
          <a:p>
            <a:pPr algn="l" indent="-342900" lvl="0" marL="457200" marR="0" rtl="0">
              <a:lnSpc>
                <a:spcPct val="150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Load and register the </a:t>
            </a:r>
            <a:r>
              <a:rPr b="1" cap="none" i="0" lang="en-US" strike="noStrike" sz="1600" u="none">
                <a:solidFill>
                  <a:schemeClr val="dk2"/>
                </a:solidFill>
                <a:latin typeface="Arial"/>
                <a:ea typeface="Arial"/>
                <a:cs typeface="Arial"/>
                <a:sym typeface="Arial"/>
              </a:rPr>
              <a:t>JDBC</a:t>
            </a:r>
            <a:r>
              <a:rPr b="0" cap="none" i="0" lang="en-US" strike="noStrike" sz="1600" u="none">
                <a:solidFill>
                  <a:schemeClr val="dk2"/>
                </a:solidFill>
                <a:latin typeface="Arial"/>
                <a:ea typeface="Arial"/>
                <a:cs typeface="Arial"/>
                <a:sym typeface="Arial"/>
              </a:rPr>
              <a:t> driver.</a:t>
            </a:r>
            <a:endParaRPr/>
          </a:p>
          <a:p>
            <a:pPr algn="l" indent="-342900" lvl="0" marL="457200" marR="0" rtl="0">
              <a:lnSpc>
                <a:spcPct val="150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Open a </a:t>
            </a:r>
            <a:r>
              <a:rPr b="1" cap="none" i="0" lang="en-US" strike="noStrike" sz="1600" u="none">
                <a:solidFill>
                  <a:schemeClr val="dk2"/>
                </a:solidFill>
                <a:latin typeface="Arial"/>
                <a:ea typeface="Arial"/>
                <a:cs typeface="Arial"/>
                <a:sym typeface="Arial"/>
              </a:rPr>
              <a:t>connection</a:t>
            </a:r>
            <a:r>
              <a:rPr b="0" cap="none" i="0" lang="en-US" strike="noStrike" sz="1600" u="none">
                <a:solidFill>
                  <a:schemeClr val="dk2"/>
                </a:solidFill>
                <a:latin typeface="Arial"/>
                <a:ea typeface="Arial"/>
                <a:cs typeface="Arial"/>
                <a:sym typeface="Arial"/>
              </a:rPr>
              <a:t> to the database.</a:t>
            </a:r>
            <a:endParaRPr/>
          </a:p>
          <a:p>
            <a:pPr algn="l" indent="-342900" lvl="0" marL="457200" marR="0" rtl="0">
              <a:lnSpc>
                <a:spcPct val="150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Create a statement object to perform a query.</a:t>
            </a:r>
            <a:endParaRPr/>
          </a:p>
          <a:p>
            <a:pPr algn="l" indent="-342900" lvl="0" marL="457200" marR="0" rtl="0">
              <a:lnSpc>
                <a:spcPct val="150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Execute the statement object and return a query resultset.</a:t>
            </a:r>
            <a:endParaRPr/>
          </a:p>
          <a:p>
            <a:pPr algn="l" indent="-342900" lvl="0" marL="457200" marR="0" rtl="0">
              <a:lnSpc>
                <a:spcPct val="150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Process the resultset.</a:t>
            </a:r>
            <a:endParaRPr/>
          </a:p>
          <a:p>
            <a:pPr algn="l" indent="-342900" lvl="0" marL="457200" marR="0" rtl="0">
              <a:lnSpc>
                <a:spcPct val="150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Close the resultset and statement objects.</a:t>
            </a:r>
            <a:endParaRPr/>
          </a:p>
          <a:p>
            <a:pPr algn="l" indent="-342900" lvl="0" marL="457200" marR="0" rtl="0">
              <a:lnSpc>
                <a:spcPct val="150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Close the </a:t>
            </a:r>
            <a:r>
              <a:rPr b="1" cap="none" i="0" lang="en-US" strike="noStrike" sz="1600" u="none">
                <a:solidFill>
                  <a:schemeClr val="dk2"/>
                </a:solidFill>
                <a:latin typeface="Arial"/>
                <a:ea typeface="Arial"/>
                <a:cs typeface="Arial"/>
                <a:sym typeface="Arial"/>
              </a:rPr>
              <a:t>connection</a:t>
            </a:r>
            <a:r>
              <a:rPr b="0" cap="none" i="0" lang="en-US" strike="noStrike" sz="1600" u="none">
                <a:solidFill>
                  <a:schemeClr val="dk2"/>
                </a:solidFill>
                <a:latin typeface="Arial"/>
                <a:ea typeface="Arial"/>
                <a:cs typeface="Arial"/>
                <a:sym typeface="Arial"/>
              </a:rPr>
              <a:t>.</a:t>
            </a:r>
            <a:endParaRPr/>
          </a:p>
          <a:p>
            <a:pPr algn="l" indent="0" lvl="0" marL="1143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33" name="Shape 133"/>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34" name="Shape 134"/>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t/>
            </a:r>
            <a:endParaRPr b="0" cap="none" i="0" strike="noStrike" sz="2400" u="none">
              <a:solidFill>
                <a:schemeClr val="dk1"/>
              </a:solidFill>
              <a:latin typeface="Arial"/>
              <a:ea typeface="Arial"/>
              <a:cs typeface="Arial"/>
              <a:sym typeface="Arial"/>
            </a:endParaRPr>
          </a:p>
        </p:txBody>
      </p:sp>
      <p:sp>
        <p:nvSpPr>
          <p:cNvPr id="140" name="Shape 140"/>
          <p:cNvSpPr txBox="1"/>
          <p:nvPr>
            <p:ph idx="1" type="body"/>
          </p:nvPr>
        </p:nvSpPr>
        <p:spPr>
          <a:xfrm>
            <a:off x="311700" y="1152475"/>
            <a:ext cx="8520600" cy="3812632"/>
          </a:xfrm>
          <a:prstGeom prst="rect">
            <a:avLst/>
          </a:prstGeom>
          <a:noFill/>
          <a:ln>
            <a:noFill/>
          </a:ln>
        </p:spPr>
        <p:txBody>
          <a:bodyPr anchor="t" anchorCtr="0" bIns="91425" lIns="91425" numCol="1" rIns="91425" spcFirstLastPara="1" tIns="91425" wrap="square">
            <a:noAutofit/>
          </a:bodyPr>
          <a:lstStyle/>
          <a:p>
            <a:pPr algn="l" indent="0" lvl="0" marL="1143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41" name="Shape 141"/>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42" name="Shape 142"/>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pic>
        <p:nvPicPr>
          <p:cNvPr id="143" name="Shape 143"/>
          <p:cNvPicPr preferRelativeResize="0"/>
          <p:nvPr/>
        </p:nvPicPr>
        <p:blipFill rotWithShape="1">
          <a:blip r:embed="rId4">
            <a:alphaModFix/>
          </a:blip>
          <a:srcRect b="0" l="0" r="0" t="0"/>
          <a:stretch/>
        </p:blipFill>
        <p:spPr>
          <a:xfrm>
            <a:off x="1192696" y="1152475"/>
            <a:ext cx="6512118" cy="33623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Steps to connect? </a:t>
            </a:r>
            <a:endParaRPr b="0" cap="none" i="0" strike="noStrike" sz="2400" u="none">
              <a:solidFill>
                <a:schemeClr val="dk1"/>
              </a:solidFill>
              <a:latin typeface="Arial"/>
              <a:ea typeface="Arial"/>
              <a:cs typeface="Arial"/>
              <a:sym typeface="Arial"/>
            </a:endParaRPr>
          </a:p>
        </p:txBody>
      </p:sp>
      <p:sp>
        <p:nvSpPr>
          <p:cNvPr id="149" name="Shape 149"/>
          <p:cNvSpPr txBox="1"/>
          <p:nvPr>
            <p:ph idx="1" type="body"/>
          </p:nvPr>
        </p:nvSpPr>
        <p:spPr>
          <a:xfrm>
            <a:off x="311699" y="1152475"/>
            <a:ext cx="5389386"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JDBC consists of two parts: </a:t>
            </a:r>
            <a:endParaRPr b="0" cap="none" i="0" strike="noStrike" sz="16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Arial"/>
              <a:buChar char="○"/>
            </a:pPr>
            <a:r>
              <a:rPr b="0" cap="none" i="0" lang="en-US" strike="noStrike" sz="1400" u="none">
                <a:solidFill>
                  <a:schemeClr val="dk2"/>
                </a:solidFill>
                <a:latin typeface="Arial"/>
                <a:ea typeface="Arial"/>
                <a:cs typeface="Arial"/>
                <a:sym typeface="Arial"/>
              </a:rPr>
              <a:t>JDBC API, a purely Java-based API </a:t>
            </a:r>
            <a:endParaRPr/>
          </a:p>
          <a:p>
            <a:pPr algn="l" indent="-317500" lvl="1" marL="914400" marR="0" rtl="0">
              <a:lnSpc>
                <a:spcPct val="115000"/>
              </a:lnSpc>
              <a:spcBef>
                <a:spcPts val="1600"/>
              </a:spcBef>
              <a:spcAft>
                <a:spcPts val="0"/>
              </a:spcAft>
              <a:buClr>
                <a:schemeClr val="dk2"/>
              </a:buClr>
              <a:buSzPts val="1400"/>
              <a:buFont typeface="Arial"/>
              <a:buChar char="○"/>
            </a:pPr>
            <a:r>
              <a:rPr b="0" cap="none" i="0" lang="en-US" strike="noStrike" sz="1400" u="none">
                <a:solidFill>
                  <a:schemeClr val="dk2"/>
                </a:solidFill>
                <a:latin typeface="Arial"/>
                <a:ea typeface="Arial"/>
                <a:cs typeface="Arial"/>
                <a:sym typeface="Arial"/>
              </a:rPr>
              <a:t>JDBC driver manager</a:t>
            </a:r>
            <a:endParaRPr/>
          </a:p>
          <a:p>
            <a:pPr algn="l" indent="-317500" lvl="1" marL="914400" marR="0" rtl="0">
              <a:lnSpc>
                <a:spcPct val="115000"/>
              </a:lnSpc>
              <a:spcBef>
                <a:spcPts val="1600"/>
              </a:spcBef>
              <a:spcAft>
                <a:spcPts val="0"/>
              </a:spcAft>
              <a:buClr>
                <a:schemeClr val="dk2"/>
              </a:buClr>
              <a:buSzPts val="1400"/>
              <a:buFont typeface="Arial"/>
              <a:buChar char="○"/>
            </a:pPr>
            <a:r>
              <a:rPr b="0" cap="none" i="0" lang="en-US" strike="noStrike" sz="1400" u="none">
                <a:solidFill>
                  <a:schemeClr val="dk2"/>
                </a:solidFill>
                <a:latin typeface="Arial"/>
                <a:ea typeface="Arial"/>
                <a:cs typeface="Arial"/>
                <a:sym typeface="Arial"/>
              </a:rPr>
              <a:t>Communicates with vendor-specific drivers</a:t>
            </a:r>
            <a:endParaRPr b="0" cap="none" i="0" strike="noStrike" sz="16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Connection con = DriverManager.getConnection( "jd bc:myDriver:myDatabase", username, password); </a:t>
            </a:r>
            <a:endParaRPr b="0" cap="none" i="0" strike="noStrike" sz="16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a:p>
            <a:pPr algn="l" indent="-228600" lvl="1" marL="914400" marR="0" rtl="0">
              <a:lnSpc>
                <a:spcPct val="115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Arial"/>
              <a:buChar char="○"/>
            </a:pPr>
            <a:r>
              <a:rPr b="0" cap="none" i="0" lang="en-US" strike="noStrike" sz="1400" u="none">
                <a:solidFill>
                  <a:schemeClr val="dk2"/>
                </a:solidFill>
                <a:latin typeface="Arial"/>
                <a:ea typeface="Arial"/>
                <a:cs typeface="Arial"/>
                <a:sym typeface="Arial"/>
              </a:rPr>
              <a:t> </a:t>
            </a:r>
            <a:endParaRPr b="0" cap="none" i="0" strike="noStrike" sz="1400" u="none">
              <a:solidFill>
                <a:schemeClr val="dk2"/>
              </a:solidFill>
              <a:latin typeface="Arial"/>
              <a:ea typeface="Arial"/>
              <a:cs typeface="Arial"/>
              <a:sym typeface="Arial"/>
            </a:endParaRPr>
          </a:p>
          <a:p>
            <a:pPr algn="l" indent="-228600" lvl="1" marL="914400" marR="0" rtl="0">
              <a:lnSpc>
                <a:spcPct val="115000"/>
              </a:lnSpc>
              <a:spcBef>
                <a:spcPts val="1600"/>
              </a:spcBef>
              <a:spcAft>
                <a:spcPts val="0"/>
              </a:spcAft>
              <a:buClr>
                <a:schemeClr val="dk2"/>
              </a:buClr>
              <a:buSzPts val="1400"/>
              <a:buFont typeface="Arial"/>
              <a:buNone/>
            </a:pPr>
            <a:r>
              <a:t/>
            </a:r>
            <a:endParaRPr b="0" cap="none" i="1" strike="noStrike" sz="1400" u="none">
              <a:solidFill>
                <a:schemeClr val="accent5"/>
              </a:solidFill>
              <a:latin typeface="Arial"/>
              <a:ea typeface="Arial"/>
              <a:cs typeface="Arial"/>
              <a:sym typeface="Arial"/>
            </a:endParaRPr>
          </a:p>
          <a:p>
            <a:pPr algn="l" indent="-228600" lvl="0" marL="457200" marR="0" rtl="0">
              <a:lnSpc>
                <a:spcPct val="150000"/>
              </a:lnSpc>
              <a:spcBef>
                <a:spcPts val="0"/>
              </a:spcBef>
              <a:spcAft>
                <a:spcPts val="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a:p>
            <a:pPr algn="l" indent="0" lvl="0" marL="1143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50" name="Shape 150"/>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51" name="Shape 151"/>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pic>
        <p:nvPicPr>
          <p:cNvPr id="152" name="Shape 152"/>
          <p:cNvPicPr preferRelativeResize="0"/>
          <p:nvPr/>
        </p:nvPicPr>
        <p:blipFill rotWithShape="1">
          <a:blip r:embed="rId4">
            <a:alphaModFix/>
          </a:blip>
          <a:srcRect b="0" l="0" r="0" t="0"/>
          <a:stretch/>
        </p:blipFill>
        <p:spPr>
          <a:xfrm>
            <a:off x="5701085" y="411338"/>
            <a:ext cx="3180522" cy="4388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Steps to connect? </a:t>
            </a:r>
            <a:endParaRPr b="0" cap="none" i="0" strike="noStrike" sz="2400" u="none">
              <a:solidFill>
                <a:schemeClr val="dk1"/>
              </a:solidFill>
              <a:latin typeface="Arial"/>
              <a:ea typeface="Arial"/>
              <a:cs typeface="Arial"/>
              <a:sym typeface="Arial"/>
            </a:endParaRPr>
          </a:p>
        </p:txBody>
      </p:sp>
      <p:sp>
        <p:nvSpPr>
          <p:cNvPr id="158" name="Shape 158"/>
          <p:cNvSpPr txBox="1"/>
          <p:nvPr>
            <p:ph idx="1" type="body"/>
          </p:nvPr>
        </p:nvSpPr>
        <p:spPr>
          <a:xfrm>
            <a:off x="311699" y="1152475"/>
            <a:ext cx="8204147"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Define the connection url : </a:t>
            </a:r>
            <a:endParaRPr b="0" cap="none" i="0" strike="noStrike" sz="16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Class.forName(); </a:t>
            </a:r>
            <a:endParaRPr b="0" cap="none" i="0" strike="noStrike" sz="16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For jdbc-odbc bridge driver</a:t>
            </a:r>
            <a:endParaRPr/>
          </a:p>
          <a:p>
            <a:pPr algn="l" indent="-317500" lvl="1" marL="914400" marR="0" rtl="0">
              <a:lnSpc>
                <a:spcPct val="115000"/>
              </a:lnSpc>
              <a:spcBef>
                <a:spcPts val="1600"/>
              </a:spcBef>
              <a:spcAft>
                <a:spcPts val="0"/>
              </a:spcAft>
              <a:buClr>
                <a:schemeClr val="dk2"/>
              </a:buClr>
              <a:buSzPts val="1400"/>
              <a:buFont typeface="Arial"/>
              <a:buChar char="○"/>
            </a:pPr>
            <a:r>
              <a:rPr b="0" cap="none" i="1" lang="en-US" strike="noStrike" sz="1400" u="none">
                <a:solidFill>
                  <a:schemeClr val="accent5"/>
                </a:solidFill>
                <a:latin typeface="Arial"/>
                <a:ea typeface="Arial"/>
                <a:cs typeface="Arial"/>
                <a:sym typeface="Arial"/>
              </a:rPr>
              <a:t>Class.forName(“sun.jdbc.odbc.JdbcOdbcDriver”); </a:t>
            </a:r>
            <a:endParaRPr b="0" cap="none" i="1" strike="noStrike" sz="1400" u="none">
              <a:solidFill>
                <a:schemeClr val="accent5"/>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For oracledriver:</a:t>
            </a:r>
            <a:endParaRPr/>
          </a:p>
          <a:p>
            <a:pPr algn="l" indent="-317500" lvl="1" marL="914400" marR="0" rtl="0">
              <a:lnSpc>
                <a:spcPct val="115000"/>
              </a:lnSpc>
              <a:spcBef>
                <a:spcPts val="1600"/>
              </a:spcBef>
              <a:spcAft>
                <a:spcPts val="0"/>
              </a:spcAft>
              <a:buClr>
                <a:schemeClr val="dk2"/>
              </a:buClr>
              <a:buSzPts val="1400"/>
              <a:buFont typeface="Arial"/>
              <a:buChar char="○"/>
            </a:pPr>
            <a:r>
              <a:rPr b="0" cap="none" i="1" lang="en-US" strike="noStrike" sz="1400" u="none">
                <a:solidFill>
                  <a:schemeClr val="accent5"/>
                </a:solidFill>
                <a:latin typeface="Arial"/>
                <a:ea typeface="Arial"/>
                <a:cs typeface="Arial"/>
                <a:sym typeface="Arial"/>
              </a:rPr>
              <a:t>Class.forName(“oracle.jdbc.driver.OracleDriver”); </a:t>
            </a:r>
            <a:endParaRPr b="0" cap="none" i="1" strike="noStrike" sz="1400" u="none">
              <a:solidFill>
                <a:schemeClr val="accent5"/>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600" u="none">
                <a:solidFill>
                  <a:schemeClr val="dk2"/>
                </a:solidFill>
                <a:latin typeface="Arial"/>
                <a:ea typeface="Arial"/>
                <a:cs typeface="Arial"/>
                <a:sym typeface="Arial"/>
              </a:rPr>
              <a:t>For Mysql driver:</a:t>
            </a:r>
            <a:endParaRPr/>
          </a:p>
          <a:p>
            <a:pPr algn="l" indent="-317500" lvl="1" marL="914400" marR="0" rtl="0">
              <a:lnSpc>
                <a:spcPct val="115000"/>
              </a:lnSpc>
              <a:spcBef>
                <a:spcPts val="1600"/>
              </a:spcBef>
              <a:spcAft>
                <a:spcPts val="0"/>
              </a:spcAft>
              <a:buClr>
                <a:schemeClr val="dk2"/>
              </a:buClr>
              <a:buSzPts val="1400"/>
              <a:buFont typeface="Arial"/>
              <a:buChar char="○"/>
            </a:pPr>
            <a:r>
              <a:rPr b="0" cap="none" i="1" lang="en-US" strike="noStrike" sz="1400" u="none">
                <a:solidFill>
                  <a:schemeClr val="accent5"/>
                </a:solidFill>
                <a:latin typeface="Arial"/>
                <a:ea typeface="Arial"/>
                <a:cs typeface="Arial"/>
                <a:sym typeface="Arial"/>
              </a:rPr>
              <a:t>Class.forName(“com.mysql.jdbc.Driver”); </a:t>
            </a:r>
            <a:endParaRPr b="0" cap="none" i="1" strike="noStrike" sz="1400" u="none">
              <a:solidFill>
                <a:schemeClr val="accent5"/>
              </a:solidFill>
              <a:latin typeface="Arial"/>
              <a:ea typeface="Arial"/>
              <a:cs typeface="Arial"/>
              <a:sym typeface="Arial"/>
            </a:endParaRPr>
          </a:p>
          <a:p>
            <a:pPr algn="l" indent="-228600" lvl="0" marL="457200" marR="0" rtl="0">
              <a:lnSpc>
                <a:spcPct val="150000"/>
              </a:lnSpc>
              <a:spcBef>
                <a:spcPts val="0"/>
              </a:spcBef>
              <a:spcAft>
                <a:spcPts val="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a:p>
            <a:pPr algn="l" indent="0" lvl="0" marL="1143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59" name="Shape 159"/>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60" name="Shape 160"/>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Steps to connect? </a:t>
            </a:r>
            <a:endParaRPr b="1" cap="none" i="0" strike="noStrike" sz="2400" u="none">
              <a:solidFill>
                <a:schemeClr val="dk1"/>
              </a:solidFill>
              <a:latin typeface="Arial"/>
              <a:ea typeface="Arial"/>
              <a:cs typeface="Arial"/>
              <a:sym typeface="Arial"/>
            </a:endParaRPr>
          </a:p>
        </p:txBody>
      </p:sp>
      <p:sp>
        <p:nvSpPr>
          <p:cNvPr id="166" name="Shape 166"/>
          <p:cNvSpPr txBox="1"/>
          <p:nvPr>
            <p:ph idx="1" type="body"/>
          </p:nvPr>
        </p:nvSpPr>
        <p:spPr>
          <a:xfrm>
            <a:off x="311700" y="1152475"/>
            <a:ext cx="8520600"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00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Established the connection: </a:t>
            </a:r>
            <a:endParaRPr b="0" cap="none" i="0" strike="noStrike" sz="18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r>
              <a:rPr b="0" cap="none" i="1" lang="en-US" strike="noStrike" sz="1400" u="none">
                <a:solidFill>
                  <a:schemeClr val="accent5"/>
                </a:solidFill>
                <a:latin typeface="Arial"/>
                <a:ea typeface="Arial"/>
                <a:cs typeface="Arial"/>
                <a:sym typeface="Arial"/>
              </a:rPr>
              <a:t>Connection con =DriverManager.getConnection(“url”,”user_name”,”pass”) </a:t>
            </a:r>
            <a:endParaRPr b="0" cap="none" i="1" strike="noStrike" sz="1400" u="none">
              <a:solidFill>
                <a:schemeClr val="accent5"/>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342900" lvl="0" marL="457200" marR="0" rtl="0">
              <a:lnSpc>
                <a:spcPct val="100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Create the Statement object: </a:t>
            </a:r>
            <a:endParaRPr b="0" cap="none" i="0" strike="noStrike" sz="18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r>
              <a:rPr b="0" cap="none" i="1" lang="en-US" strike="noStrike" sz="1400" u="none">
                <a:solidFill>
                  <a:schemeClr val="accent5"/>
                </a:solidFill>
                <a:latin typeface="Arial"/>
                <a:ea typeface="Arial"/>
                <a:cs typeface="Arial"/>
                <a:sym typeface="Arial"/>
              </a:rPr>
              <a:t>Statement stmt=con.createStatement();</a:t>
            </a:r>
            <a:endParaRPr b="0" cap="none" i="0" strike="noStrike" sz="1400" u="none">
              <a:solidFill>
                <a:schemeClr val="dk2"/>
              </a:solidFill>
              <a:latin typeface="Arial"/>
              <a:ea typeface="Arial"/>
              <a:cs typeface="Arial"/>
              <a:sym typeface="Arial"/>
            </a:endParaRPr>
          </a:p>
          <a:p>
            <a:pPr algn="l" indent="-342900" lvl="0" marL="457200" marR="0" rtl="0">
              <a:lnSpc>
                <a:spcPct val="100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Execute the query: </a:t>
            </a:r>
            <a:endParaRPr b="0" cap="none" i="0" strike="noStrike" sz="18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r>
              <a:rPr b="0" cap="none" i="0" lang="en-US" strike="noStrike" sz="1400" u="none">
                <a:solidFill>
                  <a:schemeClr val="dk2"/>
                </a:solidFill>
                <a:latin typeface="Arial"/>
                <a:ea typeface="Arial"/>
                <a:cs typeface="Arial"/>
                <a:sym typeface="Arial"/>
              </a:rPr>
              <a:t>For the SELECT query</a:t>
            </a:r>
            <a:endParaRPr/>
          </a:p>
          <a:p>
            <a:pPr algn="l" indent="-317500" lvl="2" marL="1371600" marR="0" rtl="0">
              <a:lnSpc>
                <a:spcPct val="100000"/>
              </a:lnSpc>
              <a:spcBef>
                <a:spcPts val="0"/>
              </a:spcBef>
              <a:spcAft>
                <a:spcPts val="0"/>
              </a:spcAft>
              <a:buClr>
                <a:schemeClr val="dk2"/>
              </a:buClr>
              <a:buSzPts val="1400"/>
              <a:buFont typeface="Arial"/>
              <a:buChar char="■"/>
            </a:pPr>
            <a:r>
              <a:rPr b="0" cap="none" i="0" lang="en-US" strike="noStrike" sz="1400" u="none">
                <a:solidFill>
                  <a:schemeClr val="accent5"/>
                </a:solidFill>
                <a:latin typeface="Arial"/>
                <a:ea typeface="Arial"/>
                <a:cs typeface="Arial"/>
                <a:sym typeface="Arial"/>
              </a:rPr>
              <a:t>String sql=“SELECT * FROM EMP”; </a:t>
            </a:r>
            <a:endParaRPr/>
          </a:p>
          <a:p>
            <a:pPr algn="l" indent="-317500" lvl="2" marL="1371600" marR="0" rtl="0">
              <a:lnSpc>
                <a:spcPct val="100000"/>
              </a:lnSpc>
              <a:spcBef>
                <a:spcPts val="0"/>
              </a:spcBef>
              <a:spcAft>
                <a:spcPts val="0"/>
              </a:spcAft>
              <a:buClr>
                <a:schemeClr val="dk2"/>
              </a:buClr>
              <a:buSzPts val="1400"/>
              <a:buFont typeface="Arial"/>
              <a:buChar char="■"/>
            </a:pPr>
            <a:r>
              <a:rPr b="0" cap="none" i="0" lang="en-US" strike="noStrike" sz="1400" u="none">
                <a:solidFill>
                  <a:schemeClr val="accent5"/>
                </a:solidFill>
                <a:latin typeface="Arial"/>
                <a:ea typeface="Arial"/>
                <a:cs typeface="Arial"/>
                <a:sym typeface="Arial"/>
              </a:rPr>
              <a:t>stmt.executeQuery(sql);</a:t>
            </a:r>
            <a:endParaRPr b="0" cap="none" i="0" strike="noStrike" sz="14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r>
              <a:rPr b="0" cap="none" i="0" lang="en-US" strike="noStrike" sz="1400" u="none">
                <a:solidFill>
                  <a:schemeClr val="dk2"/>
                </a:solidFill>
                <a:latin typeface="Arial"/>
                <a:ea typeface="Arial"/>
                <a:cs typeface="Arial"/>
                <a:sym typeface="Arial"/>
              </a:rPr>
              <a:t>For the INSERT/UPDATE query </a:t>
            </a:r>
            <a:endParaRPr b="0" cap="none" i="0" strike="noStrike" sz="1400" u="none">
              <a:solidFill>
                <a:schemeClr val="dk2"/>
              </a:solidFill>
              <a:latin typeface="Arial"/>
              <a:ea typeface="Arial"/>
              <a:cs typeface="Arial"/>
              <a:sym typeface="Arial"/>
            </a:endParaRPr>
          </a:p>
          <a:p>
            <a:pPr algn="l" indent="-317500" lvl="2" marL="1280160" marR="0" rtl="0">
              <a:lnSpc>
                <a:spcPct val="100000"/>
              </a:lnSpc>
              <a:spcBef>
                <a:spcPts val="0"/>
              </a:spcBef>
              <a:spcAft>
                <a:spcPts val="0"/>
              </a:spcAft>
              <a:buClr>
                <a:schemeClr val="dk2"/>
              </a:buClr>
              <a:buSzPts val="1400"/>
              <a:buFont typeface="Arial"/>
              <a:buChar char="■"/>
            </a:pPr>
            <a:r>
              <a:rPr b="0" cap="none" i="1" lang="en-US" strike="noStrike" sz="1400" u="none">
                <a:solidFill>
                  <a:schemeClr val="accent5"/>
                </a:solidFill>
                <a:latin typeface="Arial"/>
                <a:ea typeface="Arial"/>
                <a:cs typeface="Arial"/>
                <a:sym typeface="Arial"/>
              </a:rPr>
              <a:t>String sql=“INSERT INTO EMP VALUES(47,’TEDDY’)”; </a:t>
            </a:r>
            <a:endParaRPr b="0" cap="none" i="1" strike="noStrike" sz="1400" u="none">
              <a:solidFill>
                <a:schemeClr val="accent5"/>
              </a:solidFill>
              <a:latin typeface="Noto Sans Symbols"/>
              <a:ea typeface="Noto Sans Symbols"/>
              <a:cs typeface="Noto Sans Symbols"/>
              <a:sym typeface="Noto Sans Symbols"/>
            </a:endParaRPr>
          </a:p>
          <a:p>
            <a:pPr algn="l" indent="-317500" lvl="2" marL="1280160" marR="0" rtl="0">
              <a:lnSpc>
                <a:spcPct val="100000"/>
              </a:lnSpc>
              <a:spcBef>
                <a:spcPts val="0"/>
              </a:spcBef>
              <a:spcAft>
                <a:spcPts val="0"/>
              </a:spcAft>
              <a:buClr>
                <a:schemeClr val="dk2"/>
              </a:buClr>
              <a:buSzPts val="1400"/>
              <a:buFont typeface="Arial"/>
              <a:buChar char="■"/>
            </a:pPr>
            <a:r>
              <a:rPr b="0" cap="none" i="1" lang="en-US" strike="noStrike" sz="1400" u="none">
                <a:solidFill>
                  <a:schemeClr val="accent5"/>
                </a:solidFill>
                <a:latin typeface="Arial"/>
                <a:ea typeface="Arial"/>
                <a:cs typeface="Arial"/>
                <a:sym typeface="Arial"/>
              </a:rPr>
              <a:t>stmt.executeUpdate(sql); </a:t>
            </a:r>
            <a:endParaRPr b="0" cap="none" i="1" strike="noStrike" sz="14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br>
              <a:rPr b="0" cap="none" i="0" lang="en-US" strike="noStrike" sz="1400" u="none">
                <a:solidFill>
                  <a:schemeClr val="dk2"/>
                </a:solidFill>
                <a:latin typeface="Arial"/>
                <a:ea typeface="Arial"/>
                <a:cs typeface="Arial"/>
                <a:sym typeface="Arial"/>
              </a:rPr>
            </a:br>
            <a:endParaRPr b="0" cap="none" i="0" strike="noStrike" sz="14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1" strike="noStrike" sz="14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67" name="Shape 167"/>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68" name="Shape 168"/>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Steps to connect? </a:t>
            </a:r>
            <a:endParaRPr b="1" cap="none" i="0" strike="noStrike" sz="2400" u="none">
              <a:solidFill>
                <a:schemeClr val="dk1"/>
              </a:solidFill>
              <a:latin typeface="Arial"/>
              <a:ea typeface="Arial"/>
              <a:cs typeface="Arial"/>
              <a:sym typeface="Arial"/>
            </a:endParaRPr>
          </a:p>
        </p:txBody>
      </p:sp>
      <p:sp>
        <p:nvSpPr>
          <p:cNvPr id="174" name="Shape 174"/>
          <p:cNvSpPr txBox="1"/>
          <p:nvPr>
            <p:ph idx="1" type="body"/>
          </p:nvPr>
        </p:nvSpPr>
        <p:spPr>
          <a:xfrm>
            <a:off x="311700" y="1152475"/>
            <a:ext cx="8520600"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JDBC returns the results of a query in a ResultSet object</a:t>
            </a:r>
            <a:endParaRPr/>
          </a:p>
          <a:p>
            <a:pPr algn="l" indent="-317500" lvl="1" marL="914400" marR="0" rtl="0">
              <a:lnSpc>
                <a:spcPct val="115000"/>
              </a:lnSpc>
              <a:spcBef>
                <a:spcPts val="1600"/>
              </a:spcBef>
              <a:spcAft>
                <a:spcPts val="0"/>
              </a:spcAft>
              <a:buClr>
                <a:schemeClr val="dk2"/>
              </a:buClr>
              <a:buSzPts val="1400"/>
              <a:buFont typeface="Noto Sans Symbols"/>
              <a:buChar char="▪"/>
            </a:pPr>
            <a:r>
              <a:rPr b="0" cap="none" i="1" lang="en-US" strike="noStrike" sz="1600" u="none">
                <a:solidFill>
                  <a:schemeClr val="dk2"/>
                </a:solidFill>
                <a:latin typeface="Arial"/>
                <a:ea typeface="Arial"/>
                <a:cs typeface="Arial"/>
                <a:sym typeface="Arial"/>
              </a:rPr>
              <a:t>ResultSet object contains all of the rows which satisfied the conditions in an SQL statement</a:t>
            </a:r>
            <a:endParaRPr b="0" cap="none" i="1" strike="noStrike" sz="1600" u="none">
              <a:solidFill>
                <a:schemeClr val="dk2"/>
              </a:solidFill>
              <a:latin typeface="Arial"/>
              <a:ea typeface="Arial"/>
              <a:cs typeface="Arial"/>
              <a:sym typeface="Arial"/>
            </a:endParaRPr>
          </a:p>
          <a:p>
            <a:pPr algn="l" indent="0" lvl="1" marL="596900" marR="0" rtl="0">
              <a:lnSpc>
                <a:spcPct val="100000"/>
              </a:lnSpc>
              <a:spcBef>
                <a:spcPts val="400"/>
              </a:spcBef>
              <a:spcAft>
                <a:spcPts val="0"/>
              </a:spcAft>
              <a:buClr>
                <a:schemeClr val="dk2"/>
              </a:buClr>
              <a:buSzPts val="1400"/>
              <a:buFont typeface="Arial"/>
              <a:buNone/>
            </a:pPr>
            <a:r>
              <a:rPr b="0" cap="none" i="1" lang="en-US" strike="noStrike" sz="1400" u="none">
                <a:solidFill>
                  <a:schemeClr val="accent5"/>
                </a:solidFill>
                <a:latin typeface="Arial"/>
                <a:ea typeface="Arial"/>
                <a:cs typeface="Arial"/>
                <a:sym typeface="Arial"/>
              </a:rPr>
              <a:t>ResultSet rs=stmt.execute Query(sql); while(rs.next()){ </a:t>
            </a:r>
            <a:endParaRPr b="0" cap="none" i="1" strike="noStrike" sz="1400" u="none">
              <a:solidFill>
                <a:schemeClr val="accent5"/>
              </a:solidFill>
              <a:latin typeface="Arial"/>
              <a:ea typeface="Arial"/>
              <a:cs typeface="Arial"/>
              <a:sym typeface="Arial"/>
            </a:endParaRPr>
          </a:p>
          <a:p>
            <a:pPr algn="l" indent="0" lvl="1" marL="596900" marR="0" rtl="0">
              <a:lnSpc>
                <a:spcPct val="100000"/>
              </a:lnSpc>
              <a:spcBef>
                <a:spcPts val="400"/>
              </a:spcBef>
              <a:spcAft>
                <a:spcPts val="0"/>
              </a:spcAft>
              <a:buClr>
                <a:schemeClr val="dk2"/>
              </a:buClr>
              <a:buSzPts val="1400"/>
              <a:buFont typeface="Arial"/>
              <a:buNone/>
            </a:pPr>
            <a:r>
              <a:rPr b="0" cap="none" i="1" lang="en-US" strike="noStrike" sz="1400" u="none">
                <a:solidFill>
                  <a:schemeClr val="accent5"/>
                </a:solidFill>
                <a:latin typeface="Arial"/>
                <a:ea typeface="Arial"/>
                <a:cs typeface="Arial"/>
                <a:sym typeface="Arial"/>
              </a:rPr>
              <a:t>		System.out.println(rs.getInt(id)); </a:t>
            </a:r>
            <a:endParaRPr b="0" cap="none" i="1" strike="noStrike" sz="1400" u="none">
              <a:solidFill>
                <a:schemeClr val="accent5"/>
              </a:solidFill>
              <a:latin typeface="Arial"/>
              <a:ea typeface="Arial"/>
              <a:cs typeface="Arial"/>
              <a:sym typeface="Arial"/>
            </a:endParaRPr>
          </a:p>
          <a:p>
            <a:pPr algn="l" indent="0" lvl="1" marL="596900" marR="0" rtl="0">
              <a:lnSpc>
                <a:spcPct val="100000"/>
              </a:lnSpc>
              <a:spcBef>
                <a:spcPts val="400"/>
              </a:spcBef>
              <a:spcAft>
                <a:spcPts val="0"/>
              </a:spcAft>
              <a:buClr>
                <a:schemeClr val="dk2"/>
              </a:buClr>
              <a:buSzPts val="1400"/>
              <a:buFont typeface="Arial"/>
              <a:buNone/>
            </a:pPr>
            <a:r>
              <a:rPr b="0" cap="none" i="1" lang="en-US" strike="noStrike" sz="1400" u="none">
                <a:solidFill>
                  <a:schemeClr val="accent5"/>
                </a:solidFill>
                <a:latin typeface="Arial"/>
                <a:ea typeface="Arial"/>
                <a:cs typeface="Arial"/>
                <a:sym typeface="Arial"/>
              </a:rPr>
              <a:t>		System.out.print(rs.getString(name)); </a:t>
            </a:r>
            <a:endParaRPr b="0" cap="none" i="1" strike="noStrike" sz="1400" u="none">
              <a:solidFill>
                <a:schemeClr val="accent5"/>
              </a:solidFill>
              <a:latin typeface="Arial"/>
              <a:ea typeface="Arial"/>
              <a:cs typeface="Arial"/>
              <a:sym typeface="Arial"/>
            </a:endParaRPr>
          </a:p>
          <a:p>
            <a:pPr algn="l" indent="0" lvl="1" marL="596900" marR="0" rtl="0">
              <a:lnSpc>
                <a:spcPct val="100000"/>
              </a:lnSpc>
              <a:spcBef>
                <a:spcPts val="400"/>
              </a:spcBef>
              <a:spcAft>
                <a:spcPts val="0"/>
              </a:spcAft>
              <a:buClr>
                <a:schemeClr val="dk2"/>
              </a:buClr>
              <a:buSzPts val="1400"/>
              <a:buFont typeface="Arial"/>
              <a:buNone/>
            </a:pPr>
            <a:r>
              <a:rPr b="0" cap="none" i="1" lang="en-US" strike="noStrike" sz="1400" u="none">
                <a:solidFill>
                  <a:schemeClr val="accent5"/>
                </a:solidFill>
                <a:latin typeface="Arial"/>
                <a:ea typeface="Arial"/>
                <a:cs typeface="Arial"/>
                <a:sym typeface="Arial"/>
              </a:rPr>
              <a:t>	} </a:t>
            </a:r>
            <a:endParaRPr b="0" cap="none" i="1" strike="noStrike" sz="1400" u="none">
              <a:solidFill>
                <a:schemeClr val="accent5"/>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Close the connection</a:t>
            </a:r>
            <a:endParaRPr b="0" cap="none" i="0" strike="noStrike" sz="1800" u="none">
              <a:solidFill>
                <a:schemeClr val="dk2"/>
              </a:solidFill>
              <a:latin typeface="Arial"/>
              <a:ea typeface="Arial"/>
              <a:cs typeface="Arial"/>
              <a:sym typeface="Arial"/>
            </a:endParaRPr>
          </a:p>
          <a:p>
            <a:pPr algn="l" indent="-317500" lvl="1" marL="914400" marR="0" rtl="0">
              <a:lnSpc>
                <a:spcPct val="100000"/>
              </a:lnSpc>
              <a:spcBef>
                <a:spcPts val="400"/>
              </a:spcBef>
              <a:spcAft>
                <a:spcPts val="0"/>
              </a:spcAft>
              <a:buClr>
                <a:schemeClr val="dk2"/>
              </a:buClr>
              <a:buSzPts val="1400"/>
              <a:buFont typeface="Arial"/>
              <a:buChar char="○"/>
            </a:pPr>
            <a:r>
              <a:rPr b="0" cap="none" i="1" lang="en-US" strike="noStrike" sz="1400" u="none">
                <a:solidFill>
                  <a:schemeClr val="accent5"/>
                </a:solidFill>
                <a:latin typeface="Arial"/>
                <a:ea typeface="Arial"/>
                <a:cs typeface="Arial"/>
                <a:sym typeface="Arial"/>
              </a:rPr>
              <a:t>stmt.close(); </a:t>
            </a:r>
            <a:endParaRPr b="0" cap="none" i="1" strike="noStrike" sz="1400" u="none">
              <a:solidFill>
                <a:schemeClr val="accent5"/>
              </a:solidFill>
              <a:latin typeface="Arial"/>
              <a:ea typeface="Arial"/>
              <a:cs typeface="Arial"/>
              <a:sym typeface="Arial"/>
            </a:endParaRPr>
          </a:p>
          <a:p>
            <a:pPr algn="l" indent="-317500" lvl="1" marL="914400" marR="0" rtl="0">
              <a:lnSpc>
                <a:spcPct val="100000"/>
              </a:lnSpc>
              <a:spcBef>
                <a:spcPts val="400"/>
              </a:spcBef>
              <a:spcAft>
                <a:spcPts val="0"/>
              </a:spcAft>
              <a:buClr>
                <a:schemeClr val="dk2"/>
              </a:buClr>
              <a:buSzPts val="1400"/>
              <a:buFont typeface="Arial"/>
              <a:buChar char="○"/>
            </a:pPr>
            <a:r>
              <a:rPr b="0" cap="none" i="1" lang="en-US" strike="noStrike" sz="1400" u="none">
                <a:solidFill>
                  <a:schemeClr val="accent5"/>
                </a:solidFill>
                <a:latin typeface="Arial"/>
                <a:ea typeface="Arial"/>
                <a:cs typeface="Arial"/>
                <a:sym typeface="Arial"/>
              </a:rPr>
              <a:t>con.close(); </a:t>
            </a:r>
            <a:endParaRPr b="0" cap="none" i="1" strike="noStrike" sz="1400" u="none">
              <a:solidFill>
                <a:schemeClr val="accent5"/>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1" strike="noStrike" sz="18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br>
              <a:rPr b="0" cap="none" i="0" lang="en-US" strike="noStrike" sz="1400" u="none">
                <a:solidFill>
                  <a:schemeClr val="dk2"/>
                </a:solidFill>
                <a:latin typeface="Arial"/>
                <a:ea typeface="Arial"/>
                <a:cs typeface="Arial"/>
                <a:sym typeface="Arial"/>
              </a:rPr>
            </a:br>
            <a:endParaRPr b="0" cap="none" i="0" strike="noStrike" sz="14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1" strike="noStrike" sz="14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75" name="Shape 175"/>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76" name="Shape 176"/>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Types of Statement available </a:t>
            </a:r>
            <a:endParaRPr b="0" cap="none" i="0" strike="noStrike" sz="2400" u="none">
              <a:solidFill>
                <a:schemeClr val="dk1"/>
              </a:solidFill>
              <a:latin typeface="Arial"/>
              <a:ea typeface="Arial"/>
              <a:cs typeface="Arial"/>
              <a:sym typeface="Arial"/>
            </a:endParaRPr>
          </a:p>
        </p:txBody>
      </p:sp>
      <p:sp>
        <p:nvSpPr>
          <p:cNvPr id="182" name="Shape 182"/>
          <p:cNvSpPr txBox="1"/>
          <p:nvPr>
            <p:ph idx="1" type="body"/>
          </p:nvPr>
        </p:nvSpPr>
        <p:spPr>
          <a:xfrm>
            <a:off x="311700" y="1152475"/>
            <a:ext cx="8520600"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There are three types of Statement available in Statement class:  </a:t>
            </a:r>
            <a:endParaRPr b="0" cap="none" i="0" strike="noStrike" sz="1800" u="none">
              <a:solidFill>
                <a:schemeClr val="dk2"/>
              </a:solidFill>
              <a:latin typeface="Arial"/>
              <a:ea typeface="Arial"/>
              <a:cs typeface="Arial"/>
              <a:sym typeface="Arial"/>
            </a:endParaRPr>
          </a:p>
          <a:p>
            <a:pPr algn="l" indent="-317500" lvl="1" marL="914400" marR="0" rtl="0">
              <a:lnSpc>
                <a:spcPct val="100000"/>
              </a:lnSpc>
              <a:spcBef>
                <a:spcPts val="400"/>
              </a:spcBef>
              <a:spcAft>
                <a:spcPts val="0"/>
              </a:spcAft>
              <a:buClr>
                <a:schemeClr val="dk2"/>
              </a:buClr>
              <a:buSzPts val="1400"/>
              <a:buFont typeface="Arial"/>
              <a:buChar char="○"/>
            </a:pPr>
            <a:r>
              <a:rPr b="0" cap="none" i="0" lang="en-US" strike="noStrike" sz="1400" u="none">
                <a:solidFill>
                  <a:srgbClr val="C00000"/>
                </a:solidFill>
                <a:latin typeface="Arial"/>
                <a:ea typeface="Arial"/>
                <a:cs typeface="Arial"/>
                <a:sym typeface="Arial"/>
              </a:rPr>
              <a:t>Statement </a:t>
            </a:r>
            <a:endParaRPr b="0" cap="none" i="0" strike="noStrike" sz="1200" u="none">
              <a:solidFill>
                <a:srgbClr val="C00000"/>
              </a:solidFill>
              <a:latin typeface="Noto Sans Symbols"/>
              <a:ea typeface="Noto Sans Symbols"/>
              <a:cs typeface="Noto Sans Symbols"/>
              <a:sym typeface="Noto Sans Symbols"/>
            </a:endParaRPr>
          </a:p>
          <a:p>
            <a:pPr algn="l" indent="-317500" lvl="1" marL="914400" marR="0" rtl="0">
              <a:lnSpc>
                <a:spcPct val="100000"/>
              </a:lnSpc>
              <a:spcBef>
                <a:spcPts val="400"/>
              </a:spcBef>
              <a:spcAft>
                <a:spcPts val="0"/>
              </a:spcAft>
              <a:buClr>
                <a:schemeClr val="dk2"/>
              </a:buClr>
              <a:buSzPts val="1400"/>
              <a:buFont typeface="Arial"/>
              <a:buChar char="○"/>
            </a:pPr>
            <a:r>
              <a:rPr b="0" cap="none" i="0" lang="en-US" strike="noStrike" sz="1400" u="none">
                <a:solidFill>
                  <a:srgbClr val="C00000"/>
                </a:solidFill>
                <a:latin typeface="Arial"/>
                <a:ea typeface="Arial"/>
                <a:cs typeface="Arial"/>
                <a:sym typeface="Arial"/>
              </a:rPr>
              <a:t>PreparedStatement </a:t>
            </a:r>
            <a:endParaRPr b="0" cap="none" i="0" strike="noStrike" sz="1200" u="none">
              <a:solidFill>
                <a:srgbClr val="C00000"/>
              </a:solidFill>
              <a:latin typeface="Noto Sans Symbols"/>
              <a:ea typeface="Noto Sans Symbols"/>
              <a:cs typeface="Noto Sans Symbols"/>
              <a:sym typeface="Noto Sans Symbols"/>
            </a:endParaRPr>
          </a:p>
          <a:p>
            <a:pPr algn="l" indent="-317500" lvl="1" marL="914400" marR="0" rtl="0">
              <a:lnSpc>
                <a:spcPct val="100000"/>
              </a:lnSpc>
              <a:spcBef>
                <a:spcPts val="400"/>
              </a:spcBef>
              <a:spcAft>
                <a:spcPts val="0"/>
              </a:spcAft>
              <a:buClr>
                <a:schemeClr val="dk2"/>
              </a:buClr>
              <a:buSzPts val="1400"/>
              <a:buFont typeface="Arial"/>
              <a:buChar char="○"/>
            </a:pPr>
            <a:r>
              <a:rPr b="0" cap="none" i="0" lang="en-US" strike="noStrike" sz="1400" u="none">
                <a:solidFill>
                  <a:srgbClr val="C00000"/>
                </a:solidFill>
                <a:latin typeface="Arial"/>
                <a:ea typeface="Arial"/>
                <a:cs typeface="Arial"/>
                <a:sym typeface="Arial"/>
              </a:rPr>
              <a:t>CallableStatement </a:t>
            </a:r>
            <a:endParaRPr b="0" cap="none" i="0" strike="noStrike" sz="1400" u="none">
              <a:solidFill>
                <a:srgbClr val="C00000"/>
              </a:solidFill>
              <a:latin typeface="Arial"/>
              <a:ea typeface="Arial"/>
              <a:cs typeface="Arial"/>
              <a:sym typeface="Arial"/>
            </a:endParaRPr>
          </a:p>
          <a:p>
            <a:pPr algn="l" indent="0" lvl="1" marL="596900" marR="0" rtl="0">
              <a:lnSpc>
                <a:spcPct val="100000"/>
              </a:lnSpc>
              <a:spcBef>
                <a:spcPts val="400"/>
              </a:spcBef>
              <a:spcAft>
                <a:spcPts val="0"/>
              </a:spcAft>
              <a:buClr>
                <a:schemeClr val="dk2"/>
              </a:buClr>
              <a:buSzPts val="1400"/>
              <a:buFont typeface="Arial"/>
              <a:buNone/>
            </a:pPr>
            <a:r>
              <a:t/>
            </a:r>
            <a:endParaRPr b="0" cap="none" i="1" strike="noStrike" sz="1400" u="none">
              <a:solidFill>
                <a:schemeClr val="accent5"/>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Statement: This represent a simple sql/mysql statement. </a:t>
            </a:r>
            <a:endParaRPr b="0" cap="none" i="0" strike="noStrike" sz="18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Arial"/>
              <a:buChar char="○"/>
            </a:pPr>
            <a:r>
              <a:rPr b="0" cap="none" i="1" lang="en-US" strike="noStrike" sz="1400" u="none">
                <a:solidFill>
                  <a:srgbClr val="00717D"/>
                </a:solidFill>
                <a:latin typeface="Arial"/>
                <a:ea typeface="Arial"/>
                <a:cs typeface="Arial"/>
                <a:sym typeface="Arial"/>
              </a:rPr>
              <a:t>Statement stmt=con.createStatement(); </a:t>
            </a:r>
            <a:endParaRPr b="0" cap="none" i="1" strike="noStrike" sz="1400" u="none">
              <a:solidFill>
                <a:srgbClr val="00717D"/>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1" strike="noStrike" sz="18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br>
              <a:rPr b="0" cap="none" i="0" lang="en-US" strike="noStrike" sz="1400" u="none">
                <a:solidFill>
                  <a:schemeClr val="dk2"/>
                </a:solidFill>
                <a:latin typeface="Arial"/>
                <a:ea typeface="Arial"/>
                <a:cs typeface="Arial"/>
                <a:sym typeface="Arial"/>
              </a:rPr>
            </a:br>
            <a:endParaRPr b="0" cap="none" i="0" strike="noStrike" sz="14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1" strike="noStrike" sz="14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83" name="Shape 183"/>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84" name="Shape 184"/>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Types of Statement available </a:t>
            </a:r>
            <a:endParaRPr b="0" cap="none" i="0" strike="noStrike" sz="2400" u="none">
              <a:solidFill>
                <a:schemeClr val="dk1"/>
              </a:solidFill>
              <a:latin typeface="Arial"/>
              <a:ea typeface="Arial"/>
              <a:cs typeface="Arial"/>
              <a:sym typeface="Arial"/>
            </a:endParaRPr>
          </a:p>
        </p:txBody>
      </p:sp>
      <p:sp>
        <p:nvSpPr>
          <p:cNvPr id="190" name="Shape 190"/>
          <p:cNvSpPr txBox="1"/>
          <p:nvPr>
            <p:ph idx="1" type="body"/>
          </p:nvPr>
        </p:nvSpPr>
        <p:spPr>
          <a:xfrm>
            <a:off x="311700" y="1152475"/>
            <a:ext cx="8520600"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PreparedStatement : this represent precompiled sql/my sql statement which allows improved performance. It allows to execute the query multiple times and we can set the values according to our need. </a:t>
            </a:r>
            <a:endParaRPr b="0" cap="none" i="0" strike="noStrike" sz="18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Arial"/>
              <a:buChar char="○"/>
            </a:pPr>
            <a:r>
              <a:rPr b="0" cap="none" i="1" lang="en-US" strike="noStrike" sz="1400" u="none">
                <a:solidFill>
                  <a:srgbClr val="00717D"/>
                </a:solidFill>
                <a:latin typeface="Arial"/>
                <a:ea typeface="Arial"/>
                <a:cs typeface="Arial"/>
                <a:sym typeface="Arial"/>
              </a:rPr>
              <a:t>PreparedStatement psmt=con.prepareStatement(); </a:t>
            </a:r>
            <a:endParaRPr b="0" cap="none" i="0" strike="noStrike" sz="14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CallableStatement: This allows the access of stored procedures; that are stored on the database </a:t>
            </a:r>
            <a:endParaRPr b="0" cap="none" i="0" strike="noStrike" sz="18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Arial"/>
              <a:buChar char="○"/>
            </a:pPr>
            <a:r>
              <a:rPr b="0" cap="none" i="1" lang="en-US" strike="noStrike" sz="1400" u="none">
                <a:solidFill>
                  <a:srgbClr val="00717D"/>
                </a:solidFill>
                <a:latin typeface="Arial"/>
                <a:ea typeface="Arial"/>
                <a:cs typeface="Arial"/>
                <a:sym typeface="Arial"/>
              </a:rPr>
              <a:t>CallableStatement csmt=con.prepareCall(); </a:t>
            </a:r>
            <a:endParaRPr/>
          </a:p>
          <a:p>
            <a:pPr algn="l" indent="-228600" lvl="0" marL="457200" marR="0" rtl="0">
              <a:lnSpc>
                <a:spcPct val="100000"/>
              </a:lnSpc>
              <a:spcBef>
                <a:spcPts val="0"/>
              </a:spcBef>
              <a:spcAft>
                <a:spcPts val="0"/>
              </a:spcAft>
              <a:buClr>
                <a:schemeClr val="dk2"/>
              </a:buClr>
              <a:buSzPts val="1800"/>
              <a:buFont typeface="Arial"/>
              <a:buNone/>
            </a:pPr>
            <a:r>
              <a:t/>
            </a:r>
            <a:endParaRPr b="0" cap="none" i="1" strike="noStrike" sz="18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br>
              <a:rPr b="0" cap="none" i="0" lang="en-US" strike="noStrike" sz="1400" u="none">
                <a:solidFill>
                  <a:schemeClr val="dk2"/>
                </a:solidFill>
                <a:latin typeface="Arial"/>
                <a:ea typeface="Arial"/>
                <a:cs typeface="Arial"/>
                <a:sym typeface="Arial"/>
              </a:rPr>
            </a:br>
            <a:endParaRPr b="0" cap="none" i="0" strike="noStrike" sz="14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1" strike="noStrike" sz="14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91" name="Shape 191"/>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92" name="Shape 192"/>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JDBC Data Source </a:t>
            </a:r>
            <a:endParaRPr b="0" cap="none" i="0" strike="noStrike" sz="2400" u="none">
              <a:solidFill>
                <a:schemeClr val="dk1"/>
              </a:solidFill>
              <a:latin typeface="Arial"/>
              <a:ea typeface="Arial"/>
              <a:cs typeface="Arial"/>
              <a:sym typeface="Arial"/>
            </a:endParaRPr>
          </a:p>
        </p:txBody>
      </p:sp>
      <p:sp>
        <p:nvSpPr>
          <p:cNvPr id="198" name="Shape 198"/>
          <p:cNvSpPr txBox="1"/>
          <p:nvPr>
            <p:ph idx="1" type="body"/>
          </p:nvPr>
        </p:nvSpPr>
        <p:spPr>
          <a:xfrm>
            <a:off x="311700" y="1152475"/>
            <a:ext cx="6295834"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The JDBC data source interface is an alternative to DriverManager class and conventional JBDC url. All the database information is present in the Naming service and retrieved using the JNDI API.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The Data Source object contains the connection information which will make the actual connection and execute the JDBC commands. </a:t>
            </a:r>
            <a:endParaRPr b="0" cap="none" i="0" strike="noStrike" sz="1800" u="none">
              <a:solidFill>
                <a:schemeClr val="dk2"/>
              </a:solidFill>
              <a:latin typeface="Arial"/>
              <a:ea typeface="Arial"/>
              <a:cs typeface="Arial"/>
              <a:sym typeface="Arial"/>
            </a:endParaRPr>
          </a:p>
          <a:p>
            <a:pPr algn="l" indent="0" lvl="0" marL="114300" marR="0" rtl="0">
              <a:lnSpc>
                <a:spcPct val="115000"/>
              </a:lnSpc>
              <a:spcBef>
                <a:spcPts val="0"/>
              </a:spcBef>
              <a:spcAft>
                <a:spcPts val="0"/>
              </a:spcAft>
              <a:buClr>
                <a:schemeClr val="dk2"/>
              </a:buClr>
              <a:buSzPts val="1800"/>
              <a:buFont typeface="Arial"/>
              <a:buNone/>
            </a:pPr>
            <a:r>
              <a:t/>
            </a:r>
            <a:endParaRPr b="0" cap="none" i="1" strike="noStrike" sz="1800" u="none">
              <a:solidFill>
                <a:srgbClr val="00717D"/>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1" strike="noStrike" sz="18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br>
              <a:rPr b="0" cap="none" i="0" lang="en-US" strike="noStrike" sz="1400" u="none">
                <a:solidFill>
                  <a:schemeClr val="dk2"/>
                </a:solidFill>
                <a:latin typeface="Arial"/>
                <a:ea typeface="Arial"/>
                <a:cs typeface="Arial"/>
                <a:sym typeface="Arial"/>
              </a:rPr>
            </a:br>
            <a:endParaRPr b="0" cap="none" i="0" strike="noStrike" sz="14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1" strike="noStrike" sz="14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99" name="Shape 199"/>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200" name="Shape 200"/>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JDBC Data Source </a:t>
            </a:r>
            <a:endParaRPr b="0" cap="none" i="0" strike="noStrike" sz="2400" u="none">
              <a:solidFill>
                <a:schemeClr val="dk1"/>
              </a:solidFill>
              <a:latin typeface="Arial"/>
              <a:ea typeface="Arial"/>
              <a:cs typeface="Arial"/>
              <a:sym typeface="Arial"/>
            </a:endParaRPr>
          </a:p>
        </p:txBody>
      </p:sp>
      <p:sp>
        <p:nvSpPr>
          <p:cNvPr id="206" name="Shape 206"/>
          <p:cNvSpPr txBox="1"/>
          <p:nvPr>
            <p:ph idx="1" type="body"/>
          </p:nvPr>
        </p:nvSpPr>
        <p:spPr>
          <a:xfrm>
            <a:off x="311700" y="1152475"/>
            <a:ext cx="8013316"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Each Data Source is assigned a logical name by conventional beginning with jdbc/ .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Advantages: </a:t>
            </a:r>
            <a:endParaRPr b="0" cap="none" i="0" strike="noStrike" sz="1800" u="none">
              <a:solidFill>
                <a:schemeClr val="dk2"/>
              </a:solidFill>
              <a:latin typeface="Arial"/>
              <a:ea typeface="Arial"/>
              <a:cs typeface="Arial"/>
              <a:sym typeface="Arial"/>
            </a:endParaRPr>
          </a:p>
          <a:p>
            <a:pPr algn="l" indent="-317500" lvl="1" marL="914400" marR="0" rtl="0">
              <a:lnSpc>
                <a:spcPct val="115000"/>
              </a:lnSpc>
              <a:spcBef>
                <a:spcPts val="400"/>
              </a:spcBef>
              <a:spcAft>
                <a:spcPts val="0"/>
              </a:spcAft>
              <a:buClr>
                <a:schemeClr val="dk2"/>
              </a:buClr>
              <a:buSzPts val="1400"/>
              <a:buFont typeface="Arial"/>
              <a:buChar char="○"/>
            </a:pPr>
            <a:r>
              <a:rPr b="0" cap="none" i="1" lang="en-US" strike="noStrike" sz="1600" u="none">
                <a:solidFill>
                  <a:schemeClr val="dk2"/>
                </a:solidFill>
                <a:latin typeface="Arial"/>
                <a:ea typeface="Arial"/>
                <a:cs typeface="Arial"/>
                <a:sym typeface="Arial"/>
              </a:rPr>
              <a:t>Makes the code portable and reuse. </a:t>
            </a:r>
            <a:endParaRPr/>
          </a:p>
          <a:p>
            <a:pPr algn="l" indent="-317500" lvl="1" marL="914400" marR="0" rtl="0">
              <a:lnSpc>
                <a:spcPct val="115000"/>
              </a:lnSpc>
              <a:spcBef>
                <a:spcPts val="400"/>
              </a:spcBef>
              <a:spcAft>
                <a:spcPts val="0"/>
              </a:spcAft>
              <a:buClr>
                <a:schemeClr val="dk2"/>
              </a:buClr>
              <a:buSzPts val="1400"/>
              <a:buFont typeface="Arial"/>
              <a:buChar char="○"/>
            </a:pPr>
            <a:r>
              <a:rPr b="0" cap="none" i="1" lang="en-US" strike="noStrike" sz="1600" u="none">
                <a:solidFill>
                  <a:schemeClr val="dk2"/>
                </a:solidFill>
                <a:latin typeface="Arial"/>
                <a:ea typeface="Arial"/>
                <a:cs typeface="Arial"/>
                <a:sym typeface="Arial"/>
              </a:rPr>
              <a:t>The application does not have to remember the hardcore driver information. </a:t>
            </a:r>
            <a:endParaRPr/>
          </a:p>
          <a:p>
            <a:pPr algn="l" indent="-317500" lvl="1" marL="914400" marR="0" rtl="0">
              <a:lnSpc>
                <a:spcPct val="115000"/>
              </a:lnSpc>
              <a:spcBef>
                <a:spcPts val="400"/>
              </a:spcBef>
              <a:spcAft>
                <a:spcPts val="0"/>
              </a:spcAft>
              <a:buClr>
                <a:schemeClr val="dk2"/>
              </a:buClr>
              <a:buSzPts val="1400"/>
              <a:buFont typeface="Arial"/>
              <a:buChar char="○"/>
            </a:pPr>
            <a:r>
              <a:rPr b="0" cap="none" i="1" lang="en-US" strike="noStrike" sz="1600" u="none">
                <a:solidFill>
                  <a:schemeClr val="dk2"/>
                </a:solidFill>
                <a:latin typeface="Arial"/>
                <a:ea typeface="Arial"/>
                <a:cs typeface="Arial"/>
                <a:sym typeface="Arial"/>
              </a:rPr>
              <a:t>Connection pooling and distributed transaction advantages is facilitate.</a:t>
            </a:r>
            <a:endParaRPr b="0" cap="none" i="0" strike="noStrike" sz="14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Syntax:</a:t>
            </a:r>
            <a:endParaRPr b="0" cap="none" i="0" strike="noStrike" sz="1800" u="none">
              <a:solidFill>
                <a:schemeClr val="dk2"/>
              </a:solidFill>
              <a:latin typeface="Arial"/>
              <a:ea typeface="Arial"/>
              <a:cs typeface="Arial"/>
              <a:sym typeface="Arial"/>
            </a:endParaRPr>
          </a:p>
          <a:p>
            <a:pPr algn="l" indent="0" lvl="1" marL="596900" marR="0" rtl="0">
              <a:lnSpc>
                <a:spcPct val="115000"/>
              </a:lnSpc>
              <a:spcBef>
                <a:spcPts val="1600"/>
              </a:spcBef>
              <a:spcAft>
                <a:spcPts val="0"/>
              </a:spcAft>
              <a:buClr>
                <a:schemeClr val="dk2"/>
              </a:buClr>
              <a:buSzPts val="1400"/>
              <a:buFont typeface="Arial"/>
              <a:buNone/>
            </a:pPr>
            <a:r>
              <a:rPr b="0" cap="none" i="1" lang="en-US" strike="noStrike" sz="1400" u="none">
                <a:solidFill>
                  <a:srgbClr val="00717D"/>
                </a:solidFill>
                <a:latin typeface="Arial"/>
                <a:ea typeface="Arial"/>
                <a:cs typeface="Arial"/>
                <a:sym typeface="Arial"/>
              </a:rPr>
              <a:t>Context ctx=new InitialContext(); </a:t>
            </a:r>
            <a:endParaRPr b="0" cap="none" i="1" strike="noStrike" sz="1400" u="none">
              <a:solidFill>
                <a:srgbClr val="00717D"/>
              </a:solidFill>
              <a:latin typeface="Arial"/>
              <a:ea typeface="Arial"/>
              <a:cs typeface="Arial"/>
              <a:sym typeface="Arial"/>
            </a:endParaRPr>
          </a:p>
          <a:p>
            <a:pPr algn="l" indent="0" lvl="1" marL="596900" marR="0" rtl="0">
              <a:lnSpc>
                <a:spcPct val="115000"/>
              </a:lnSpc>
              <a:spcBef>
                <a:spcPts val="1600"/>
              </a:spcBef>
              <a:spcAft>
                <a:spcPts val="0"/>
              </a:spcAft>
              <a:buClr>
                <a:schemeClr val="dk2"/>
              </a:buClr>
              <a:buSzPts val="1400"/>
              <a:buFont typeface="Arial"/>
              <a:buNone/>
            </a:pPr>
            <a:r>
              <a:rPr b="0" cap="none" i="1" lang="en-US" strike="noStrike" sz="1400" u="none">
                <a:solidFill>
                  <a:srgbClr val="00717D"/>
                </a:solidFill>
                <a:latin typeface="Arial"/>
                <a:ea typeface="Arial"/>
                <a:cs typeface="Arial"/>
                <a:sym typeface="Arial"/>
              </a:rPr>
              <a:t>DataSource ds=(DataSource)ctx.lookup(“jdbc/teddyDB”); </a:t>
            </a:r>
            <a:endParaRPr b="0" cap="none" i="1" strike="noStrike" sz="1400" u="none">
              <a:solidFill>
                <a:srgbClr val="00717D"/>
              </a:solidFill>
              <a:latin typeface="Arial"/>
              <a:ea typeface="Arial"/>
              <a:cs typeface="Arial"/>
              <a:sym typeface="Arial"/>
            </a:endParaRPr>
          </a:p>
          <a:p>
            <a:pPr algn="l" indent="0" lvl="1" marL="596900" marR="0" rtl="0">
              <a:lnSpc>
                <a:spcPct val="115000"/>
              </a:lnSpc>
              <a:spcBef>
                <a:spcPts val="1600"/>
              </a:spcBef>
              <a:spcAft>
                <a:spcPts val="0"/>
              </a:spcAft>
              <a:buClr>
                <a:schemeClr val="dk2"/>
              </a:buClr>
              <a:buSzPts val="1400"/>
              <a:buFont typeface="Arial"/>
              <a:buNone/>
            </a:pPr>
            <a:r>
              <a:rPr b="0" cap="none" i="1" lang="en-US" strike="noStrike" sz="1400" u="none">
                <a:solidFill>
                  <a:srgbClr val="00717D"/>
                </a:solidFill>
                <a:latin typeface="Arial"/>
                <a:ea typeface="Arial"/>
                <a:cs typeface="Arial"/>
                <a:sym typeface="Arial"/>
              </a:rPr>
              <a:t>Connection con=ds.getConnection(“user_name”,”pass”); </a:t>
            </a:r>
            <a:endParaRPr b="0" cap="none" i="1" strike="noStrike" sz="1400" u="none">
              <a:solidFill>
                <a:srgbClr val="00717D"/>
              </a:solidFill>
              <a:latin typeface="Arial"/>
              <a:ea typeface="Arial"/>
              <a:cs typeface="Arial"/>
              <a:sym typeface="Arial"/>
            </a:endParaRPr>
          </a:p>
          <a:p>
            <a:pPr algn="l" indent="0" lvl="0" marL="114300" marR="0" rtl="0">
              <a:lnSpc>
                <a:spcPct val="115000"/>
              </a:lnSpc>
              <a:spcBef>
                <a:spcPts val="0"/>
              </a:spcBef>
              <a:spcAft>
                <a:spcPts val="0"/>
              </a:spcAft>
              <a:buClr>
                <a:schemeClr val="dk2"/>
              </a:buClr>
              <a:buSzPts val="1800"/>
              <a:buFont typeface="Arial"/>
              <a:buNone/>
            </a:pPr>
            <a:r>
              <a:t/>
            </a:r>
            <a:endParaRPr b="0" cap="none" i="1" strike="noStrike" sz="1800" u="none">
              <a:solidFill>
                <a:srgbClr val="00717D"/>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1" strike="noStrike" sz="18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br>
              <a:rPr b="0" cap="none" i="0" lang="en-US" strike="noStrike" sz="1400" u="none">
                <a:solidFill>
                  <a:schemeClr val="dk2"/>
                </a:solidFill>
                <a:latin typeface="Arial"/>
                <a:ea typeface="Arial"/>
                <a:cs typeface="Arial"/>
                <a:sym typeface="Arial"/>
              </a:rPr>
            </a:br>
            <a:endParaRPr b="0" cap="none" i="0" strike="noStrike" sz="14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00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1" strike="noStrike" sz="1400" u="none">
              <a:solidFill>
                <a:schemeClr val="accent5"/>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207" name="Shape 207"/>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208" name="Shape 208"/>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Discussions </a:t>
            </a:r>
            <a:endParaRPr b="0" cap="none" i="0" strike="noStrike" sz="2400" u="none">
              <a:solidFill>
                <a:schemeClr val="dk1"/>
              </a:solidFill>
              <a:latin typeface="Arial"/>
              <a:ea typeface="Arial"/>
              <a:cs typeface="Arial"/>
              <a:sym typeface="Arial"/>
            </a:endParaRPr>
          </a:p>
        </p:txBody>
      </p:sp>
      <p:sp>
        <p:nvSpPr>
          <p:cNvPr id="63" name="Shape 63"/>
          <p:cNvSpPr txBox="1"/>
          <p:nvPr>
            <p:ph idx="1" type="body"/>
          </p:nvPr>
        </p:nvSpPr>
        <p:spPr>
          <a:xfrm>
            <a:off x="311700" y="1152475"/>
            <a:ext cx="8520600" cy="3416400"/>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What is JDBC?</a:t>
            </a:r>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Reason for JDBC</a:t>
            </a:r>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History</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Architecture of JDBC.</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Types of JDBC driver available. </a:t>
            </a:r>
            <a:endParaRPr b="0" cap="none" i="0" strike="noStrike" sz="1800" u="none">
              <a:solidFill>
                <a:schemeClr val="dk2"/>
              </a:solidFill>
              <a:latin typeface="Noto Sans Symbols"/>
              <a:ea typeface="Noto Sans Symbols"/>
              <a:cs typeface="Noto Sans Symbols"/>
              <a:sym typeface="Noto Sans Symbols"/>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Steps to connect to DB.</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Types of Statement.</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JDBC Data Source.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71450" lvl="0" marL="285750" marR="0" rtl="0">
              <a:lnSpc>
                <a:spcPct val="100000"/>
              </a:lnSpc>
              <a:spcBef>
                <a:spcPts val="0"/>
              </a:spcBef>
              <a:spcAft>
                <a:spcPts val="0"/>
              </a:spcAft>
              <a:buClr>
                <a:schemeClr val="dk2"/>
              </a:buClr>
              <a:buSzPts val="1800"/>
              <a:buFont typeface="Noto Sans Symbols"/>
              <a:buNone/>
            </a:pPr>
            <a:r>
              <a:t/>
            </a:r>
            <a:endParaRPr b="1" cap="none" i="0" strike="noStrike" sz="1800" u="none">
              <a:solidFill>
                <a:schemeClr val="dk2"/>
              </a:solidFill>
              <a:latin typeface="Arial"/>
              <a:ea typeface="Arial"/>
              <a:cs typeface="Arial"/>
              <a:sym typeface="Arial"/>
            </a:endParaRPr>
          </a:p>
          <a:p>
            <a:pPr algn="l" indent="0" lvl="0" marL="0" marR="0" rtl="0">
              <a:lnSpc>
                <a:spcPct val="115000"/>
              </a:lnSpc>
              <a:spcBef>
                <a:spcPts val="0"/>
              </a:spcBef>
              <a:spcAft>
                <a:spcPts val="1600"/>
              </a:spcAft>
              <a:buClr>
                <a:schemeClr val="dk2"/>
              </a:buClr>
              <a:buSzPts val="1800"/>
              <a:buFont typeface="Arial"/>
              <a:buNone/>
            </a:pPr>
            <a:r>
              <a:t/>
            </a:r>
            <a:endParaRPr b="0" cap="none" i="0" strike="noStrike" sz="1800" u="none">
              <a:solidFill>
                <a:srgbClr val="0070C0"/>
              </a:solidFill>
              <a:latin typeface="Arial"/>
              <a:ea typeface="Arial"/>
              <a:cs typeface="Arial"/>
              <a:sym typeface="Arial"/>
            </a:endParaRPr>
          </a:p>
        </p:txBody>
      </p:sp>
      <p:grpSp>
        <p:nvGrpSpPr>
          <p:cNvPr id="64" name="Shape 64"/>
          <p:cNvGrpSpPr/>
          <p:nvPr/>
        </p:nvGrpSpPr>
        <p:grpSpPr>
          <a:xfrm>
            <a:off x="8425175" y="4731928"/>
            <a:ext cx="718875" cy="411447"/>
            <a:chOff x="8425175" y="4731928"/>
            <a:chExt cx="718875" cy="411447"/>
          </a:xfrm>
        </p:grpSpPr>
        <p:pic>
          <p:nvPicPr>
            <p:cNvPr id="65" name="Shape 65"/>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66" name="Shape 66"/>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grpSp>
      <p:pic>
        <p:nvPicPr>
          <p:cNvPr id="67" name="Shape 67"/>
          <p:cNvPicPr preferRelativeResize="0"/>
          <p:nvPr/>
        </p:nvPicPr>
        <p:blipFill rotWithShape="1">
          <a:blip r:embed="rId4">
            <a:alphaModFix/>
          </a:blip>
          <a:srcRect b="0" l="0" r="0" t="0"/>
          <a:stretch/>
        </p:blipFill>
        <p:spPr>
          <a:xfrm>
            <a:off x="8178800" y="4178300"/>
            <a:ext cx="812800" cy="81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t/>
            </a:r>
            <a:endParaRPr b="1" cap="none" i="0" strike="noStrike" sz="2800" u="none">
              <a:solidFill>
                <a:schemeClr val="dk1"/>
              </a:solidFill>
              <a:latin typeface="Arial"/>
              <a:ea typeface="Arial"/>
              <a:cs typeface="Arial"/>
              <a:sym typeface="Arial"/>
            </a:endParaRPr>
          </a:p>
        </p:txBody>
      </p:sp>
      <p:sp>
        <p:nvSpPr>
          <p:cNvPr id="214" name="Shape 214"/>
          <p:cNvSpPr txBox="1"/>
          <p:nvPr>
            <p:ph idx="1" type="body"/>
          </p:nvPr>
        </p:nvSpPr>
        <p:spPr>
          <a:xfrm>
            <a:off x="311700" y="1152475"/>
            <a:ext cx="8520600" cy="3416400"/>
          </a:xfrm>
          <a:prstGeom prst="rect">
            <a:avLst/>
          </a:prstGeom>
          <a:noFill/>
          <a:ln>
            <a:noFill/>
          </a:ln>
        </p:spPr>
        <p:txBody>
          <a:bodyPr anchor="t" anchorCtr="0" bIns="91425" lIns="91425" numCol="1" rIns="91425" spcFirstLastPara="1" tIns="91425" wrap="square">
            <a:noAutofit/>
          </a:bodyPr>
          <a:lstStyle/>
          <a:p>
            <a:pPr algn="l" indent="0" lvl="1" marL="457200" marR="0" rtl="0">
              <a:lnSpc>
                <a:spcPct val="115000"/>
              </a:lnSpc>
              <a:spcBef>
                <a:spcPts val="0"/>
              </a:spcBef>
              <a:spcAft>
                <a:spcPts val="1600"/>
              </a:spcAft>
              <a:buClr>
                <a:schemeClr val="dk2"/>
              </a:buClr>
              <a:buSzPts val="1400"/>
              <a:buFont typeface="Arial"/>
              <a:buNone/>
            </a:pPr>
            <a:r>
              <a:t/>
            </a:r>
            <a:endParaRPr b="0" cap="none" i="0" strike="noStrike" sz="1400" u="none">
              <a:solidFill>
                <a:schemeClr val="dk2"/>
              </a:solidFill>
              <a:latin typeface="Arial"/>
              <a:ea typeface="Arial"/>
              <a:cs typeface="Arial"/>
              <a:sym typeface="Arial"/>
            </a:endParaRPr>
          </a:p>
        </p:txBody>
      </p:sp>
      <p:pic>
        <p:nvPicPr>
          <p:cNvPr id="215" name="Shape 215"/>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216" name="Shape 216"/>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pic>
        <p:nvPicPr>
          <p:cNvPr id="217" name="Shape 217"/>
          <p:cNvPicPr preferRelativeResize="0"/>
          <p:nvPr/>
        </p:nvPicPr>
        <p:blipFill rotWithShape="1">
          <a:blip r:embed="rId4">
            <a:alphaModFix/>
          </a:blip>
          <a:srcRect b="0" l="0" r="0" t="0"/>
          <a:stretch/>
        </p:blipFill>
        <p:spPr>
          <a:xfrm>
            <a:off x="1657883" y="1352342"/>
            <a:ext cx="6161518" cy="30166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What is JDBC ? </a:t>
            </a:r>
            <a:endParaRPr b="0" cap="none" i="0" strike="noStrike" sz="2400" u="none">
              <a:solidFill>
                <a:schemeClr val="dk1"/>
              </a:solidFill>
              <a:latin typeface="Arial"/>
              <a:ea typeface="Arial"/>
              <a:cs typeface="Arial"/>
              <a:sym typeface="Arial"/>
            </a:endParaRPr>
          </a:p>
        </p:txBody>
      </p:sp>
      <p:sp>
        <p:nvSpPr>
          <p:cNvPr id="73" name="Shape 73"/>
          <p:cNvSpPr txBox="1"/>
          <p:nvPr>
            <p:ph idx="1" type="body"/>
          </p:nvPr>
        </p:nvSpPr>
        <p:spPr>
          <a:xfrm>
            <a:off x="311700" y="938254"/>
            <a:ext cx="8520600" cy="409492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JDBC is a standard interface for connecting to relational databases from Java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The JDBC Classes and Interfaces are in the </a:t>
            </a:r>
            <a:r>
              <a:rPr b="1" cap="none" i="1" lang="en-US" strike="noStrike" sz="1800" u="none">
                <a:solidFill>
                  <a:schemeClr val="dk2"/>
                </a:solidFill>
                <a:latin typeface="Arial"/>
                <a:ea typeface="Arial"/>
                <a:cs typeface="Arial"/>
                <a:sym typeface="Arial"/>
              </a:rPr>
              <a:t>java.sql </a:t>
            </a:r>
            <a:r>
              <a:rPr b="0" cap="none" i="0" lang="en-US" strike="noStrike" sz="1800" u="none">
                <a:solidFill>
                  <a:schemeClr val="dk2"/>
                </a:solidFill>
                <a:latin typeface="Arial"/>
                <a:ea typeface="Arial"/>
                <a:cs typeface="Arial"/>
                <a:sym typeface="Arial"/>
              </a:rPr>
              <a:t>package JDBC is Java API for executing SQL statements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Provides a standard API for tool/database developers</a:t>
            </a:r>
            <a:br>
              <a:rPr b="0" cap="none" i="0" lang="en-US" strike="noStrike" sz="1800" u="none">
                <a:solidFill>
                  <a:schemeClr val="dk2"/>
                </a:solidFill>
                <a:latin typeface="Arial"/>
                <a:ea typeface="Arial"/>
                <a:cs typeface="Arial"/>
                <a:sym typeface="Arial"/>
              </a:rPr>
            </a:br>
            <a:r>
              <a:rPr b="0" cap="none" i="0" lang="en-US" strike="noStrike" sz="1800" u="none">
                <a:solidFill>
                  <a:schemeClr val="dk2"/>
                </a:solidFill>
                <a:latin typeface="Arial"/>
                <a:ea typeface="Arial"/>
                <a:cs typeface="Arial"/>
                <a:sym typeface="Arial"/>
              </a:rPr>
              <a:t>Possible to write database applications using a pure Java API Easy to send SQL statements to virtually any relational database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What does JDBC do? </a:t>
            </a:r>
            <a:endParaRPr b="0" cap="none" i="0" strike="noStrike" sz="18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r>
              <a:rPr b="0" cap="none" i="0" lang="en-US" strike="noStrike" sz="1600" u="none">
                <a:solidFill>
                  <a:schemeClr val="dk2"/>
                </a:solidFill>
                <a:latin typeface="Arial"/>
                <a:ea typeface="Arial"/>
                <a:cs typeface="Arial"/>
                <a:sym typeface="Arial"/>
              </a:rPr>
              <a:t>Establish a connection with a database </a:t>
            </a:r>
            <a:endParaRPr b="0" cap="none" i="0" strike="noStrike" sz="16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r>
              <a:rPr b="0" cap="none" i="0" lang="en-US" strike="noStrike" sz="1600" u="none">
                <a:solidFill>
                  <a:schemeClr val="dk2"/>
                </a:solidFill>
                <a:latin typeface="Arial"/>
                <a:ea typeface="Arial"/>
                <a:cs typeface="Arial"/>
                <a:sym typeface="Arial"/>
              </a:rPr>
              <a:t>Send SQL statements</a:t>
            </a:r>
            <a:endParaRPr/>
          </a:p>
          <a:p>
            <a:pPr algn="l" indent="-317500" lvl="1" marL="914400" marR="0" rtl="0">
              <a:lnSpc>
                <a:spcPct val="100000"/>
              </a:lnSpc>
              <a:spcBef>
                <a:spcPts val="1600"/>
              </a:spcBef>
              <a:spcAft>
                <a:spcPts val="0"/>
              </a:spcAft>
              <a:buClr>
                <a:schemeClr val="dk2"/>
              </a:buClr>
              <a:buSzPts val="1400"/>
              <a:buFont typeface="Arial"/>
              <a:buChar char="○"/>
            </a:pPr>
            <a:r>
              <a:rPr b="0" cap="none" i="0" lang="en-US" strike="noStrike" sz="1600" u="none">
                <a:solidFill>
                  <a:schemeClr val="dk2"/>
                </a:solidFill>
                <a:latin typeface="Arial"/>
                <a:ea typeface="Arial"/>
                <a:cs typeface="Arial"/>
                <a:sym typeface="Arial"/>
              </a:rPr>
              <a:t>Process the results </a:t>
            </a:r>
            <a:endParaRPr b="0" cap="none" i="0" strike="noStrike" sz="1600" u="none">
              <a:solidFill>
                <a:schemeClr val="dk2"/>
              </a:solidFill>
              <a:latin typeface="Arial"/>
              <a:ea typeface="Arial"/>
              <a:cs typeface="Arial"/>
              <a:sym typeface="Arial"/>
            </a:endParaRPr>
          </a:p>
          <a:p>
            <a:pPr algn="l" indent="0" lvl="0" marL="114300" marR="0" rtl="0">
              <a:lnSpc>
                <a:spcPct val="115000"/>
              </a:lnSpc>
              <a:spcBef>
                <a:spcPts val="0"/>
              </a:spcBef>
              <a:spcAft>
                <a:spcPts val="0"/>
              </a:spcAft>
              <a:buClr>
                <a:schemeClr val="dk2"/>
              </a:buClr>
              <a:buSzPts val="1800"/>
              <a:buFont typeface="Arial"/>
              <a:buNone/>
            </a:pPr>
            <a:r>
              <a:rPr b="0" cap="none" i="0" lang="en-US" strike="noStrike" sz="1800" u="none">
                <a:solidFill>
                  <a:schemeClr val="dk2"/>
                </a:solidFill>
                <a:latin typeface="Arial"/>
                <a:ea typeface="Arial"/>
                <a:cs typeface="Arial"/>
                <a:sym typeface="Arial"/>
              </a:rPr>
              <a:t>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50000"/>
              </a:lnSpc>
              <a:spcBef>
                <a:spcPts val="400"/>
              </a:spcBef>
              <a:spcAft>
                <a:spcPts val="0"/>
              </a:spcAft>
              <a:buClr>
                <a:schemeClr val="dk2"/>
              </a:buClr>
              <a:buSzPts val="1400"/>
              <a:buFont typeface="Noto Sans Symbols"/>
              <a:buNone/>
            </a:pPr>
            <a:r>
              <a:t/>
            </a:r>
            <a:endParaRPr b="0"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74" name="Shape 74"/>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75" name="Shape 75"/>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What is JDBC ? </a:t>
            </a:r>
            <a:endParaRPr b="0" cap="none" i="0" strike="noStrike" sz="2400" u="none">
              <a:solidFill>
                <a:schemeClr val="dk1"/>
              </a:solidFill>
              <a:latin typeface="Arial"/>
              <a:ea typeface="Arial"/>
              <a:cs typeface="Arial"/>
              <a:sym typeface="Arial"/>
            </a:endParaRPr>
          </a:p>
        </p:txBody>
      </p:sp>
      <p:sp>
        <p:nvSpPr>
          <p:cNvPr id="81" name="Shape 81"/>
          <p:cNvSpPr txBox="1"/>
          <p:nvPr>
            <p:ph idx="1" type="body"/>
          </p:nvPr>
        </p:nvSpPr>
        <p:spPr>
          <a:xfrm>
            <a:off x="311700" y="938254"/>
            <a:ext cx="8520600" cy="409492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JDBC is a standard interface for connecting to relational databases from Java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The JDBC Classes and Interfaces are in the </a:t>
            </a:r>
            <a:r>
              <a:rPr b="1" cap="none" i="1" lang="en-US" strike="noStrike" sz="1800" u="none">
                <a:solidFill>
                  <a:schemeClr val="dk2"/>
                </a:solidFill>
                <a:latin typeface="Arial"/>
                <a:ea typeface="Arial"/>
                <a:cs typeface="Arial"/>
                <a:sym typeface="Arial"/>
              </a:rPr>
              <a:t>java.sql </a:t>
            </a:r>
            <a:r>
              <a:rPr b="0" cap="none" i="0" lang="en-US" strike="noStrike" sz="1800" u="none">
                <a:solidFill>
                  <a:schemeClr val="dk2"/>
                </a:solidFill>
                <a:latin typeface="Arial"/>
                <a:ea typeface="Arial"/>
                <a:cs typeface="Arial"/>
                <a:sym typeface="Arial"/>
              </a:rPr>
              <a:t>package JDBC is Java API for executing SQL statements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Provides a standard API for tool/database developers</a:t>
            </a:r>
            <a:br>
              <a:rPr b="0" cap="none" i="0" lang="en-US" strike="noStrike" sz="1800" u="none">
                <a:solidFill>
                  <a:schemeClr val="dk2"/>
                </a:solidFill>
                <a:latin typeface="Arial"/>
                <a:ea typeface="Arial"/>
                <a:cs typeface="Arial"/>
                <a:sym typeface="Arial"/>
              </a:rPr>
            </a:br>
            <a:r>
              <a:rPr b="0" cap="none" i="0" lang="en-US" strike="noStrike" sz="1800" u="none">
                <a:solidFill>
                  <a:schemeClr val="dk2"/>
                </a:solidFill>
                <a:latin typeface="Arial"/>
                <a:ea typeface="Arial"/>
                <a:cs typeface="Arial"/>
                <a:sym typeface="Arial"/>
              </a:rPr>
              <a:t>Possible to write database applications using a pure Java API Easy to send SQL statements to virtually any relational database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What does JDBC do? </a:t>
            </a:r>
            <a:endParaRPr b="0" cap="none" i="0" strike="noStrike" sz="18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r>
              <a:rPr b="0" cap="none" i="0" lang="en-US" strike="noStrike" sz="1600" u="none">
                <a:solidFill>
                  <a:schemeClr val="dk2"/>
                </a:solidFill>
                <a:latin typeface="Arial"/>
                <a:ea typeface="Arial"/>
                <a:cs typeface="Arial"/>
                <a:sym typeface="Arial"/>
              </a:rPr>
              <a:t>Establish a connection with a database </a:t>
            </a:r>
            <a:endParaRPr b="0" cap="none" i="0" strike="noStrike" sz="16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Arial"/>
              <a:buChar char="○"/>
            </a:pPr>
            <a:r>
              <a:rPr b="0" cap="none" i="0" lang="en-US" strike="noStrike" sz="1600" u="none">
                <a:solidFill>
                  <a:schemeClr val="dk2"/>
                </a:solidFill>
                <a:latin typeface="Arial"/>
                <a:ea typeface="Arial"/>
                <a:cs typeface="Arial"/>
                <a:sym typeface="Arial"/>
              </a:rPr>
              <a:t>Send SQL statements</a:t>
            </a:r>
            <a:endParaRPr/>
          </a:p>
          <a:p>
            <a:pPr algn="l" indent="-317500" lvl="1" marL="914400" marR="0" rtl="0">
              <a:lnSpc>
                <a:spcPct val="100000"/>
              </a:lnSpc>
              <a:spcBef>
                <a:spcPts val="1600"/>
              </a:spcBef>
              <a:spcAft>
                <a:spcPts val="0"/>
              </a:spcAft>
              <a:buClr>
                <a:schemeClr val="dk2"/>
              </a:buClr>
              <a:buSzPts val="1400"/>
              <a:buFont typeface="Arial"/>
              <a:buChar char="○"/>
            </a:pPr>
            <a:r>
              <a:rPr b="0" cap="none" i="0" lang="en-US" strike="noStrike" sz="1600" u="none">
                <a:solidFill>
                  <a:schemeClr val="dk2"/>
                </a:solidFill>
                <a:latin typeface="Arial"/>
                <a:ea typeface="Arial"/>
                <a:cs typeface="Arial"/>
                <a:sym typeface="Arial"/>
              </a:rPr>
              <a:t>Process the results </a:t>
            </a:r>
            <a:endParaRPr b="0" cap="none" i="0" strike="noStrike" sz="1600" u="none">
              <a:solidFill>
                <a:schemeClr val="dk2"/>
              </a:solidFill>
              <a:latin typeface="Arial"/>
              <a:ea typeface="Arial"/>
              <a:cs typeface="Arial"/>
              <a:sym typeface="Arial"/>
            </a:endParaRPr>
          </a:p>
          <a:p>
            <a:pPr algn="l" indent="0" lvl="0" marL="114300" marR="0" rtl="0">
              <a:lnSpc>
                <a:spcPct val="115000"/>
              </a:lnSpc>
              <a:spcBef>
                <a:spcPts val="0"/>
              </a:spcBef>
              <a:spcAft>
                <a:spcPts val="0"/>
              </a:spcAft>
              <a:buClr>
                <a:schemeClr val="dk2"/>
              </a:buClr>
              <a:buSzPts val="1800"/>
              <a:buFont typeface="Arial"/>
              <a:buNone/>
            </a:pPr>
            <a:r>
              <a:rPr b="0" cap="none" i="0" lang="en-US" strike="noStrike" sz="1800" u="none">
                <a:solidFill>
                  <a:schemeClr val="dk2"/>
                </a:solidFill>
                <a:latin typeface="Arial"/>
                <a:ea typeface="Arial"/>
                <a:cs typeface="Arial"/>
                <a:sym typeface="Arial"/>
              </a:rPr>
              <a:t>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50000"/>
              </a:lnSpc>
              <a:spcBef>
                <a:spcPts val="400"/>
              </a:spcBef>
              <a:spcAft>
                <a:spcPts val="0"/>
              </a:spcAft>
              <a:buClr>
                <a:schemeClr val="dk2"/>
              </a:buClr>
              <a:buSzPts val="1400"/>
              <a:buFont typeface="Noto Sans Symbols"/>
              <a:buNone/>
            </a:pPr>
            <a:r>
              <a:t/>
            </a:r>
            <a:endParaRPr b="0"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82" name="Shape 82"/>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83" name="Shape 83"/>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Reason for JDBC </a:t>
            </a:r>
            <a:endParaRPr b="0" cap="none" i="0" strike="noStrike" sz="2400" u="none">
              <a:solidFill>
                <a:schemeClr val="dk1"/>
              </a:solidFill>
              <a:latin typeface="Arial"/>
              <a:ea typeface="Arial"/>
              <a:cs typeface="Arial"/>
              <a:sym typeface="Arial"/>
            </a:endParaRPr>
          </a:p>
        </p:txBody>
      </p:sp>
      <p:sp>
        <p:nvSpPr>
          <p:cNvPr id="89" name="Shape 89"/>
          <p:cNvSpPr txBox="1"/>
          <p:nvPr>
            <p:ph idx="1" type="body"/>
          </p:nvPr>
        </p:nvSpPr>
        <p:spPr>
          <a:xfrm>
            <a:off x="311700" y="938254"/>
            <a:ext cx="8520600" cy="409492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Database vendors (Microsoft Access, Oracle etc.) provide proprietary (non standard) API for </a:t>
            </a:r>
            <a:r>
              <a:rPr b="1" cap="none" i="0" lang="en-US" strike="noStrike" sz="1800" u="none">
                <a:solidFill>
                  <a:schemeClr val="dk2"/>
                </a:solidFill>
                <a:latin typeface="Arial"/>
                <a:ea typeface="Arial"/>
                <a:cs typeface="Arial"/>
                <a:sym typeface="Arial"/>
              </a:rPr>
              <a:t>sending </a:t>
            </a:r>
            <a:r>
              <a:rPr b="0" cap="none" i="0" lang="en-US" strike="noStrike" sz="1800" u="none">
                <a:solidFill>
                  <a:schemeClr val="dk2"/>
                </a:solidFill>
                <a:latin typeface="Arial"/>
                <a:ea typeface="Arial"/>
                <a:cs typeface="Arial"/>
                <a:sym typeface="Arial"/>
              </a:rPr>
              <a:t>SQL to the server and </a:t>
            </a:r>
            <a:r>
              <a:rPr b="1" cap="none" i="0" lang="en-US" strike="noStrike" sz="1800" u="none">
                <a:solidFill>
                  <a:schemeClr val="dk2"/>
                </a:solidFill>
                <a:latin typeface="Arial"/>
                <a:ea typeface="Arial"/>
                <a:cs typeface="Arial"/>
                <a:sym typeface="Arial"/>
              </a:rPr>
              <a:t>receiving </a:t>
            </a:r>
            <a:r>
              <a:rPr b="0" cap="none" i="0" lang="en-US" strike="noStrike" sz="1800" u="none">
                <a:solidFill>
                  <a:schemeClr val="dk2"/>
                </a:solidFill>
                <a:latin typeface="Arial"/>
                <a:ea typeface="Arial"/>
                <a:cs typeface="Arial"/>
                <a:sym typeface="Arial"/>
              </a:rPr>
              <a:t>results from it</a:t>
            </a:r>
            <a:br>
              <a:rPr b="0" cap="none" i="0" lang="en-US" strike="noStrike" sz="1800" u="none">
                <a:solidFill>
                  <a:schemeClr val="dk2"/>
                </a:solidFill>
                <a:latin typeface="Arial"/>
                <a:ea typeface="Arial"/>
                <a:cs typeface="Arial"/>
                <a:sym typeface="Arial"/>
              </a:rPr>
            </a:br>
            <a:r>
              <a:rPr b="0" cap="none" i="0" lang="en-US" strike="noStrike" sz="1800" u="none">
                <a:solidFill>
                  <a:schemeClr val="dk2"/>
                </a:solidFill>
                <a:latin typeface="Arial"/>
                <a:ea typeface="Arial"/>
                <a:cs typeface="Arial"/>
                <a:sym typeface="Arial"/>
              </a:rPr>
              <a:t>Languages such as C/C++ can make use of these proprietary APIs directly </a:t>
            </a:r>
            <a:endParaRPr b="0" cap="none" i="0" strike="noStrike" sz="18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Noto Sans Symbols"/>
              <a:buChar char="▪"/>
            </a:pPr>
            <a:r>
              <a:rPr b="0" cap="none" i="0" lang="en-US" strike="noStrike" sz="1600" u="none">
                <a:solidFill>
                  <a:schemeClr val="dk2"/>
                </a:solidFill>
                <a:latin typeface="Arial"/>
                <a:ea typeface="Arial"/>
                <a:cs typeface="Arial"/>
                <a:sym typeface="Arial"/>
              </a:rPr>
              <a:t>High performance</a:t>
            </a:r>
            <a:endParaRPr b="0" cap="none" i="0" strike="noStrike" sz="1600" u="none">
              <a:solidFill>
                <a:schemeClr val="dk2"/>
              </a:solidFill>
              <a:latin typeface="Arial"/>
              <a:ea typeface="Arial"/>
              <a:cs typeface="Arial"/>
              <a:sym typeface="Arial"/>
            </a:endParaRPr>
          </a:p>
          <a:p>
            <a:pPr algn="l" indent="-317500" lvl="1" marL="914400" marR="0" rtl="0">
              <a:lnSpc>
                <a:spcPct val="100000"/>
              </a:lnSpc>
              <a:spcBef>
                <a:spcPts val="1600"/>
              </a:spcBef>
              <a:spcAft>
                <a:spcPts val="0"/>
              </a:spcAft>
              <a:buClr>
                <a:schemeClr val="dk2"/>
              </a:buClr>
              <a:buSzPts val="1400"/>
              <a:buFont typeface="Noto Sans Symbols"/>
              <a:buChar char="▪"/>
            </a:pPr>
            <a:r>
              <a:rPr b="0" cap="none" i="0" lang="en-US" strike="noStrike" sz="1600" u="none">
                <a:solidFill>
                  <a:schemeClr val="dk2"/>
                </a:solidFill>
                <a:latin typeface="Arial"/>
                <a:ea typeface="Arial"/>
                <a:cs typeface="Arial"/>
                <a:sym typeface="Arial"/>
              </a:rPr>
              <a:t>Can make use of non standard features of the database</a:t>
            </a:r>
            <a:endParaRPr/>
          </a:p>
          <a:p>
            <a:pPr algn="l" indent="-317500" lvl="1" marL="914400" marR="0" rtl="0">
              <a:lnSpc>
                <a:spcPct val="100000"/>
              </a:lnSpc>
              <a:spcBef>
                <a:spcPts val="1600"/>
              </a:spcBef>
              <a:spcAft>
                <a:spcPts val="0"/>
              </a:spcAft>
              <a:buClr>
                <a:schemeClr val="dk2"/>
              </a:buClr>
              <a:buSzPts val="1400"/>
              <a:buFont typeface="Noto Sans Symbols"/>
              <a:buChar char="▪"/>
            </a:pPr>
            <a:r>
              <a:rPr b="0" cap="none" i="0" lang="en-US" strike="noStrike" sz="1600" u="none">
                <a:solidFill>
                  <a:schemeClr val="dk2"/>
                </a:solidFill>
                <a:latin typeface="Arial"/>
                <a:ea typeface="Arial"/>
                <a:cs typeface="Arial"/>
                <a:sym typeface="Arial"/>
              </a:rPr>
              <a:t>All the database code needs to be rewritten if you change </a:t>
            </a:r>
            <a:endParaRPr b="0" cap="none" i="0" strike="noStrike" sz="16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database vendor or product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Noto Sans Symbols"/>
              <a:buChar char="▪"/>
            </a:pPr>
            <a:r>
              <a:rPr b="0" cap="none" i="0" lang="en-US" strike="noStrike" sz="1800" u="none">
                <a:solidFill>
                  <a:schemeClr val="dk2"/>
                </a:solidFill>
                <a:latin typeface="Arial"/>
                <a:ea typeface="Arial"/>
                <a:cs typeface="Arial"/>
                <a:sym typeface="Arial"/>
              </a:rPr>
              <a:t>JDBC is a </a:t>
            </a:r>
            <a:r>
              <a:rPr b="1" cap="none" i="0" lang="en-US" strike="noStrike" sz="1800" u="none">
                <a:solidFill>
                  <a:schemeClr val="dk2"/>
                </a:solidFill>
                <a:latin typeface="Arial"/>
                <a:ea typeface="Arial"/>
                <a:cs typeface="Arial"/>
                <a:sym typeface="Arial"/>
              </a:rPr>
              <a:t>vendor independent </a:t>
            </a:r>
            <a:r>
              <a:rPr b="0" cap="none" i="0" lang="en-US" strike="noStrike" sz="1800" u="none">
                <a:solidFill>
                  <a:schemeClr val="dk2"/>
                </a:solidFill>
                <a:latin typeface="Arial"/>
                <a:ea typeface="Arial"/>
                <a:cs typeface="Arial"/>
                <a:sym typeface="Arial"/>
              </a:rPr>
              <a:t>API for accessing relational data from different database vendors in a consistent way </a:t>
            </a:r>
            <a:endParaRPr b="0" cap="none" i="0" strike="noStrike" sz="1800" u="none">
              <a:solidFill>
                <a:schemeClr val="dk2"/>
              </a:solidFill>
              <a:latin typeface="Arial"/>
              <a:ea typeface="Arial"/>
              <a:cs typeface="Arial"/>
              <a:sym typeface="Arial"/>
            </a:endParaRPr>
          </a:p>
          <a:p>
            <a:pPr algn="l" indent="-228600" lvl="1" marL="914400" marR="0" rtl="0">
              <a:lnSpc>
                <a:spcPct val="100000"/>
              </a:lnSpc>
              <a:spcBef>
                <a:spcPts val="1600"/>
              </a:spcBef>
              <a:spcAft>
                <a:spcPts val="0"/>
              </a:spcAft>
              <a:buClr>
                <a:schemeClr val="dk2"/>
              </a:buClr>
              <a:buSzPts val="1400"/>
              <a:buFont typeface="Arial"/>
              <a:buNone/>
            </a:pPr>
            <a:r>
              <a:t/>
            </a:r>
            <a:endParaRPr b="0" cap="none" i="0" strike="noStrike" sz="1600" u="none">
              <a:solidFill>
                <a:schemeClr val="dk2"/>
              </a:solidFill>
              <a:latin typeface="Arial"/>
              <a:ea typeface="Arial"/>
              <a:cs typeface="Arial"/>
              <a:sym typeface="Arial"/>
            </a:endParaRPr>
          </a:p>
          <a:p>
            <a:pPr algn="l" indent="0" lvl="0" marL="114300" marR="0" rtl="0">
              <a:lnSpc>
                <a:spcPct val="115000"/>
              </a:lnSpc>
              <a:spcBef>
                <a:spcPts val="0"/>
              </a:spcBef>
              <a:spcAft>
                <a:spcPts val="0"/>
              </a:spcAft>
              <a:buClr>
                <a:schemeClr val="dk2"/>
              </a:buClr>
              <a:buSzPts val="1800"/>
              <a:buFont typeface="Arial"/>
              <a:buNone/>
            </a:pPr>
            <a:r>
              <a:rPr b="0" cap="none" i="0" lang="en-US" strike="noStrike" sz="1800" u="none">
                <a:solidFill>
                  <a:schemeClr val="dk2"/>
                </a:solidFill>
                <a:latin typeface="Arial"/>
                <a:ea typeface="Arial"/>
                <a:cs typeface="Arial"/>
                <a:sym typeface="Arial"/>
              </a:rPr>
              <a:t>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50000"/>
              </a:lnSpc>
              <a:spcBef>
                <a:spcPts val="400"/>
              </a:spcBef>
              <a:spcAft>
                <a:spcPts val="0"/>
              </a:spcAft>
              <a:buClr>
                <a:schemeClr val="dk2"/>
              </a:buClr>
              <a:buSzPts val="1400"/>
              <a:buFont typeface="Noto Sans Symbols"/>
              <a:buNone/>
            </a:pPr>
            <a:r>
              <a:t/>
            </a:r>
            <a:endParaRPr b="0"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90" name="Shape 90"/>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91" name="Shape 91"/>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History</a:t>
            </a:r>
            <a:br>
              <a:rPr b="0" cap="none" i="0" lang="en-US" strike="noStrike" sz="2400" u="none">
                <a:solidFill>
                  <a:schemeClr val="dk1"/>
                </a:solidFill>
                <a:latin typeface="Arial"/>
                <a:ea typeface="Arial"/>
                <a:cs typeface="Arial"/>
                <a:sym typeface="Arial"/>
              </a:rPr>
            </a:br>
            <a:endParaRPr b="0" cap="none" i="0" strike="noStrike" sz="2400" u="none">
              <a:solidFill>
                <a:schemeClr val="dk1"/>
              </a:solidFill>
              <a:latin typeface="Arial"/>
              <a:ea typeface="Arial"/>
              <a:cs typeface="Arial"/>
              <a:sym typeface="Arial"/>
            </a:endParaRPr>
          </a:p>
        </p:txBody>
      </p:sp>
      <p:sp>
        <p:nvSpPr>
          <p:cNvPr id="97" name="Shape 97"/>
          <p:cNvSpPr txBox="1"/>
          <p:nvPr>
            <p:ph idx="1" type="body"/>
          </p:nvPr>
        </p:nvSpPr>
        <p:spPr>
          <a:xfrm>
            <a:off x="311700" y="946205"/>
            <a:ext cx="8520600" cy="401890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00000"/>
              </a:lnSpc>
              <a:spcBef>
                <a:spcPts val="0"/>
              </a:spcBef>
              <a:spcAft>
                <a:spcPts val="0"/>
              </a:spcAft>
              <a:buClr>
                <a:schemeClr val="dk2"/>
              </a:buClr>
              <a:buSzPts val="1800"/>
              <a:buFont typeface="Arial"/>
              <a:buChar char="●"/>
            </a:pPr>
            <a:r>
              <a:rPr b="0" cap="none" i="0" lang="en-US" strike="noStrike" sz="1800" u="none">
                <a:solidFill>
                  <a:srgbClr val="EF8600"/>
                </a:solidFill>
                <a:latin typeface="Arial"/>
                <a:ea typeface="Arial"/>
                <a:cs typeface="Arial"/>
                <a:sym typeface="Arial"/>
              </a:rPr>
              <a:t>JDBC 1.0 released 9/1996</a:t>
            </a:r>
            <a:endParaRPr/>
          </a:p>
          <a:p>
            <a:pPr algn="l" indent="-317500" lvl="1" marL="914400" marR="0" rtl="0">
              <a:lnSpc>
                <a:spcPct val="100000"/>
              </a:lnSpc>
              <a:spcBef>
                <a:spcPts val="6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Contains basic functionality to connect to database, query database, process results </a:t>
            </a:r>
            <a:endParaRPr b="0" cap="none" i="1" strike="noStrike" sz="1500" u="none">
              <a:solidFill>
                <a:schemeClr val="dk2"/>
              </a:solidFill>
              <a:latin typeface="Arial"/>
              <a:ea typeface="Arial"/>
              <a:cs typeface="Arial"/>
              <a:sym typeface="Arial"/>
            </a:endParaRPr>
          </a:p>
          <a:p>
            <a:pPr algn="l" indent="-317500" lvl="1" marL="914400" marR="0" rtl="0">
              <a:lnSpc>
                <a:spcPct val="100000"/>
              </a:lnSpc>
              <a:spcBef>
                <a:spcPts val="6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JDBC classes are part of java.sql package </a:t>
            </a:r>
            <a:endParaRPr b="0" cap="none" i="1" strike="noStrike" sz="1500" u="none">
              <a:solidFill>
                <a:schemeClr val="dk2"/>
              </a:solidFill>
              <a:latin typeface="Arial"/>
              <a:ea typeface="Arial"/>
              <a:cs typeface="Arial"/>
              <a:sym typeface="Arial"/>
            </a:endParaRPr>
          </a:p>
          <a:p>
            <a:pPr algn="l" indent="-317500" lvl="1" marL="914400" marR="0" rtl="0">
              <a:lnSpc>
                <a:spcPct val="100000"/>
              </a:lnSpc>
              <a:spcBef>
                <a:spcPts val="6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Comes with JDK 1.1</a:t>
            </a:r>
            <a:r>
              <a:rPr b="0" cap="none" i="0" lang="en-US" strike="noStrike" sz="1500" u="none">
                <a:solidFill>
                  <a:schemeClr val="dk2"/>
                </a:solidFill>
                <a:latin typeface="Arial"/>
                <a:ea typeface="Arial"/>
                <a:cs typeface="Arial"/>
                <a:sym typeface="Arial"/>
              </a:rPr>
              <a:t> </a:t>
            </a:r>
            <a:endParaRPr b="0" cap="none" i="0" strike="noStrike" sz="15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rgbClr val="EF8600"/>
                </a:solidFill>
                <a:latin typeface="Arial"/>
                <a:ea typeface="Arial"/>
                <a:cs typeface="Arial"/>
                <a:sym typeface="Arial"/>
              </a:rPr>
              <a:t>JDBC 2.0 released 5/1998</a:t>
            </a:r>
            <a:r>
              <a:rPr b="0" cap="none" i="0" lang="en-US" strike="noStrike" sz="1800" u="none">
                <a:solidFill>
                  <a:schemeClr val="dk2"/>
                </a:solidFill>
                <a:latin typeface="Arial"/>
                <a:ea typeface="Arial"/>
                <a:cs typeface="Arial"/>
                <a:sym typeface="Arial"/>
              </a:rPr>
              <a:t>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Comes with JDK 1.2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javax.sql contains additional functionality </a:t>
            </a:r>
            <a:endParaRPr b="0" cap="none" i="0" strike="noStrike" sz="1800" u="none">
              <a:solidFill>
                <a:schemeClr val="dk2"/>
              </a:solidFill>
              <a:latin typeface="Arial"/>
              <a:ea typeface="Arial"/>
              <a:cs typeface="Arial"/>
              <a:sym typeface="Arial"/>
            </a:endParaRPr>
          </a:p>
          <a:p>
            <a:pPr algn="l" indent="-342900" lvl="0" marL="457200" marR="0" rtl="0">
              <a:lnSpc>
                <a:spcPct val="100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Additional functionality: </a:t>
            </a:r>
            <a:endParaRPr b="0" cap="none" i="0" strike="noStrike" sz="1800" u="none">
              <a:solidFill>
                <a:schemeClr val="dk2"/>
              </a:solidFill>
              <a:latin typeface="Arial"/>
              <a:ea typeface="Arial"/>
              <a:cs typeface="Arial"/>
              <a:sym typeface="Arial"/>
            </a:endParaRPr>
          </a:p>
          <a:p>
            <a:pPr algn="l" indent="-317500" lvl="1" marL="914400" marR="0" rtl="0">
              <a:lnSpc>
                <a:spcPct val="100000"/>
              </a:lnSpc>
              <a:spcBef>
                <a:spcPts val="4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Scroll in result set or move to specific row </a:t>
            </a:r>
            <a:endParaRPr b="0" cap="none" i="1" strike="noStrike" sz="1500" u="none">
              <a:solidFill>
                <a:schemeClr val="dk2"/>
              </a:solidFill>
              <a:latin typeface="Arial"/>
              <a:ea typeface="Arial"/>
              <a:cs typeface="Arial"/>
              <a:sym typeface="Arial"/>
            </a:endParaRPr>
          </a:p>
          <a:p>
            <a:pPr algn="l" indent="-317500" lvl="1" marL="914400" marR="0" rtl="0">
              <a:lnSpc>
                <a:spcPct val="100000"/>
              </a:lnSpc>
              <a:spcBef>
                <a:spcPts val="4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Update database tables using Java methods instead of SQL commands </a:t>
            </a:r>
            <a:endParaRPr b="0" cap="none" i="1" strike="noStrike" sz="1500" u="none">
              <a:solidFill>
                <a:schemeClr val="dk2"/>
              </a:solidFill>
              <a:latin typeface="Arial"/>
              <a:ea typeface="Arial"/>
              <a:cs typeface="Arial"/>
              <a:sym typeface="Arial"/>
            </a:endParaRPr>
          </a:p>
          <a:p>
            <a:pPr algn="l" indent="-317500" lvl="1" marL="914400" marR="0" rtl="0">
              <a:lnSpc>
                <a:spcPct val="100000"/>
              </a:lnSpc>
              <a:spcBef>
                <a:spcPts val="4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Send multiple SQL statements to the database as a batch </a:t>
            </a:r>
            <a:endParaRPr b="0" cap="none" i="1" strike="noStrike" sz="1500" u="none">
              <a:solidFill>
                <a:schemeClr val="dk2"/>
              </a:solidFill>
              <a:latin typeface="Arial"/>
              <a:ea typeface="Arial"/>
              <a:cs typeface="Arial"/>
              <a:sym typeface="Arial"/>
            </a:endParaRPr>
          </a:p>
          <a:p>
            <a:pPr algn="l" indent="-317500" lvl="1" marL="914400" marR="0" rtl="0">
              <a:lnSpc>
                <a:spcPct val="100000"/>
              </a:lnSpc>
              <a:spcBef>
                <a:spcPts val="4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Use of SQL3 datatypes as column values </a:t>
            </a:r>
            <a:endParaRPr b="0" cap="none" i="1" strike="noStrike" sz="15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50000"/>
              </a:lnSpc>
              <a:spcBef>
                <a:spcPts val="400"/>
              </a:spcBef>
              <a:spcAft>
                <a:spcPts val="0"/>
              </a:spcAft>
              <a:buClr>
                <a:schemeClr val="dk2"/>
              </a:buClr>
              <a:buSzPts val="1400"/>
              <a:buFont typeface="Noto Sans Symbols"/>
              <a:buNone/>
            </a:pPr>
            <a:r>
              <a:t/>
            </a:r>
            <a:endParaRPr b="0"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98" name="Shape 98"/>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99" name="Shape 99"/>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History</a:t>
            </a:r>
            <a:br>
              <a:rPr b="0" cap="none" i="0" lang="en-US" strike="noStrike" sz="2400" u="none">
                <a:solidFill>
                  <a:schemeClr val="dk1"/>
                </a:solidFill>
                <a:latin typeface="Arial"/>
                <a:ea typeface="Arial"/>
                <a:cs typeface="Arial"/>
                <a:sym typeface="Arial"/>
              </a:rPr>
            </a:br>
            <a:endParaRPr b="0" cap="none" i="0" strike="noStrike" sz="2400" u="none">
              <a:solidFill>
                <a:schemeClr val="dk1"/>
              </a:solidFill>
              <a:latin typeface="Arial"/>
              <a:ea typeface="Arial"/>
              <a:cs typeface="Arial"/>
              <a:sym typeface="Arial"/>
            </a:endParaRPr>
          </a:p>
        </p:txBody>
      </p:sp>
      <p:sp>
        <p:nvSpPr>
          <p:cNvPr id="105" name="Shape 105"/>
          <p:cNvSpPr txBox="1"/>
          <p:nvPr>
            <p:ph idx="1" type="body"/>
          </p:nvPr>
        </p:nvSpPr>
        <p:spPr>
          <a:xfrm>
            <a:off x="311700" y="1240403"/>
            <a:ext cx="8520600" cy="3724704"/>
          </a:xfrm>
          <a:prstGeom prst="rect">
            <a:avLst/>
          </a:prstGeom>
          <a:noFill/>
          <a:ln>
            <a:noFill/>
          </a:ln>
        </p:spPr>
        <p:txBody>
          <a:bodyPr anchor="t" anchorCtr="0" bIns="91425" lIns="91425" numCol="1" rIns="91425" spcFirstLastPara="1" tIns="91425" wrap="square">
            <a:noAutofit/>
          </a:bodyPr>
          <a:lstStyle/>
          <a:p>
            <a:pPr algn="l" indent="0" lvl="0" marL="1143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rgbClr val="EF8600"/>
                </a:solidFill>
                <a:latin typeface="Arial"/>
                <a:ea typeface="Arial"/>
                <a:cs typeface="Arial"/>
                <a:sym typeface="Arial"/>
              </a:rPr>
              <a:t>JDBC 3.0 released 2/2002</a:t>
            </a:r>
            <a:r>
              <a:rPr b="0" cap="none" i="0" lang="en-US" strike="noStrike" sz="1800" u="none">
                <a:solidFill>
                  <a:schemeClr val="dk2"/>
                </a:solidFill>
                <a:latin typeface="Arial"/>
                <a:ea typeface="Arial"/>
                <a:cs typeface="Arial"/>
                <a:sym typeface="Arial"/>
              </a:rPr>
              <a:t> </a:t>
            </a:r>
            <a:endParaRPr b="0" cap="none" i="0" strike="noStrike" sz="18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Comes with Java 2, J2SE 1.4 Support for: </a:t>
            </a:r>
            <a:endParaRPr b="0" cap="none" i="1" strike="noStrike" sz="15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Connection pooling </a:t>
            </a:r>
            <a:endParaRPr b="0" cap="none" i="1" strike="noStrike" sz="15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Multiple result sets </a:t>
            </a:r>
            <a:endParaRPr b="0" cap="none" i="1" strike="noStrike" sz="15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Prepared statement pooling </a:t>
            </a:r>
            <a:endParaRPr b="0" cap="none" i="1" strike="noStrike" sz="1500" u="none">
              <a:solidFill>
                <a:schemeClr val="dk2"/>
              </a:solidFill>
              <a:latin typeface="Arial"/>
              <a:ea typeface="Arial"/>
              <a:cs typeface="Arial"/>
              <a:sym typeface="Arial"/>
            </a:endParaRPr>
          </a:p>
          <a:p>
            <a:pPr algn="l" indent="-317500" lvl="1" marL="914400" marR="0" rtl="0">
              <a:lnSpc>
                <a:spcPct val="115000"/>
              </a:lnSpc>
              <a:spcBef>
                <a:spcPts val="1600"/>
              </a:spcBef>
              <a:spcAft>
                <a:spcPts val="0"/>
              </a:spcAft>
              <a:buClr>
                <a:schemeClr val="dk2"/>
              </a:buClr>
              <a:buSzPts val="1400"/>
              <a:buFont typeface="Noto Sans Symbols"/>
              <a:buChar char="▪"/>
            </a:pPr>
            <a:r>
              <a:rPr b="0" cap="none" i="1" lang="en-US" strike="noStrike" sz="1500" u="none">
                <a:solidFill>
                  <a:schemeClr val="dk2"/>
                </a:solidFill>
                <a:latin typeface="Arial"/>
                <a:ea typeface="Arial"/>
                <a:cs typeface="Arial"/>
                <a:sym typeface="Arial"/>
              </a:rPr>
              <a:t>Save points in transactions </a:t>
            </a:r>
            <a:endParaRPr b="0" cap="none" i="1" strike="noStrike" sz="1500" u="none">
              <a:solidFill>
                <a:schemeClr val="dk2"/>
              </a:solidFill>
              <a:latin typeface="Arial"/>
              <a:ea typeface="Arial"/>
              <a:cs typeface="Arial"/>
              <a:sym typeface="Arial"/>
            </a:endParaRPr>
          </a:p>
          <a:p>
            <a:pPr algn="l" indent="-228600" lvl="1" marL="914400" marR="0" rtl="0">
              <a:lnSpc>
                <a:spcPct val="100000"/>
              </a:lnSpc>
              <a:spcBef>
                <a:spcPts val="400"/>
              </a:spcBef>
              <a:spcAft>
                <a:spcPts val="0"/>
              </a:spcAft>
              <a:buClr>
                <a:schemeClr val="dk2"/>
              </a:buClr>
              <a:buSzPts val="1400"/>
              <a:buFont typeface="Noto Sans Symbols"/>
              <a:buNone/>
            </a:pPr>
            <a:r>
              <a:t/>
            </a:r>
            <a:endParaRPr b="0" cap="none" i="1" strike="noStrike" sz="15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50000"/>
              </a:lnSpc>
              <a:spcBef>
                <a:spcPts val="400"/>
              </a:spcBef>
              <a:spcAft>
                <a:spcPts val="0"/>
              </a:spcAft>
              <a:buClr>
                <a:schemeClr val="dk2"/>
              </a:buClr>
              <a:buSzPts val="1400"/>
              <a:buFont typeface="Noto Sans Symbols"/>
              <a:buNone/>
            </a:pPr>
            <a:r>
              <a:t/>
            </a:r>
            <a:endParaRPr b="0"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06" name="Shape 106"/>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07" name="Shape 107"/>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Architecture of JDBC </a:t>
            </a:r>
            <a:endParaRPr b="0" cap="none" i="0" strike="noStrike" sz="2400" u="none">
              <a:solidFill>
                <a:schemeClr val="dk1"/>
              </a:solidFill>
              <a:latin typeface="Arial"/>
              <a:ea typeface="Arial"/>
              <a:cs typeface="Arial"/>
              <a:sym typeface="Arial"/>
            </a:endParaRPr>
          </a:p>
        </p:txBody>
      </p:sp>
      <p:sp>
        <p:nvSpPr>
          <p:cNvPr id="113" name="Shape 113"/>
          <p:cNvSpPr txBox="1"/>
          <p:nvPr>
            <p:ph idx="1" type="body"/>
          </p:nvPr>
        </p:nvSpPr>
        <p:spPr>
          <a:xfrm>
            <a:off x="311700" y="1152475"/>
            <a:ext cx="8520600" cy="3812632"/>
          </a:xfrm>
          <a:prstGeom prst="rect">
            <a:avLst/>
          </a:prstGeom>
          <a:noFill/>
          <a:ln>
            <a:noFill/>
          </a:ln>
        </p:spPr>
        <p:txBody>
          <a:bodyPr anchor="t" anchorCtr="0" bIns="91425" lIns="91425" numCol="1" rIns="91425" spcFirstLastPara="1" tIns="91425" wrap="square">
            <a:noAutofit/>
          </a:bodyPr>
          <a:lstStyle/>
          <a:p>
            <a:pPr algn="l" indent="0" lvl="1" marL="274320" marR="0" rtl="0">
              <a:lnSpc>
                <a:spcPct val="100000"/>
              </a:lnSpc>
              <a:spcBef>
                <a:spcPts val="1000"/>
              </a:spcBef>
              <a:spcAft>
                <a:spcPts val="0"/>
              </a:spcAft>
              <a:buClr>
                <a:schemeClr val="dk2"/>
              </a:buClr>
              <a:buSzPts val="1400"/>
              <a:buFont typeface="Arial"/>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14" name="Shape 114"/>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15" name="Shape 115"/>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sp>
        <p:nvSpPr>
          <p:cNvPr id="116" name="Shape 116"/>
          <p:cNvSpPr/>
          <p:nvPr/>
        </p:nvSpPr>
        <p:spPr>
          <a:xfrm>
            <a:off x="508883" y="1152476"/>
            <a:ext cx="6766560" cy="3522892"/>
          </a:xfrm>
          <a:prstGeom prst="rect">
            <a:avLst/>
          </a:prstGeom>
          <a:noFill/>
          <a:ln>
            <a:noFill/>
          </a:ln>
        </p:spPr>
        <p:txBody>
          <a:bodyPr anchor="ctr" anchorCtr="0" bIns="45700" lIns="91425" numCol="1" rIns="91425" spcFirstLastPara="1" tIns="45700" wrap="square">
            <a:noAutofit/>
          </a:bodyPr>
          <a:lstStyle/>
          <a:p>
            <a:pPr algn="l" indent="-196850" lvl="0" marL="285750" marR="0" rtl="0">
              <a:lnSpc>
                <a:spcPct val="100000"/>
              </a:lnSpc>
              <a:spcBef>
                <a:spcPts val="0"/>
              </a:spcBef>
              <a:spcAft>
                <a:spcPts val="0"/>
              </a:spcAft>
              <a:buClr>
                <a:srgbClr val="000000"/>
              </a:buClr>
              <a:buSzPts val="1400"/>
              <a:buFont typeface="Arial"/>
              <a:buNone/>
            </a:pPr>
            <a:r>
              <a:t/>
            </a:r>
            <a:endParaRPr b="0" cap="none" i="0" strike="noStrike" sz="1400" u="none">
              <a:solidFill>
                <a:schemeClr val="dk1"/>
              </a:solidFill>
              <a:latin typeface="Arial"/>
              <a:ea typeface="Arial"/>
              <a:cs typeface="Arial"/>
              <a:sym typeface="Arial"/>
            </a:endParaRPr>
          </a:p>
          <a:p>
            <a:pPr algn="ctr" indent="0" lvl="0" marL="0" marR="0" rtl="0">
              <a:lnSpc>
                <a:spcPct val="100000"/>
              </a:lnSpc>
              <a:spcBef>
                <a:spcPts val="0"/>
              </a:spcBef>
              <a:spcAft>
                <a:spcPts val="0"/>
              </a:spcAft>
              <a:buNone/>
            </a:pPr>
            <a:r>
              <a:t/>
            </a:r>
            <a:endParaRPr b="0" cap="none" i="0" strike="noStrike" sz="1400" u="none">
              <a:solidFill>
                <a:schemeClr val="dk1"/>
              </a:solidFill>
              <a:latin typeface="Arial"/>
              <a:ea typeface="Arial"/>
              <a:cs typeface="Arial"/>
              <a:sym typeface="Arial"/>
            </a:endParaRPr>
          </a:p>
        </p:txBody>
      </p:sp>
      <p:pic>
        <p:nvPicPr>
          <p:cNvPr id="117" name="Shape 117"/>
          <p:cNvPicPr preferRelativeResize="0"/>
          <p:nvPr/>
        </p:nvPicPr>
        <p:blipFill rotWithShape="1">
          <a:blip r:embed="rId4">
            <a:alphaModFix/>
          </a:blip>
          <a:srcRect b="0" l="0" r="0" t="0"/>
          <a:stretch/>
        </p:blipFill>
        <p:spPr>
          <a:xfrm>
            <a:off x="1713506" y="1051271"/>
            <a:ext cx="4631635" cy="3725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Autofit/>
          </a:bodyPr>
          <a:lstStyle/>
          <a:p>
            <a:pPr algn="l" indent="0" lvl="0" marL="0" marR="0" rtl="0">
              <a:lnSpc>
                <a:spcPct val="100000"/>
              </a:lnSpc>
              <a:spcBef>
                <a:spcPts val="0"/>
              </a:spcBef>
              <a:spcAft>
                <a:spcPts val="0"/>
              </a:spcAft>
              <a:buClr>
                <a:schemeClr val="dk1"/>
              </a:buClr>
              <a:buSzPts val="2800"/>
              <a:buFont typeface="Arial"/>
              <a:buNone/>
            </a:pPr>
            <a:r>
              <a:rPr b="0" cap="none" i="0" lang="en-US" strike="noStrike" sz="2400" u="none">
                <a:solidFill>
                  <a:schemeClr val="dk1"/>
                </a:solidFill>
                <a:latin typeface="Arial"/>
                <a:ea typeface="Arial"/>
                <a:cs typeface="Arial"/>
                <a:sym typeface="Arial"/>
              </a:rPr>
              <a:t>Types of JDBC driver </a:t>
            </a:r>
            <a:endParaRPr b="0" cap="none" i="0" strike="noStrike" sz="2400" u="none">
              <a:solidFill>
                <a:schemeClr val="dk1"/>
              </a:solidFill>
              <a:latin typeface="Arial"/>
              <a:ea typeface="Arial"/>
              <a:cs typeface="Arial"/>
              <a:sym typeface="Arial"/>
            </a:endParaRPr>
          </a:p>
        </p:txBody>
      </p:sp>
      <p:sp>
        <p:nvSpPr>
          <p:cNvPr id="123" name="Shape 123"/>
          <p:cNvSpPr txBox="1"/>
          <p:nvPr>
            <p:ph idx="1" type="body"/>
          </p:nvPr>
        </p:nvSpPr>
        <p:spPr>
          <a:xfrm>
            <a:off x="311700" y="1152475"/>
            <a:ext cx="8520600" cy="3812632"/>
          </a:xfrm>
          <a:prstGeom prst="rect">
            <a:avLst/>
          </a:prstGeom>
          <a:noFill/>
          <a:ln>
            <a:noFill/>
          </a:ln>
        </p:spPr>
        <p:txBody>
          <a:bodyPr anchor="t" anchorCtr="0" bIns="91425" lIns="91425" numCol="1" rIns="91425" spcFirstLastPara="1" tIns="91425" wrap="square">
            <a:noAutofit/>
          </a:bodyPr>
          <a:lstStyle/>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Type 1; jdbc-odbc bridge driver</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Type 2; native API partly java driver. </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Type 3; net protocols all java driver.</a:t>
            </a:r>
            <a:endParaRPr b="0" cap="none" i="0" strike="noStrike" sz="1800" u="none">
              <a:solidFill>
                <a:schemeClr val="dk2"/>
              </a:solidFill>
              <a:latin typeface="Arial"/>
              <a:ea typeface="Arial"/>
              <a:cs typeface="Arial"/>
              <a:sym typeface="Arial"/>
            </a:endParaRPr>
          </a:p>
          <a:p>
            <a:pPr algn="l" indent="-342900" lvl="0" marL="457200" marR="0" rtl="0">
              <a:lnSpc>
                <a:spcPct val="115000"/>
              </a:lnSpc>
              <a:spcBef>
                <a:spcPts val="0"/>
              </a:spcBef>
              <a:spcAft>
                <a:spcPts val="0"/>
              </a:spcAft>
              <a:buClr>
                <a:schemeClr val="dk2"/>
              </a:buClr>
              <a:buSzPts val="1800"/>
              <a:buFont typeface="Arial"/>
              <a:buChar char="●"/>
            </a:pPr>
            <a:r>
              <a:rPr b="0" cap="none" i="0" lang="en-US" strike="noStrike" sz="1800" u="none">
                <a:solidFill>
                  <a:schemeClr val="dk2"/>
                </a:solidFill>
                <a:latin typeface="Arial"/>
                <a:ea typeface="Arial"/>
                <a:cs typeface="Arial"/>
                <a:sym typeface="Arial"/>
              </a:rPr>
              <a:t>Type 4; native protocols all java driver. </a:t>
            </a:r>
            <a:endParaRPr b="0" cap="none" i="0" strike="noStrike" sz="1800" u="none">
              <a:solidFill>
                <a:schemeClr val="dk2"/>
              </a:solidFill>
              <a:latin typeface="Arial"/>
              <a:ea typeface="Arial"/>
              <a:cs typeface="Arial"/>
              <a:sym typeface="Arial"/>
            </a:endParaRPr>
          </a:p>
          <a:p>
            <a:pPr algn="l" indent="-228600" lvl="0" marL="457200" marR="0" rtl="0">
              <a:lnSpc>
                <a:spcPct val="115000"/>
              </a:lnSpc>
              <a:spcBef>
                <a:spcPts val="0"/>
              </a:spcBef>
              <a:spcAft>
                <a:spcPts val="0"/>
              </a:spcAft>
              <a:buClr>
                <a:schemeClr val="dk2"/>
              </a:buClr>
              <a:buSzPts val="1800"/>
              <a:buFont typeface="Arial"/>
              <a:buNone/>
            </a:pPr>
            <a:r>
              <a:t/>
            </a:r>
            <a:endParaRPr b="0" cap="none" i="0" strike="noStrike" sz="1800" u="none">
              <a:solidFill>
                <a:schemeClr val="dk2"/>
              </a:solidFill>
              <a:latin typeface="Arial"/>
              <a:ea typeface="Arial"/>
              <a:cs typeface="Arial"/>
              <a:sym typeface="Arial"/>
            </a:endParaRPr>
          </a:p>
          <a:p>
            <a:pPr algn="l" indent="-196849" lvl="1" marL="560070" marR="0" rtl="0">
              <a:lnSpc>
                <a:spcPct val="100000"/>
              </a:lnSpc>
              <a:spcBef>
                <a:spcPts val="400"/>
              </a:spcBef>
              <a:spcAft>
                <a:spcPts val="0"/>
              </a:spcAft>
              <a:buClr>
                <a:schemeClr val="dk2"/>
              </a:buClr>
              <a:buSzPts val="1400"/>
              <a:buFont typeface="Noto Sans Symbols"/>
              <a:buNone/>
            </a:pPr>
            <a:r>
              <a:t/>
            </a:r>
            <a:endParaRPr b="0" cap="none" i="1"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1" cap="none" i="0" strike="noStrike" sz="1200" u="none">
              <a:solidFill>
                <a:schemeClr val="dk2"/>
              </a:solidFill>
              <a:latin typeface="Arial"/>
              <a:ea typeface="Arial"/>
              <a:cs typeface="Arial"/>
              <a:sym typeface="Arial"/>
            </a:endParaRPr>
          </a:p>
          <a:p>
            <a:pPr algn="l" indent="-196849" lvl="1" marL="560070" marR="0" rtl="0">
              <a:lnSpc>
                <a:spcPct val="100000"/>
              </a:lnSpc>
              <a:spcBef>
                <a:spcPts val="1000"/>
              </a:spcBef>
              <a:spcAft>
                <a:spcPts val="0"/>
              </a:spcAft>
              <a:buClr>
                <a:schemeClr val="dk2"/>
              </a:buClr>
              <a:buSzPts val="1400"/>
              <a:buFont typeface="Noto Sans Symbols"/>
              <a:buNone/>
            </a:pPr>
            <a:r>
              <a:t/>
            </a:r>
            <a:endParaRPr b="0" cap="none" i="0" strike="noStrike" sz="1200" u="none">
              <a:solidFill>
                <a:srgbClr val="00717D"/>
              </a:solidFill>
              <a:latin typeface="Arial"/>
              <a:ea typeface="Arial"/>
              <a:cs typeface="Arial"/>
              <a:sym typeface="Arial"/>
            </a:endParaRPr>
          </a:p>
          <a:p>
            <a:pPr algn="l" indent="-196850" lvl="1" marL="742950" marR="0" rtl="0">
              <a:lnSpc>
                <a:spcPct val="115000"/>
              </a:lnSpc>
              <a:spcBef>
                <a:spcPts val="2000"/>
              </a:spcBef>
              <a:spcAft>
                <a:spcPts val="0"/>
              </a:spcAft>
              <a:buClr>
                <a:schemeClr val="dk2"/>
              </a:buClr>
              <a:buSzPts val="1400"/>
              <a:buFont typeface="Arial"/>
              <a:buNone/>
            </a:pPr>
            <a:r>
              <a:t/>
            </a:r>
            <a:endParaRPr b="0" cap="none" i="0" strike="noStrike" sz="1200" u="none">
              <a:solidFill>
                <a:schemeClr val="dk2"/>
              </a:solidFill>
              <a:latin typeface="Arial"/>
              <a:ea typeface="Arial"/>
              <a:cs typeface="Arial"/>
              <a:sym typeface="Arial"/>
            </a:endParaRPr>
          </a:p>
          <a:p>
            <a:pPr algn="l" indent="-171450" lvl="0" marL="285750" marR="0" rtl="0">
              <a:lnSpc>
                <a:spcPct val="115000"/>
              </a:lnSpc>
              <a:spcBef>
                <a:spcPts val="1600"/>
              </a:spcBef>
              <a:spcAft>
                <a:spcPts val="1600"/>
              </a:spcAft>
              <a:buClr>
                <a:schemeClr val="dk2"/>
              </a:buClr>
              <a:buSzPts val="1800"/>
              <a:buFont typeface="Arial"/>
              <a:buNone/>
            </a:pPr>
            <a:r>
              <a:t/>
            </a:r>
            <a:endParaRPr b="0" cap="none" i="0" strike="noStrike" sz="1600" u="none">
              <a:solidFill>
                <a:schemeClr val="dk2"/>
              </a:solidFill>
              <a:latin typeface="Arial"/>
              <a:ea typeface="Arial"/>
              <a:cs typeface="Arial"/>
              <a:sym typeface="Arial"/>
            </a:endParaRPr>
          </a:p>
        </p:txBody>
      </p:sp>
      <p:pic>
        <p:nvPicPr>
          <p:cNvPr id="124" name="Shape 124"/>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25" name="Shape 125"/>
          <p:cNvSpPr txBox="1"/>
          <p:nvPr/>
        </p:nvSpPr>
        <p:spPr>
          <a:xfrm>
            <a:off x="8425250" y="4731928"/>
            <a:ext cx="718800" cy="150300"/>
          </a:xfrm>
          <a:prstGeom prst="rect">
            <a:avLst/>
          </a:prstGeom>
          <a:solidFill>
            <a:srgbClr val="DDA446"/>
          </a:solidFill>
          <a:ln>
            <a:noFill/>
          </a:ln>
        </p:spPr>
        <p:txBody>
          <a:bodyPr anchor="ctr" anchorCtr="0" bIns="91425" lIns="91425" numCol="1" rIns="91425" spcFirstLastPara="1" tIns="91425" wrap="square">
            <a:noAutofit/>
          </a:bodyPr>
          <a:lstStyle/>
          <a:p>
            <a:pPr algn="ctr" indent="0" lvl="0" marL="0" marR="0" rtl="0">
              <a:lnSpc>
                <a:spcPct val="100000"/>
              </a:lnSpc>
              <a:spcBef>
                <a:spcPts val="0"/>
              </a:spcBef>
              <a:spcAft>
                <a:spcPts val="0"/>
              </a:spcAft>
              <a:buClr>
                <a:srgbClr val="000000"/>
              </a:buClr>
              <a:buSzPts val="600"/>
              <a:buFont typeface="Arial"/>
              <a:buNone/>
            </a:pPr>
            <a:fld id="{00000000-1234-1234-1234-123412341234}" type="slidenum">
              <a:rPr b="0" cap="none" i="0" lang="en-US" strike="noStrike" sz="600" u="none">
                <a:solidFill>
                  <a:srgbClr val="FFFFFF"/>
                </a:solidFill>
                <a:latin typeface="Open Sans"/>
                <a:ea typeface="Open Sans"/>
                <a:cs typeface="Open Sans"/>
                <a:sym typeface="Open Sans"/>
              </a:rPr>
              <a:t>‹#›</a:t>
            </a:fld>
            <a:endParaRPr b="0" cap="none" i="0" strike="noStrike" sz="600" u="none">
              <a:solidFill>
                <a:srgbClr val="FFFFFF"/>
              </a:solidFill>
              <a:latin typeface="Open Sans"/>
              <a:ea typeface="Open Sans"/>
              <a:cs typeface="Open Sans"/>
              <a:sym typeface="Open Sans"/>
            </a:endParaRPr>
          </a:p>
        </p:txBody>
      </p:sp>
      <p:pic>
        <p:nvPicPr>
          <p:cNvPr id="126" name="Shape 126"/>
          <p:cNvPicPr preferRelativeResize="0"/>
          <p:nvPr/>
        </p:nvPicPr>
        <p:blipFill rotWithShape="1">
          <a:blip r:embed="rId4">
            <a:alphaModFix/>
          </a:blip>
          <a:srcRect b="0" l="0" r="0" t="0"/>
          <a:stretch/>
        </p:blipFill>
        <p:spPr>
          <a:xfrm>
            <a:off x="4928273" y="646016"/>
            <a:ext cx="3597478" cy="384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