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0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0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5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2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0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7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7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7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4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2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291A-69CE-4D31-A4DA-7FB8EA096E7F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625B-5750-485B-AE0E-EA8D40BD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3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Energy and power management techniques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Xiaohang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53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Power model </a:t>
            </a:r>
          </a:p>
          <a:p>
            <a:pPr lvl="1"/>
            <a:r>
              <a:rPr lang="en-US" altLang="zh-CN" dirty="0" smtClean="0"/>
              <a:t>Dynamic</a:t>
            </a:r>
          </a:p>
          <a:p>
            <a:pPr lvl="2"/>
            <a:r>
              <a:rPr lang="en-US" altLang="zh-CN" dirty="0" smtClean="0"/>
              <a:t>Frequency and voltage  </a:t>
            </a:r>
          </a:p>
          <a:p>
            <a:pPr lvl="1"/>
            <a:r>
              <a:rPr lang="en-US" altLang="zh-CN" dirty="0" smtClean="0"/>
              <a:t>Static </a:t>
            </a:r>
          </a:p>
          <a:p>
            <a:pPr lvl="2"/>
            <a:r>
              <a:rPr lang="en-US" altLang="zh-CN" dirty="0" smtClean="0"/>
              <a:t>Temperature and area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622" y="2399286"/>
            <a:ext cx="3572660" cy="8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9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definition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536" y="2396271"/>
            <a:ext cx="4204888" cy="17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9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Algorithm </a:t>
            </a:r>
          </a:p>
          <a:p>
            <a:pPr lvl="1"/>
            <a:r>
              <a:rPr lang="en-US" altLang="zh-CN" dirty="0" smtClean="0"/>
              <a:t>Heuristic </a:t>
            </a:r>
          </a:p>
          <a:p>
            <a:pPr lvl="1"/>
            <a:r>
              <a:rPr lang="en-US" altLang="zh-CN" dirty="0" smtClean="0"/>
              <a:t>Dynamic programming</a:t>
            </a:r>
          </a:p>
          <a:p>
            <a:pPr lvl="1"/>
            <a:r>
              <a:rPr lang="en-US" altLang="zh-CN" dirty="0" smtClean="0"/>
              <a:t>ILP </a:t>
            </a:r>
          </a:p>
          <a:p>
            <a:pPr lvl="1"/>
            <a:r>
              <a:rPr lang="en-US" altLang="zh-CN" dirty="0" smtClean="0"/>
              <a:t>Control PID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12" y="2948898"/>
            <a:ext cx="5661194" cy="18479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429" y="4796852"/>
            <a:ext cx="5950977" cy="6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1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Thermal-aware task mapping scheduling </a:t>
            </a:r>
          </a:p>
          <a:p>
            <a:pPr lvl="1"/>
            <a:r>
              <a:rPr lang="en-US" altLang="zh-CN" dirty="0" smtClean="0"/>
              <a:t>Communication: close to each other</a:t>
            </a:r>
          </a:p>
          <a:p>
            <a:pPr lvl="1"/>
            <a:r>
              <a:rPr lang="en-US" altLang="zh-CN" dirty="0" smtClean="0"/>
              <a:t>Computation: V/F level of cores</a:t>
            </a:r>
          </a:p>
          <a:p>
            <a:pPr lvl="1"/>
            <a:r>
              <a:rPr lang="en-US" altLang="zh-CN" dirty="0" smtClean="0"/>
              <a:t>3D: close to the heat sink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81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Thermal-aware task mapping scheduling </a:t>
            </a:r>
          </a:p>
          <a:p>
            <a:pPr lvl="1"/>
            <a:r>
              <a:rPr lang="en-US" altLang="zh-CN" dirty="0" smtClean="0"/>
              <a:t>Balance the power consumption of each vertical stack in 3D </a:t>
            </a:r>
          </a:p>
          <a:p>
            <a:pPr lvl="1"/>
            <a:r>
              <a:rPr lang="en-US" altLang="zh-CN" dirty="0" smtClean="0"/>
              <a:t>Dark silicon patterning </a:t>
            </a:r>
          </a:p>
          <a:p>
            <a:endParaRPr lang="zh-CN" altLang="en-US" dirty="0"/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95" y="3293360"/>
            <a:ext cx="199072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70" y="3293360"/>
            <a:ext cx="2041525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3296170" y="5450773"/>
            <a:ext cx="1020763" cy="254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37695" y="5450773"/>
            <a:ext cx="1019175" cy="254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95" y="3339398"/>
            <a:ext cx="1692275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20" y="3331460"/>
            <a:ext cx="1692275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87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Thermal-aware task mapping scheduling </a:t>
            </a:r>
          </a:p>
          <a:p>
            <a:pPr lvl="1"/>
            <a:r>
              <a:rPr lang="en-US" altLang="zh-CN" dirty="0" smtClean="0"/>
              <a:t>Heat and run </a:t>
            </a:r>
          </a:p>
          <a:p>
            <a:pPr lvl="1"/>
            <a:r>
              <a:rPr lang="en-US" altLang="zh-CN" dirty="0" smtClean="0"/>
              <a:t>Sprinting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73" y="2217623"/>
            <a:ext cx="4920732" cy="46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9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</a:p>
          <a:p>
            <a:r>
              <a:rPr lang="en-US" altLang="zh-CN" dirty="0" smtClean="0"/>
              <a:t>Techniques</a:t>
            </a:r>
          </a:p>
          <a:p>
            <a:r>
              <a:rPr lang="en-US" altLang="zh-CN" dirty="0" smtClean="0"/>
              <a:t>Optimization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5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energy/power management ?</a:t>
            </a:r>
          </a:p>
          <a:p>
            <a:pPr lvl="1"/>
            <a:r>
              <a:rPr lang="en-US" altLang="zh-CN" dirty="0" smtClean="0"/>
              <a:t>Control the energy/power consumption of the system or components</a:t>
            </a:r>
          </a:p>
          <a:p>
            <a:r>
              <a:rPr lang="en-US" altLang="zh-CN" dirty="0" smtClean="0"/>
              <a:t>Why we need it ?</a:t>
            </a:r>
          </a:p>
          <a:p>
            <a:pPr lvl="1"/>
            <a:r>
              <a:rPr lang="en-US" altLang="zh-CN" dirty="0" smtClean="0"/>
              <a:t>Battery lifetime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Thermal constraint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372" y="2721075"/>
            <a:ext cx="2519025" cy="16817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593" y="2939466"/>
            <a:ext cx="4039081" cy="33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5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Thermal constraint</a:t>
            </a:r>
            <a:endParaRPr lang="zh-CN" altLang="en-US" sz="2800" dirty="0"/>
          </a:p>
          <a:p>
            <a:pPr lvl="1"/>
            <a:r>
              <a:rPr lang="en-US" altLang="zh-CN" dirty="0"/>
              <a:t>Dark silicon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65" y="2783508"/>
            <a:ext cx="737561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4619899" y="6447076"/>
            <a:ext cx="482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Dark silicon trends for different technology nodes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807761" y="2935052"/>
            <a:ext cx="936104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9"/>
          <p:cNvSpPr txBox="1"/>
          <p:nvPr/>
        </p:nvSpPr>
        <p:spPr>
          <a:xfrm>
            <a:off x="6711268" y="2111612"/>
            <a:ext cx="42648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 than 50% of the chip area will be dark.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0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Thermal constraint</a:t>
            </a:r>
            <a:endParaRPr lang="zh-CN" altLang="en-US" sz="2800" dirty="0" smtClean="0"/>
          </a:p>
          <a:p>
            <a:pPr lvl="1"/>
            <a:r>
              <a:rPr lang="en-US" altLang="zh-CN" dirty="0" smtClean="0"/>
              <a:t>3D system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02" y="1027906"/>
            <a:ext cx="5395428" cy="2819644"/>
          </a:xfrm>
          <a:prstGeom prst="rect">
            <a:avLst/>
          </a:prstGeom>
        </p:spPr>
      </p:pic>
      <p:pic>
        <p:nvPicPr>
          <p:cNvPr id="1026" name="Picture 2" descr="http://flashinformatique.epfl.ch/IMG/png/10-10-da-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26" y="2740025"/>
            <a:ext cx="49720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30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Voltage/frequency scaling </a:t>
            </a:r>
          </a:p>
          <a:p>
            <a:r>
              <a:rPr lang="en-US" altLang="zh-CN" dirty="0" smtClean="0"/>
              <a:t>Power gating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Fan speed control 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205" y="2193822"/>
            <a:ext cx="2628858" cy="16430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34" y="3795226"/>
            <a:ext cx="2278577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0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Liquid cooling 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 descr="http://megagames.com/sites/default/files/game-content-images/3D_chip_coo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81" y="1396245"/>
            <a:ext cx="6058019" cy="351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flashinformatique.epfl.ch/IMG/png/10-10-da-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79" y="3482584"/>
            <a:ext cx="4440197" cy="29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5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Energy harvesting </a:t>
            </a:r>
          </a:p>
          <a:p>
            <a:pPr lvl="1"/>
            <a:r>
              <a:rPr lang="en-US" altLang="zh-CN" dirty="0" err="1" smtClean="0"/>
              <a:t>Piezo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Solar</a:t>
            </a:r>
          </a:p>
          <a:p>
            <a:pPr lvl="1"/>
            <a:r>
              <a:rPr lang="en-US" altLang="zh-CN" dirty="0" smtClean="0"/>
              <a:t>Wind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Ocean energy 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Thermo-electric generator </a:t>
            </a:r>
          </a:p>
          <a:p>
            <a:pPr lvl="1"/>
            <a:r>
              <a:rPr lang="en-US" altLang="zh-CN" dirty="0" smtClean="0"/>
              <a:t>RF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45" y="2227361"/>
            <a:ext cx="1760373" cy="1204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29" y="3566362"/>
            <a:ext cx="2278577" cy="1409822"/>
          </a:xfrm>
          <a:prstGeom prst="rect">
            <a:avLst/>
          </a:prstGeom>
        </p:spPr>
      </p:pic>
      <p:pic>
        <p:nvPicPr>
          <p:cNvPr id="3074" name="Picture 2" descr="thermo electr energy harvesting 的图像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06" y="4642265"/>
            <a:ext cx="28575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056" y="5774712"/>
            <a:ext cx="2270957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8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Models </a:t>
            </a:r>
          </a:p>
          <a:p>
            <a:pPr lvl="1"/>
            <a:r>
              <a:rPr lang="en-US" altLang="zh-CN" dirty="0" smtClean="0"/>
              <a:t>Performance model </a:t>
            </a:r>
            <a:endParaRPr lang="zh-CN" altLang="en-US" dirty="0"/>
          </a:p>
        </p:txBody>
      </p:sp>
      <p:graphicFrame>
        <p:nvGraphicFramePr>
          <p:cNvPr id="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603897"/>
              </p:ext>
            </p:extLst>
          </p:nvPr>
        </p:nvGraphicFramePr>
        <p:xfrm>
          <a:off x="3640606" y="2654431"/>
          <a:ext cx="23352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1091726" imgH="368140" progId="Equation.DSMT4">
                  <p:embed/>
                </p:oleObj>
              </mc:Choice>
              <mc:Fallback>
                <p:oleObj name="Equation" r:id="rId3" imgW="1091726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606" y="2654431"/>
                        <a:ext cx="23352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621" y="3542461"/>
            <a:ext cx="2027379" cy="8462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3846" y="4446382"/>
            <a:ext cx="4446324" cy="1047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75818" y="3622179"/>
            <a:ext cx="115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+ r L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068621" y="5711252"/>
            <a:ext cx="190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Make span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55568" y="2766672"/>
            <a:ext cx="190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Exec time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135318" y="3787183"/>
            <a:ext cx="190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IPC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19422" y="4836702"/>
            <a:ext cx="190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Network 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3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173</Words>
  <Application>Microsoft Office PowerPoint</Application>
  <PresentationFormat>宽屏</PresentationFormat>
  <Paragraphs>80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MathType 6.0 Equation</vt:lpstr>
      <vt:lpstr>Energy and power management techniques</vt:lpstr>
      <vt:lpstr>Outline </vt:lpstr>
      <vt:lpstr>Introduction</vt:lpstr>
      <vt:lpstr>Introduction</vt:lpstr>
      <vt:lpstr>Introduction</vt:lpstr>
      <vt:lpstr>Techniques</vt:lpstr>
      <vt:lpstr>Techniques</vt:lpstr>
      <vt:lpstr>Techniques</vt:lpstr>
      <vt:lpstr>Optimization </vt:lpstr>
      <vt:lpstr>Optimization</vt:lpstr>
      <vt:lpstr>Optimization</vt:lpstr>
      <vt:lpstr>Optimization</vt:lpstr>
      <vt:lpstr>Optimization</vt:lpstr>
      <vt:lpstr>Optimization</vt:lpstr>
      <vt:lpstr>Optimization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and power management </dc:title>
  <dc:creator>Xiaohang Wang</dc:creator>
  <cp:lastModifiedBy>Xiaohang Wang</cp:lastModifiedBy>
  <cp:revision>69</cp:revision>
  <dcterms:created xsi:type="dcterms:W3CDTF">2016-09-23T10:52:12Z</dcterms:created>
  <dcterms:modified xsi:type="dcterms:W3CDTF">2016-09-23T11:47:51Z</dcterms:modified>
</cp:coreProperties>
</file>