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0E71-314D-4018-8F7F-CDEBE60E0207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81D2-A90F-4245-AE5D-63A93E5D3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7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881D2-A90F-4245-AE5D-63A93E5D38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7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7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0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8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6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6812-2DEA-4598-AE7A-B715D9ED6BF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011D-ADC6-43E8-8C25-9204D42C9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4" y="432040"/>
            <a:ext cx="11288024" cy="20523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0" y="2665562"/>
            <a:ext cx="11175572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7" y="2746435"/>
            <a:ext cx="1068705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87" y="3317935"/>
            <a:ext cx="11496675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87" y="5524502"/>
            <a:ext cx="1098232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87" y="205236"/>
            <a:ext cx="11574671" cy="23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9" y="200204"/>
            <a:ext cx="11581647" cy="35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16" y="3957728"/>
            <a:ext cx="10880605" cy="20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8" y="706738"/>
            <a:ext cx="9553575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7" y="3574211"/>
            <a:ext cx="1158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91" y="342629"/>
            <a:ext cx="10086975" cy="2428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3" y="3127614"/>
            <a:ext cx="10106703" cy="29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3" y="1040651"/>
            <a:ext cx="11754928" cy="178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3" y="3682401"/>
            <a:ext cx="11754928" cy="9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02" y="367610"/>
            <a:ext cx="98107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4" y="235069"/>
            <a:ext cx="11068050" cy="297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3" y="3519846"/>
            <a:ext cx="11372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6" y="511475"/>
            <a:ext cx="118014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</Words>
  <Application>Microsoft Office PowerPoint</Application>
  <PresentationFormat>宽屏</PresentationFormat>
  <Paragraphs>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xfile</dc:creator>
  <cp:lastModifiedBy>xfile</cp:lastModifiedBy>
  <cp:revision>9</cp:revision>
  <dcterms:created xsi:type="dcterms:W3CDTF">2017-06-15T14:00:26Z</dcterms:created>
  <dcterms:modified xsi:type="dcterms:W3CDTF">2017-06-15T15:53:36Z</dcterms:modified>
</cp:coreProperties>
</file>