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5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5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6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1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1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20F0-E4E3-4D0D-B312-8DC1911D53EC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6DEC-9B6F-4A0A-9FCF-328E466E4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7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9" y="252052"/>
            <a:ext cx="11092133" cy="65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2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3" y="671603"/>
            <a:ext cx="11639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7" y="117220"/>
            <a:ext cx="10610490" cy="66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2" y="231834"/>
            <a:ext cx="11192016" cy="29426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2" y="3456406"/>
            <a:ext cx="11113390" cy="27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2" y="146649"/>
            <a:ext cx="10119792" cy="66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" y="315045"/>
            <a:ext cx="11181502" cy="2108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2" y="2629066"/>
            <a:ext cx="11131490" cy="41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5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7" y="1048109"/>
            <a:ext cx="11410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2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79" y="1027171"/>
            <a:ext cx="10683209" cy="43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0" y="525852"/>
            <a:ext cx="11382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75688"/>
            <a:ext cx="9540815" cy="199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65" y="2155819"/>
            <a:ext cx="9937630" cy="45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xfile</dc:creator>
  <cp:lastModifiedBy>xfile</cp:lastModifiedBy>
  <cp:revision>11</cp:revision>
  <dcterms:created xsi:type="dcterms:W3CDTF">2018-06-05T12:49:23Z</dcterms:created>
  <dcterms:modified xsi:type="dcterms:W3CDTF">2018-06-05T15:39:02Z</dcterms:modified>
</cp:coreProperties>
</file>