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84" r:id="rId3"/>
    <p:sldId id="285" r:id="rId4"/>
    <p:sldId id="283" r:id="rId5"/>
    <p:sldId id="286" r:id="rId6"/>
    <p:sldId id="287" r:id="rId7"/>
    <p:sldId id="288" r:id="rId8"/>
    <p:sldId id="28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9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7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DMA</a:t>
            </a:r>
            <a:r>
              <a:rPr lang="zh-CN" altLang="en-US" dirty="0" smtClean="0"/>
              <a:t>控制器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DMA</a:t>
            </a:r>
            <a:r>
              <a:rPr lang="zh-CN" altLang="zh-CN" dirty="0"/>
              <a:t>，</a:t>
            </a:r>
            <a:r>
              <a:rPr lang="en-US" altLang="zh-CN" dirty="0"/>
              <a:t>Direct Memory Access</a:t>
            </a:r>
            <a:r>
              <a:rPr lang="zh-CN" altLang="zh-CN" dirty="0"/>
              <a:t>，直接内存访问，是一种不经过</a:t>
            </a:r>
            <a:r>
              <a:rPr lang="en-US" altLang="zh-CN" dirty="0"/>
              <a:t>CPU</a:t>
            </a:r>
            <a:r>
              <a:rPr lang="zh-CN" altLang="zh-CN" dirty="0"/>
              <a:t>而直接从内存存取数据的数据交换模式。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DMA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55" y="2522974"/>
            <a:ext cx="5843028" cy="3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DMA</a:t>
            </a:r>
            <a:r>
              <a:rPr lang="zh-CN" altLang="zh-CN" dirty="0"/>
              <a:t>模式下，</a:t>
            </a:r>
            <a:r>
              <a:rPr lang="en-US" altLang="zh-CN" dirty="0"/>
              <a:t>CPU</a:t>
            </a:r>
            <a:r>
              <a:rPr lang="zh-CN" altLang="zh-CN" dirty="0"/>
              <a:t>只需要向</a:t>
            </a:r>
            <a:r>
              <a:rPr lang="en-US" altLang="zh-CN" dirty="0"/>
              <a:t>DMA</a:t>
            </a:r>
            <a:r>
              <a:rPr lang="zh-CN" altLang="zh-CN" dirty="0"/>
              <a:t>控制器下达指令（配置</a:t>
            </a:r>
            <a:r>
              <a:rPr lang="en-US" altLang="zh-CN" dirty="0"/>
              <a:t>DMA</a:t>
            </a:r>
            <a:r>
              <a:rPr lang="zh-CN" altLang="zh-CN" dirty="0"/>
              <a:t>寄存器），传输数据由</a:t>
            </a:r>
            <a:r>
              <a:rPr lang="en-US" altLang="zh-CN" dirty="0"/>
              <a:t>DMA</a:t>
            </a:r>
            <a:r>
              <a:rPr lang="zh-CN" altLang="zh-CN" dirty="0"/>
              <a:t>来完成，数据传送完再把信息反馈给</a:t>
            </a:r>
            <a:r>
              <a:rPr lang="en-US" altLang="zh-CN" dirty="0"/>
              <a:t>CPU</a:t>
            </a:r>
            <a:r>
              <a:rPr lang="zh-CN" altLang="zh-CN" dirty="0"/>
              <a:t>，这样能够减少</a:t>
            </a:r>
            <a:r>
              <a:rPr lang="en-US" altLang="zh-CN" dirty="0"/>
              <a:t>CPU</a:t>
            </a:r>
            <a:r>
              <a:rPr lang="zh-CN" altLang="zh-CN" dirty="0"/>
              <a:t>的资源占有率。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实验中的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6" y="2695127"/>
            <a:ext cx="4059051" cy="38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 dirty="0"/>
              <a:t>按下面要求编写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控制器模块</a:t>
            </a:r>
            <a:r>
              <a:rPr lang="zh-CN" altLang="en-US" dirty="0"/>
              <a:t>以及相应的软件驱动程序：</a:t>
            </a:r>
          </a:p>
          <a:p>
            <a:pPr marL="0" indent="0">
              <a:buNone/>
            </a:pPr>
            <a:r>
              <a:rPr lang="zh-CN" altLang="en-US" dirty="0"/>
              <a:t>在开始传输前，</a:t>
            </a:r>
            <a:r>
              <a:rPr lang="zh-CN" altLang="en-US" dirty="0" smtClean="0"/>
              <a:t>DMA控制器接收</a:t>
            </a:r>
            <a:r>
              <a:rPr lang="zh-CN" altLang="en-US" dirty="0"/>
              <a:t>CPU对于源地址，目的地址，搬运数据长度的配置信息，当这些寄存器信息更新后，DMA开始自行进行数据搬运。只需要实现sram1的数据搬运到sram2中即可（或者反过来）。搬运结束后，将DMA中断拉高。要求至少实现下面寄存器的维护：（如果需要可自行维护其它寄存器）</a:t>
            </a:r>
          </a:p>
          <a:p>
            <a:pPr marL="0" indent="0">
              <a:buNone/>
            </a:pPr>
            <a:r>
              <a:rPr lang="zh-CN" altLang="en-US" dirty="0"/>
              <a:t>1，源地址寄存器，指示搬运的起始地址，可读可写</a:t>
            </a:r>
          </a:p>
          <a:p>
            <a:pPr marL="0" indent="0">
              <a:buNone/>
            </a:pPr>
            <a:r>
              <a:rPr lang="zh-CN" altLang="en-US" dirty="0"/>
              <a:t>2，目的地址寄存器，指示搬运的目的地址，可读可写</a:t>
            </a:r>
          </a:p>
          <a:p>
            <a:pPr marL="0" indent="0">
              <a:buNone/>
            </a:pPr>
            <a:r>
              <a:rPr lang="zh-CN" altLang="en-US" dirty="0"/>
              <a:t>3，数据长度寄存器，指示搬运的数据长度，可读可写</a:t>
            </a:r>
          </a:p>
          <a:p>
            <a:pPr marL="0" indent="0">
              <a:buNone/>
            </a:pPr>
            <a:r>
              <a:rPr lang="zh-CN" altLang="en-US" dirty="0"/>
              <a:t>4，状态寄存器，只读，指示配置完成，搬运完成等</a:t>
            </a:r>
          </a:p>
          <a:p>
            <a:pPr marL="0" indent="0">
              <a:buNone/>
            </a:pPr>
            <a:r>
              <a:rPr lang="zh-CN" altLang="en-US" dirty="0"/>
              <a:t>在软件代码中，配置DMA寄存器以及编写中断服务程序；</a:t>
            </a:r>
          </a:p>
          <a:p>
            <a:pPr marL="0" indent="0">
              <a:buNone/>
            </a:pPr>
            <a:r>
              <a:rPr lang="zh-CN" altLang="en-US" dirty="0"/>
              <a:t>要求在报告文档里解释清除dma硬件模块的设计思路，需要有相应的波形介绍以及所维护的寄存器列表；并以附件形式附上具体的代码（硬件+软件）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实验介绍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5" y="1853143"/>
            <a:ext cx="7543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数据长度寄存器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DMA_CHxCNT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83" y="1685678"/>
            <a:ext cx="6209088" cy="19988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83" y="3898777"/>
            <a:ext cx="6209088" cy="8638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62" y="5055224"/>
            <a:ext cx="6821909" cy="12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源地址</a:t>
            </a:r>
            <a:r>
              <a:rPr lang="zh-CN" altLang="en-US" dirty="0" smtClean="0"/>
              <a:t>寄存器（地址：？？？）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目的地址</a:t>
            </a:r>
            <a:r>
              <a:rPr lang="zh-CN" altLang="en-US" dirty="0" smtClean="0"/>
              <a:t>寄存器</a:t>
            </a:r>
            <a:r>
              <a:rPr lang="zh-CN" altLang="en-US" dirty="0"/>
              <a:t>（地址：？？？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寄存器</a:t>
            </a:r>
            <a:r>
              <a:rPr lang="zh-CN" altLang="en-US" dirty="0"/>
              <a:t>（地址：？？？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数据长度</a:t>
            </a:r>
            <a:r>
              <a:rPr lang="zh-CN" altLang="en-US" dirty="0" smtClean="0"/>
              <a:t>寄存器</a:t>
            </a:r>
            <a:r>
              <a:rPr lang="zh-CN" altLang="en-US" dirty="0"/>
              <a:t>（地址：？？？）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7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1396</TotalTime>
  <Words>325</Words>
  <Application>Microsoft Office PowerPoint</Application>
  <PresentationFormat>全屏显示(4:3)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Times New Roman</vt:lpstr>
      <vt:lpstr>2016-VI主题-蓝</vt:lpstr>
      <vt:lpstr>SOC实验2</vt:lpstr>
      <vt:lpstr>DMA控制器</vt:lpstr>
      <vt:lpstr>实验中的DMA模块</vt:lpstr>
      <vt:lpstr>实验介绍</vt:lpstr>
      <vt:lpstr>DMA结构</vt:lpstr>
      <vt:lpstr>数据长度寄存器(DMA_CHxCNT) </vt:lpstr>
      <vt:lpstr>主要寄存器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jiangjf</cp:lastModifiedBy>
  <cp:revision>68</cp:revision>
  <dcterms:created xsi:type="dcterms:W3CDTF">2016-04-20T02:59:00Z</dcterms:created>
  <dcterms:modified xsi:type="dcterms:W3CDTF">2020-06-02T13:45:23Z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