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TimeSprite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new idea for time management</a:t>
            </a:r>
          </a:p>
        </p:txBody>
      </p:sp>
      <p:sp>
        <p:nvSpPr>
          <p:cNvPr id="4" name="Rectangle 69"/>
          <p:cNvSpPr>
            <a:spLocks noChangeArrowheads="1"/>
          </p:cNvSpPr>
          <p:nvPr/>
        </p:nvSpPr>
        <p:spPr bwMode="auto">
          <a:xfrm>
            <a:off x="3583034" y="486635"/>
            <a:ext cx="8235813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840163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defTabSz="3840163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defTabSz="3840163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defTabSz="3840163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defTabSz="3840163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38401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38401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38401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38401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CCCC99"/>
              </a:buClr>
              <a:buSzPct val="70000"/>
            </a:pPr>
            <a:r>
              <a:rPr lang="en-US" altLang="en-US" sz="1200" b="1" dirty="0">
                <a:solidFill>
                  <a:srgbClr val="8C9D9D"/>
                </a:solidFill>
                <a:latin typeface="Arial" panose="020B0604020202020204" pitchFamily="34" charset="0"/>
              </a:rPr>
              <a:t>UNIVERSITY OF  THE PACIFIC</a:t>
            </a:r>
          </a:p>
          <a:p>
            <a:pPr algn="r" eaLnBrk="1" hangingPunct="1">
              <a:spcBef>
                <a:spcPct val="20000"/>
              </a:spcBef>
              <a:buClr>
                <a:srgbClr val="CCCC99"/>
              </a:buClr>
              <a:buSzPct val="70000"/>
            </a:pPr>
            <a:r>
              <a:rPr lang="en-US" altLang="en-US" sz="1200" b="1" dirty="0">
                <a:solidFill>
                  <a:srgbClr val="8C9D9D"/>
                </a:solidFill>
                <a:latin typeface="Arial" panose="020B0604020202020204" pitchFamily="34" charset="0"/>
              </a:rPr>
              <a:t>School of Engineering and Computer Science</a:t>
            </a:r>
          </a:p>
          <a:p>
            <a:pPr algn="r" eaLnBrk="1" hangingPunct="1">
              <a:spcBef>
                <a:spcPct val="20000"/>
              </a:spcBef>
              <a:buClr>
                <a:srgbClr val="CCCC99"/>
              </a:buClr>
              <a:buSzPct val="70000"/>
            </a:pPr>
            <a:r>
              <a:rPr lang="en-US" altLang="en-US" sz="1200" b="1" dirty="0">
                <a:solidFill>
                  <a:srgbClr val="8C9D9D"/>
                </a:solidFill>
                <a:latin typeface="Arial" panose="020B0604020202020204" pitchFamily="34" charset="0"/>
              </a:rPr>
              <a:t>Senior Project</a:t>
            </a:r>
          </a:p>
          <a:p>
            <a:pPr algn="r" eaLnBrk="1" hangingPunct="1">
              <a:spcBef>
                <a:spcPct val="20000"/>
              </a:spcBef>
              <a:buClr>
                <a:srgbClr val="CCCC99"/>
              </a:buClr>
              <a:buSzPct val="70000"/>
            </a:pPr>
            <a:r>
              <a:rPr lang="en-US" altLang="en-US" sz="1200" b="1" dirty="0">
                <a:solidFill>
                  <a:srgbClr val="8C9D9D"/>
                </a:solidFill>
                <a:latin typeface="Arial" panose="020B0604020202020204" pitchFamily="34" charset="0"/>
              </a:rPr>
              <a:t>Yunpeng Zhang</a:t>
            </a:r>
          </a:p>
        </p:txBody>
      </p:sp>
      <p:pic>
        <p:nvPicPr>
          <p:cNvPr id="5" name="Picture 89" descr="Seal_Orange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60" y="345449"/>
            <a:ext cx="937947" cy="93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1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err="1">
                <a:latin typeface="+mj-lt"/>
                <a:cs typeface="Arial" panose="020B0604020202020204" pitchFamily="34" charset="0"/>
              </a:rPr>
              <a:t>TimeSprite</a:t>
            </a:r>
            <a:r>
              <a:rPr lang="en-US" altLang="en-US" sz="2400" dirty="0">
                <a:latin typeface="+mj-lt"/>
                <a:cs typeface="Arial" panose="020B0604020202020204" pitchFamily="34" charset="0"/>
              </a:rPr>
              <a:t> is an iPhone/iPad utility application. It will help users manage their calendar easier and generate an efficient calendar. By using </a:t>
            </a:r>
            <a:r>
              <a:rPr lang="en-US" altLang="en-US" sz="2400" dirty="0" err="1">
                <a:latin typeface="+mj-lt"/>
                <a:cs typeface="Arial" panose="020B0604020202020204" pitchFamily="34" charset="0"/>
              </a:rPr>
              <a:t>TimeSprite</a:t>
            </a:r>
            <a:r>
              <a:rPr lang="en-US" altLang="en-US" sz="2400" dirty="0">
                <a:latin typeface="+mj-lt"/>
                <a:cs typeface="Arial" panose="020B0604020202020204" pitchFamily="34" charset="0"/>
              </a:rPr>
              <a:t>, users can easy manage calendar events on iPhone/iPad, divide a long event into some small events. Also, </a:t>
            </a:r>
            <a:r>
              <a:rPr lang="en-US" altLang="en-US" sz="2400" dirty="0" err="1">
                <a:latin typeface="+mj-lt"/>
                <a:cs typeface="Arial" panose="020B0604020202020204" pitchFamily="34" charset="0"/>
              </a:rPr>
              <a:t>TimeSprite</a:t>
            </a:r>
            <a:r>
              <a:rPr lang="en-US" altLang="en-US" sz="2400" dirty="0">
                <a:latin typeface="+mj-lt"/>
                <a:cs typeface="Arial" panose="020B0604020202020204" pitchFamily="34" charset="0"/>
              </a:rPr>
              <a:t> allows users to take advantage of free time every day.</a:t>
            </a:r>
          </a:p>
          <a:p>
            <a:endParaRPr lang="en-US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2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Create events, and save it to system calendar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Automatic set up alarm before events start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Divide long event into small events</a:t>
            </a:r>
          </a:p>
          <a:p>
            <a:r>
              <a:rPr lang="en-US" altLang="en-US" dirty="0">
                <a:latin typeface="+mj-lt"/>
                <a:cs typeface="Arial" panose="020B0604020202020204" pitchFamily="34" charset="0"/>
              </a:rPr>
              <a:t>Generate calendar event to fit in free time</a:t>
            </a:r>
          </a:p>
          <a:p>
            <a:r>
              <a:rPr lang="en-US" altLang="en-US" dirty="0">
                <a:latin typeface="+mj-lt"/>
                <a:cs typeface="Arial" panose="020B0604020202020204" pitchFamily="34" charset="0"/>
              </a:rPr>
              <a:t>Setup “happy hours”</a:t>
            </a:r>
          </a:p>
        </p:txBody>
      </p:sp>
    </p:spTree>
    <p:extLst>
      <p:ext uri="{BB962C8B-B14F-4D97-AF65-F5344CB8AC3E}">
        <p14:creationId xmlns:p14="http://schemas.microsoft.com/office/powerpoint/2010/main" val="177827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1046" y="2220349"/>
            <a:ext cx="1832397" cy="129302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521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timesprite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test and debug period, I asked my friends to use </a:t>
            </a:r>
            <a:r>
              <a:rPr lang="en-US" dirty="0" err="1"/>
              <a:t>TimeSprite</a:t>
            </a:r>
            <a:r>
              <a:rPr lang="en-US" dirty="0"/>
              <a:t>. From their feedback, if users followed the generated calendar, they would finish the task early than before.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6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038906"/>
              </p:ext>
            </p:extLst>
          </p:nvPr>
        </p:nvGraphicFramePr>
        <p:xfrm>
          <a:off x="1211679" y="1401184"/>
          <a:ext cx="9258132" cy="3974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4897">
                  <a:extLst>
                    <a:ext uri="{9D8B030D-6E8A-4147-A177-3AD203B41FA5}">
                      <a16:colId xmlns:a16="http://schemas.microsoft.com/office/drawing/2014/main" val="983086783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1694649665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111847457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2012830053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2218834409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3857337268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1253818506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4149684069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238261414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2859405371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2464438110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283456582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4239070518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3900263707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4195486463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2343359760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392801806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174502908"/>
                    </a:ext>
                  </a:extLst>
                </a:gridCol>
              </a:tblGrid>
              <a:tr h="50918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TimeSprite User's feedback.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1373894068"/>
                  </a:ext>
                </a:extLst>
              </a:tr>
              <a:tr h="17390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Use TimeSprite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3406676621"/>
                  </a:ext>
                </a:extLst>
              </a:tr>
              <a:tr h="34154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Assignment Estimated Time (hours)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Days between Start and end Date(days)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finished days before due date(days)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111932"/>
                  </a:ext>
                </a:extLst>
              </a:tr>
              <a:tr h="1739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930481697"/>
                  </a:ext>
                </a:extLst>
              </a:tr>
              <a:tr h="1739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1322350905"/>
                  </a:ext>
                </a:extLst>
              </a:tr>
              <a:tr h="1739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1407454777"/>
                  </a:ext>
                </a:extLst>
              </a:tr>
              <a:tr h="1739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3814732532"/>
                  </a:ext>
                </a:extLst>
              </a:tr>
              <a:tr h="1739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3225202976"/>
                  </a:ext>
                </a:extLst>
              </a:tr>
              <a:tr h="1739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1297146771"/>
                  </a:ext>
                </a:extLst>
              </a:tr>
              <a:tr h="1739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4274663583"/>
                  </a:ext>
                </a:extLst>
              </a:tr>
              <a:tr h="1739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8533160"/>
                  </a:ext>
                </a:extLst>
              </a:tr>
              <a:tr h="34154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Didn't use TimeSprite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1052468322"/>
                  </a:ext>
                </a:extLst>
              </a:tr>
              <a:tr h="1739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3001874737"/>
                  </a:ext>
                </a:extLst>
              </a:tr>
              <a:tr h="1739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1406358072"/>
                  </a:ext>
                </a:extLst>
              </a:tr>
              <a:tr h="1739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1885896789"/>
                  </a:ext>
                </a:extLst>
              </a:tr>
              <a:tr h="1739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1124054862"/>
                  </a:ext>
                </a:extLst>
              </a:tr>
              <a:tr h="1739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1669753663"/>
                  </a:ext>
                </a:extLst>
              </a:tr>
              <a:tr h="1739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243586039"/>
                  </a:ext>
                </a:extLst>
              </a:tr>
              <a:tr h="1739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2" marR="6262" marT="6262" marB="0" anchor="b"/>
                </a:tc>
                <a:extLst>
                  <a:ext uri="{0D108BD9-81ED-4DB2-BD59-A6C34878D82A}">
                    <a16:rowId xmlns:a16="http://schemas.microsoft.com/office/drawing/2014/main" val="1113754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77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CVCalendar</a:t>
            </a:r>
            <a:r>
              <a:rPr lang="en-US" dirty="0"/>
              <a:t> can’t easily access system calendar database, the edit events and delete evets can only use in system calendar App. </a:t>
            </a:r>
          </a:p>
          <a:p>
            <a:r>
              <a:rPr lang="en-US" dirty="0"/>
              <a:t>Generate calendar algorithm is not perfect. Now, </a:t>
            </a:r>
            <a:r>
              <a:rPr lang="en-US" dirty="0" err="1"/>
              <a:t>TimeSprite</a:t>
            </a:r>
            <a:r>
              <a:rPr lang="en-US" dirty="0"/>
              <a:t> will save all new events into a temporary file, and this file will clean up every time the App exited. It will cause the performance issue when </a:t>
            </a:r>
            <a:r>
              <a:rPr lang="en-US" dirty="0" err="1"/>
              <a:t>TimeSprite</a:t>
            </a:r>
            <a:r>
              <a:rPr lang="en-US" dirty="0"/>
              <a:t> process a huge number of new events, or divide one task into a huge number small </a:t>
            </a:r>
            <a:r>
              <a:rPr lang="en-US" dirty="0" err="1"/>
              <a:t>enents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04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develpment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known issues: (high </a:t>
            </a:r>
            <a:r>
              <a:rPr lang="en-US" dirty="0"/>
              <a:t>priority)</a:t>
            </a:r>
            <a:endParaRPr lang="en-US" dirty="0"/>
          </a:p>
          <a:p>
            <a:pPr lvl="1"/>
            <a:r>
              <a:rPr lang="en-US" dirty="0"/>
              <a:t>The first future development will focus on improve </a:t>
            </a:r>
            <a:r>
              <a:rPr lang="en-US" dirty="0" err="1"/>
              <a:t>CVCalendar</a:t>
            </a:r>
            <a:r>
              <a:rPr lang="en-US" dirty="0"/>
              <a:t> model, or create a new model by myself.</a:t>
            </a:r>
          </a:p>
          <a:p>
            <a:pPr lvl="1"/>
            <a:r>
              <a:rPr lang="en-US" dirty="0"/>
              <a:t>Then try to use other way to store the events, and improve the generate calendar algorithm</a:t>
            </a:r>
          </a:p>
          <a:p>
            <a:r>
              <a:rPr lang="en-US" dirty="0"/>
              <a:t>Publish to Apple Store</a:t>
            </a:r>
          </a:p>
          <a:p>
            <a:pPr lvl="1"/>
            <a:r>
              <a:rPr lang="en-US" dirty="0"/>
              <a:t>Follow the Apple store developer rules, refectory and improve this application, and publish to Apple Store.</a:t>
            </a:r>
          </a:p>
          <a:p>
            <a:r>
              <a:rPr lang="en-US" dirty="0"/>
              <a:t>Add some test cases to do the release test</a:t>
            </a:r>
          </a:p>
          <a:p>
            <a:pPr lvl="1"/>
            <a:r>
              <a:rPr lang="en-US" dirty="0"/>
              <a:t>Test will focus on performance and date security</a:t>
            </a:r>
          </a:p>
        </p:txBody>
      </p:sp>
    </p:spTree>
    <p:extLst>
      <p:ext uri="{BB962C8B-B14F-4D97-AF65-F5344CB8AC3E}">
        <p14:creationId xmlns:p14="http://schemas.microsoft.com/office/powerpoint/2010/main" val="35080159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</TotalTime>
  <Words>402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TimeSprite</vt:lpstr>
      <vt:lpstr>Introduction</vt:lpstr>
      <vt:lpstr>features</vt:lpstr>
      <vt:lpstr>demo</vt:lpstr>
      <vt:lpstr>Why use timesprite</vt:lpstr>
      <vt:lpstr>PowerPoint Presentation</vt:lpstr>
      <vt:lpstr>Known issues</vt:lpstr>
      <vt:lpstr>Future develpment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TimeSprite</dc:title>
  <dc:creator>yunpeng zhang</dc:creator>
  <cp:lastModifiedBy>yunpeng zhang</cp:lastModifiedBy>
  <cp:revision>4</cp:revision>
  <dcterms:created xsi:type="dcterms:W3CDTF">2016-12-14T03:51:17Z</dcterms:created>
  <dcterms:modified xsi:type="dcterms:W3CDTF">2016-12-14T04:22:53Z</dcterms:modified>
</cp:coreProperties>
</file>