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9" r:id="rId5"/>
    <p:sldId id="263" r:id="rId6"/>
    <p:sldId id="264" r:id="rId7"/>
    <p:sldId id="265" r:id="rId8"/>
    <p:sldId id="266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780108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Book Antiqua" panose="02040602050305030304" pitchFamily="18" charset="0"/>
              </a:rPr>
              <a:t>HotelSYS</a:t>
            </a:r>
            <a:endParaRPr lang="en-US" sz="9600" dirty="0">
              <a:latin typeface="Book Antiqua" panose="02040602050305030304" pitchFamily="18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732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Мениджър за хотелски резервации.</a:t>
            </a:r>
            <a:endParaRPr lang="en-US" sz="2800" dirty="0"/>
          </a:p>
        </p:txBody>
      </p:sp>
      <p:pic>
        <p:nvPicPr>
          <p:cNvPr id="2053" name="Picture 5" descr="C:\Users\User\Desktop\63530587-seagulls-isolated-simple-black-seagull-silhouettes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66800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3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HotelSYS </a:t>
            </a:r>
            <a:r>
              <a:rPr lang="bg-BG" dirty="0" smtClean="0"/>
              <a:t>е система, която служи за управление на хотелски резервации.</a:t>
            </a:r>
          </a:p>
          <a:p>
            <a:r>
              <a:rPr lang="bg-BG" dirty="0" smtClean="0"/>
              <a:t>Използва се за създаване на нова резервация, изчисляване на дължимата сума според броя нощувки и вид на заетата стая.</a:t>
            </a:r>
          </a:p>
          <a:p>
            <a:r>
              <a:rPr lang="bg-BG" dirty="0" smtClean="0"/>
              <a:t>Има доказана сигурност в защитата и много </a:t>
            </a:r>
            <a:r>
              <a:rPr lang="bg-BG" smtClean="0"/>
              <a:t>готин дизайн!</a:t>
            </a:r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Дейност</a:t>
            </a:r>
            <a:endParaRPr lang="en-US" dirty="0"/>
          </a:p>
        </p:txBody>
      </p:sp>
      <p:pic>
        <p:nvPicPr>
          <p:cNvPr id="307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проекта са използвани </a:t>
            </a:r>
            <a:r>
              <a:rPr lang="en-US" dirty="0" smtClean="0"/>
              <a:t>C#, HTML, CSS, MSSQL </a:t>
            </a:r>
            <a:r>
              <a:rPr lang="bg-BG" dirty="0" smtClean="0"/>
              <a:t>и </a:t>
            </a:r>
            <a:r>
              <a:rPr lang="en-US" dirty="0" smtClean="0"/>
              <a:t>JavaScript</a:t>
            </a:r>
          </a:p>
          <a:p>
            <a:r>
              <a:rPr lang="bg-BG" dirty="0" smtClean="0"/>
              <a:t>Използвани програми: </a:t>
            </a:r>
            <a:r>
              <a:rPr lang="en-US" dirty="0" smtClean="0"/>
              <a:t>Visual Studio 2019, SQL Server Management Studio (SSMS) </a:t>
            </a:r>
            <a:r>
              <a:rPr lang="bg-BG" dirty="0" smtClean="0"/>
              <a:t>и </a:t>
            </a:r>
            <a:r>
              <a:rPr lang="en-US" dirty="0" err="1" smtClean="0"/>
              <a:t>NotePad</a:t>
            </a:r>
            <a:r>
              <a:rPr lang="en-US" dirty="0" smtClean="0"/>
              <a:t>++</a:t>
            </a:r>
          </a:p>
          <a:p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</a:t>
            </a:r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1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базата данни</a:t>
            </a:r>
            <a:endParaRPr lang="en-US" dirty="0"/>
          </a:p>
        </p:txBody>
      </p:sp>
      <p:pic>
        <p:nvPicPr>
          <p:cNvPr id="1027" name="Picture 3" descr="C:\Users\User\Downloads\Screenshot (22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7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72067" y="2590800"/>
            <a:ext cx="7408333" cy="3535363"/>
          </a:xfrm>
        </p:spPr>
        <p:txBody>
          <a:bodyPr/>
          <a:lstStyle/>
          <a:p>
            <a:r>
              <a:rPr lang="bg-BG" dirty="0" smtClean="0"/>
              <a:t>Първо се създава потребител, като се въвеждат всички задължителни полета.</a:t>
            </a:r>
          </a:p>
          <a:p>
            <a:r>
              <a:rPr lang="bg-BG" dirty="0" smtClean="0"/>
              <a:t>Следва регистрираният да си избере стая и да я резервира, с което той става клиент.</a:t>
            </a:r>
          </a:p>
          <a:p>
            <a:r>
              <a:rPr lang="bg-BG" dirty="0" smtClean="0"/>
              <a:t>Ако избраната от него стая е заета, то той трябва да си избере друга.</a:t>
            </a:r>
          </a:p>
          <a:p>
            <a:r>
              <a:rPr lang="bg-BG" dirty="0" smtClean="0"/>
              <a:t>При изборът на стая има и екстри, които могат да се изберат, като те ще повлияят на крайната цена.</a:t>
            </a:r>
          </a:p>
          <a:p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Управление</a:t>
            </a:r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09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*тук се слагат снимки на проекта*</a:t>
            </a:r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Изглед</a:t>
            </a:r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ownloads\Screenshot (2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713739" cy="40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16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Изглед</a:t>
            </a:r>
            <a:endParaRPr lang="en-US" dirty="0"/>
          </a:p>
        </p:txBody>
      </p:sp>
      <p:pic>
        <p:nvPicPr>
          <p:cNvPr id="5122" name="Picture 2" descr="C:\Users\User\Downloads\Screenshot (23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62618" cy="43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Изглед</a:t>
            </a:r>
            <a:endParaRPr lang="en-US" dirty="0"/>
          </a:p>
        </p:txBody>
      </p:sp>
      <p:pic>
        <p:nvPicPr>
          <p:cNvPr id="6146" name="Picture 2" descr="C:\Users\User\Downloads\Screenshot (2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652903"/>
            <a:ext cx="8215745" cy="42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96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По проекта работиха:</a:t>
            </a:r>
          </a:p>
          <a:p>
            <a:r>
              <a:rPr lang="bg-BG" dirty="0" smtClean="0"/>
              <a:t>Емил Йорданов</a:t>
            </a:r>
          </a:p>
          <a:p>
            <a:r>
              <a:rPr lang="bg-BG" dirty="0" smtClean="0"/>
              <a:t>Кристиан Тодоров</a:t>
            </a:r>
          </a:p>
          <a:p>
            <a:r>
              <a:rPr lang="bg-BG" dirty="0" smtClean="0"/>
              <a:t>Иван Досев</a:t>
            </a:r>
          </a:p>
          <a:p>
            <a:r>
              <a:rPr lang="bg-BG" dirty="0" smtClean="0"/>
              <a:t>Мирослав Петров</a:t>
            </a:r>
          </a:p>
          <a:p>
            <a:r>
              <a:rPr lang="bg-BG" dirty="0" smtClean="0"/>
              <a:t>Василена Димитрова</a:t>
            </a:r>
          </a:p>
          <a:p>
            <a:r>
              <a:rPr lang="bg-BG" dirty="0" smtClean="0"/>
              <a:t>Иван Недков</a:t>
            </a:r>
          </a:p>
          <a:p>
            <a:r>
              <a:rPr lang="bg-BG" dirty="0" smtClean="0"/>
              <a:t>Даниел Николов</a:t>
            </a:r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54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ълна">
  <a:themeElements>
    <a:clrScheme name="Въ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ъ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ъ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3179</TotalTime>
  <Words>183</Words>
  <Application>Microsoft Office PowerPoint</Application>
  <PresentationFormat>Презентация на цял екран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Вълна</vt:lpstr>
      <vt:lpstr>HotelSYS</vt:lpstr>
      <vt:lpstr>Дейност</vt:lpstr>
      <vt:lpstr>Софтуер</vt:lpstr>
      <vt:lpstr>Архитектура на базата данни</vt:lpstr>
      <vt:lpstr>Управление</vt:lpstr>
      <vt:lpstr>Изглед</vt:lpstr>
      <vt:lpstr>Изглед</vt:lpstr>
      <vt:lpstr>Изглед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HotelSys</dc:title>
  <dc:creator>User</dc:creator>
  <cp:lastModifiedBy>User</cp:lastModifiedBy>
  <cp:revision>10</cp:revision>
  <dcterms:created xsi:type="dcterms:W3CDTF">2020-02-27T14:25:49Z</dcterms:created>
  <dcterms:modified xsi:type="dcterms:W3CDTF">2020-02-29T19:25:25Z</dcterms:modified>
</cp:coreProperties>
</file>