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7" r:id="rId3"/>
    <p:sldId id="257" r:id="rId4"/>
    <p:sldId id="261" r:id="rId5"/>
    <p:sldId id="259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780108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Book Antiqua" panose="02040602050305030304" pitchFamily="18" charset="0"/>
              </a:rPr>
              <a:t>HotelSYS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73200"/>
          </a:xfrm>
        </p:spPr>
        <p:txBody>
          <a:bodyPr>
            <a:normAutofit/>
          </a:bodyPr>
          <a:lstStyle/>
          <a:p>
            <a:r>
              <a:rPr lang="bg-BG" sz="2800" dirty="0"/>
              <a:t>Мениджър за хотелски резервации.</a:t>
            </a:r>
            <a:endParaRPr lang="en-US" sz="2800" dirty="0"/>
          </a:p>
        </p:txBody>
      </p:sp>
      <p:pic>
        <p:nvPicPr>
          <p:cNvPr id="2053" name="Picture 5" descr="C:\Users\User\Desktop\63530587-seagulls-isolated-simple-black-seagull-silhouettes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6680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67833" y="2157731"/>
            <a:ext cx="7408333" cy="396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По проекта работиха:</a:t>
            </a:r>
          </a:p>
          <a:p>
            <a:r>
              <a:rPr lang="bg-BG" dirty="0"/>
              <a:t>Емил Йорданов - </a:t>
            </a:r>
            <a:r>
              <a:rPr lang="en-US" dirty="0"/>
              <a:t>C#/ HTML/ CSS</a:t>
            </a:r>
            <a:r>
              <a:rPr lang="bg-BG" dirty="0"/>
              <a:t> </a:t>
            </a:r>
            <a:r>
              <a:rPr lang="en-US" dirty="0"/>
              <a:t>dev</a:t>
            </a:r>
            <a:r>
              <a:rPr lang="bg-BG" dirty="0"/>
              <a:t>, презентатор</a:t>
            </a:r>
          </a:p>
          <a:p>
            <a:r>
              <a:rPr lang="bg-BG" dirty="0"/>
              <a:t>Кристиан Тодоров</a:t>
            </a:r>
            <a:r>
              <a:rPr lang="en-US" dirty="0"/>
              <a:t> – C#/ HTML/ CSS/ JS dev</a:t>
            </a:r>
            <a:endParaRPr lang="bg-BG" dirty="0"/>
          </a:p>
          <a:p>
            <a:r>
              <a:rPr lang="bg-BG" dirty="0"/>
              <a:t>Иван Досев – Дизайнер, Тестер, </a:t>
            </a:r>
            <a:r>
              <a:rPr lang="en-US" dirty="0"/>
              <a:t>PowerPoint master</a:t>
            </a:r>
            <a:endParaRPr lang="bg-BG" dirty="0"/>
          </a:p>
          <a:p>
            <a:r>
              <a:rPr lang="bg-BG" dirty="0"/>
              <a:t>Мирослав Петров – </a:t>
            </a:r>
            <a:r>
              <a:rPr lang="en-US"/>
              <a:t>C#/ HTML</a:t>
            </a:r>
            <a:r>
              <a:rPr lang="en-US" dirty="0"/>
              <a:t>/ </a:t>
            </a:r>
            <a:r>
              <a:rPr lang="en-US"/>
              <a:t>CSS dev</a:t>
            </a:r>
            <a:endParaRPr lang="bg-BG" dirty="0"/>
          </a:p>
          <a:p>
            <a:r>
              <a:rPr lang="bg-BG" dirty="0"/>
              <a:t>Василена Димитрова</a:t>
            </a:r>
            <a:r>
              <a:rPr lang="en-US" dirty="0"/>
              <a:t> – </a:t>
            </a:r>
            <a:r>
              <a:rPr lang="bg-BG" dirty="0"/>
              <a:t>Тестер и Дизайнер</a:t>
            </a:r>
          </a:p>
          <a:p>
            <a:r>
              <a:rPr lang="bg-BG" dirty="0"/>
              <a:t>Иван Недков</a:t>
            </a:r>
            <a:r>
              <a:rPr lang="en-US" dirty="0"/>
              <a:t> - </a:t>
            </a:r>
            <a:r>
              <a:rPr lang="bg-BG" dirty="0"/>
              <a:t>Тестер</a:t>
            </a:r>
          </a:p>
          <a:p>
            <a:r>
              <a:rPr lang="bg-BG" dirty="0"/>
              <a:t>Даниел Николов</a:t>
            </a:r>
            <a:r>
              <a:rPr lang="en-US" dirty="0"/>
              <a:t> - </a:t>
            </a:r>
            <a:r>
              <a:rPr lang="bg-BG" dirty="0"/>
              <a:t>Тестер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FC73766-E8AE-4446-945F-0CB52F30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2" y="740866"/>
            <a:ext cx="7168356" cy="53762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 descr="C:\Users\User\Desktop\dark blue logo.png">
            <a:extLst>
              <a:ext uri="{FF2B5EF4-FFF2-40B4-BE49-F238E27FC236}">
                <a16:creationId xmlns:a16="http://schemas.microsoft.com/office/drawing/2014/main" id="{BA627B2F-BF17-492E-B187-C6AD1B9C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76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Дейност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HotelSYS </a:t>
            </a:r>
            <a:r>
              <a:rPr lang="bg-BG" dirty="0"/>
              <a:t>е система, която служи за управление на хотелски резервации.</a:t>
            </a:r>
          </a:p>
          <a:p>
            <a:r>
              <a:rPr lang="bg-BG" dirty="0"/>
              <a:t>Използва се за създаване на нова резервация, изчисляване на дължимата сума според броя нощувки и вид на заетата стая.</a:t>
            </a:r>
          </a:p>
          <a:p>
            <a:r>
              <a:rPr lang="bg-BG" dirty="0"/>
              <a:t>Има доказана сигурност в защитата и много </a:t>
            </a:r>
            <a:r>
              <a:rPr lang="bg-BG"/>
              <a:t>готин дизайн!</a:t>
            </a:r>
            <a:endParaRPr lang="en-US" dirty="0"/>
          </a:p>
        </p:txBody>
      </p:sp>
      <p:pic>
        <p:nvPicPr>
          <p:cNvPr id="307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проекта са използвани </a:t>
            </a:r>
            <a:r>
              <a:rPr lang="en-US" dirty="0"/>
              <a:t>C#, HTML, CSS, MSSQL </a:t>
            </a:r>
            <a:r>
              <a:rPr lang="bg-BG" dirty="0"/>
              <a:t>и </a:t>
            </a:r>
            <a:r>
              <a:rPr lang="en-US" dirty="0"/>
              <a:t>JavaScript</a:t>
            </a:r>
          </a:p>
          <a:p>
            <a:r>
              <a:rPr lang="bg-BG" dirty="0"/>
              <a:t>Използвани програми: </a:t>
            </a:r>
            <a:r>
              <a:rPr lang="en-US" dirty="0"/>
              <a:t>Visual Studio 2019, SQL Server Management Studio (SSMS) </a:t>
            </a:r>
            <a:r>
              <a:rPr lang="bg-BG" dirty="0"/>
              <a:t>и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базата данни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User\Downloads\Screenshot (2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7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535363"/>
          </a:xfrm>
        </p:spPr>
        <p:txBody>
          <a:bodyPr/>
          <a:lstStyle/>
          <a:p>
            <a:r>
              <a:rPr lang="bg-BG" dirty="0"/>
              <a:t>Първо се създава потребител, като се въвеждат всички задължителни полета.</a:t>
            </a:r>
          </a:p>
          <a:p>
            <a:r>
              <a:rPr lang="bg-BG" dirty="0"/>
              <a:t>Следва регистрираният да си избере стая и да я резервира, с което той става клиент.</a:t>
            </a:r>
          </a:p>
          <a:p>
            <a:r>
              <a:rPr lang="bg-BG" dirty="0"/>
              <a:t>Ако избраната от него стая е заета, то той трябва да си избере друга.</a:t>
            </a:r>
          </a:p>
          <a:p>
            <a:r>
              <a:rPr lang="bg-BG" dirty="0"/>
              <a:t>При изборът на стая има и екстри, които могат да се изберат, като те ще повлияят на крайната цена.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*тук се слагат снимки на проекта*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ownloads\Screenshot (2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13739" cy="40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ownloads\Screenshot (2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62618" cy="43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User\Downloads\Screenshot (2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652903"/>
            <a:ext cx="8215745" cy="42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0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3215</TotalTime>
  <Words>223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Calibri Light</vt:lpstr>
      <vt:lpstr>Metropolitan</vt:lpstr>
      <vt:lpstr>HotelSYS</vt:lpstr>
      <vt:lpstr>PowerPoint Presentation</vt:lpstr>
      <vt:lpstr>Дейност</vt:lpstr>
      <vt:lpstr>Софтуер</vt:lpstr>
      <vt:lpstr>Архитектура на базата данни</vt:lpstr>
      <vt:lpstr>Управление</vt:lpstr>
      <vt:lpstr>Изглед</vt:lpstr>
      <vt:lpstr>Изглед</vt:lpstr>
      <vt:lpstr>Изглед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HotelSys</dc:title>
  <dc:creator>User</dc:creator>
  <cp:lastModifiedBy>Кристиан Тодоров</cp:lastModifiedBy>
  <cp:revision>13</cp:revision>
  <dcterms:created xsi:type="dcterms:W3CDTF">2020-02-27T14:25:49Z</dcterms:created>
  <dcterms:modified xsi:type="dcterms:W3CDTF">2020-03-01T07:40:03Z</dcterms:modified>
</cp:coreProperties>
</file>