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67" r:id="rId3"/>
    <p:sldId id="257" r:id="rId4"/>
    <p:sldId id="261" r:id="rId5"/>
    <p:sldId id="259" r:id="rId6"/>
    <p:sldId id="263" r:id="rId7"/>
    <p:sldId id="264" r:id="rId8"/>
    <p:sldId id="265" r:id="rId9"/>
    <p:sldId id="266" r:id="rId10"/>
    <p:sldId id="268" r:id="rId11"/>
    <p:sldId id="269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24" autoAdjust="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4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3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1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340104D-2AA7-4ABB-92AB-D578857F288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277AC10-2A09-4A11-A9CC-9EEE9E2D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yppyvids/HotelSy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780108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Book Antiqua" panose="02040602050305030304" pitchFamily="18" charset="0"/>
              </a:rPr>
              <a:t>HotelSYS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73200"/>
          </a:xfrm>
        </p:spPr>
        <p:txBody>
          <a:bodyPr>
            <a:normAutofit/>
          </a:bodyPr>
          <a:lstStyle/>
          <a:p>
            <a:r>
              <a:rPr lang="bg-BG" sz="2800" dirty="0"/>
              <a:t>Мениджър за хотелски резервации.</a:t>
            </a:r>
            <a:endParaRPr lang="en-US" sz="2800" dirty="0"/>
          </a:p>
        </p:txBody>
      </p:sp>
      <p:pic>
        <p:nvPicPr>
          <p:cNvPr id="2053" name="Picture 5" descr="C:\Users\User\Desktop\63530587-seagulls-isolated-simple-black-seagull-silhouettes-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066800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03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98DF-F2EA-4692-8C63-A6E8BF56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1F24-19CF-4A52-9EDD-895BD18F8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/>
              <a:t>За контрол на версиите на проекта използвахме </a:t>
            </a:r>
            <a:r>
              <a:rPr lang="en-US" dirty="0"/>
              <a:t>GITHUB </a:t>
            </a:r>
            <a:r>
              <a:rPr lang="bg-BG" dirty="0"/>
              <a:t>и </a:t>
            </a:r>
            <a:r>
              <a:rPr lang="en-US" dirty="0"/>
              <a:t>GIT. </a:t>
            </a:r>
            <a:r>
              <a:rPr lang="bg-BG" dirty="0"/>
              <a:t>Той е отворен за промени чрез </a:t>
            </a:r>
            <a:r>
              <a:rPr lang="en-US" dirty="0"/>
              <a:t>Pull</a:t>
            </a:r>
            <a:r>
              <a:rPr lang="bg-BG" dirty="0"/>
              <a:t> заявки към виртуалното хранилище.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bg-BG" dirty="0"/>
              <a:t>Линк към проекта </a:t>
            </a:r>
            <a:r>
              <a:rPr lang="bg-BG" dirty="0">
                <a:hlinkClick r:id="rId2"/>
              </a:rPr>
              <a:t>тук...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5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F815-A444-4BA6-9D43-A7F5B28F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8" y="499533"/>
            <a:ext cx="8079581" cy="1658198"/>
          </a:xfrm>
        </p:spPr>
        <p:txBody>
          <a:bodyPr>
            <a:normAutofit/>
          </a:bodyPr>
          <a:lstStyle/>
          <a:p>
            <a:r>
              <a:rPr lang="bg-BG" dirty="0"/>
              <a:t>Процес на работа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B038-0559-454F-A7B0-B0E3E089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" y="2011680"/>
            <a:ext cx="5156708" cy="3766185"/>
          </a:xfrm>
        </p:spPr>
        <p:txBody>
          <a:bodyPr>
            <a:normAutofit/>
          </a:bodyPr>
          <a:lstStyle/>
          <a:p>
            <a:pPr algn="just"/>
            <a:r>
              <a:rPr lang="bg-BG" dirty="0"/>
              <a:t>Процесът на работа премина леко и небрежно. Всички членове на екипа се сработиха идеално, помагайки си в изработката на проекта. Забавлявахме се докато работим и времето премина неусетно!</a:t>
            </a:r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0C52446-6E4C-482E-ACF5-6F685882C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658030"/>
            <a:ext cx="3437970" cy="34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867833" y="2157731"/>
            <a:ext cx="7408333" cy="3962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По проекта работиха:</a:t>
            </a:r>
          </a:p>
          <a:p>
            <a:r>
              <a:rPr lang="bg-BG" sz="1200" dirty="0"/>
              <a:t>Емил Йорданов - </a:t>
            </a:r>
            <a:r>
              <a:rPr lang="en-US" sz="1200" dirty="0"/>
              <a:t>C#/ HTML/ CSS</a:t>
            </a:r>
            <a:r>
              <a:rPr lang="bg-BG" sz="1200" dirty="0"/>
              <a:t> </a:t>
            </a:r>
            <a:r>
              <a:rPr lang="en-US" sz="1200" dirty="0"/>
              <a:t>dev</a:t>
            </a:r>
            <a:r>
              <a:rPr lang="bg-BG" sz="1200" dirty="0"/>
              <a:t>, презентатор</a:t>
            </a:r>
          </a:p>
          <a:p>
            <a:pPr lvl="1"/>
            <a:r>
              <a:rPr lang="en-US" sz="1200" dirty="0"/>
              <a:t>Rooms &amp; Reservations </a:t>
            </a:r>
            <a:r>
              <a:rPr lang="en-US" sz="1200" dirty="0" err="1"/>
              <a:t>ViewModel</a:t>
            </a:r>
            <a:r>
              <a:rPr lang="en-US" sz="1200" dirty="0"/>
              <a:t> and Controller, GitHub SETUP, Role Validation</a:t>
            </a:r>
            <a:endParaRPr lang="bg-BG" sz="1200" dirty="0"/>
          </a:p>
          <a:p>
            <a:r>
              <a:rPr lang="bg-BG" sz="1200" dirty="0"/>
              <a:t>Кристиан Тодоров</a:t>
            </a:r>
            <a:r>
              <a:rPr lang="en-US" sz="1200" dirty="0"/>
              <a:t> – C#/ HTML/ CSS/ JS dev</a:t>
            </a:r>
          </a:p>
          <a:p>
            <a:pPr lvl="1"/>
            <a:r>
              <a:rPr lang="en-US" sz="1200" dirty="0"/>
              <a:t>Users &amp; Clients </a:t>
            </a:r>
            <a:r>
              <a:rPr lang="en-US" sz="1200" dirty="0" err="1"/>
              <a:t>ViewModel</a:t>
            </a:r>
            <a:r>
              <a:rPr lang="en-US" sz="1200" dirty="0"/>
              <a:t> and Controller, GitHub SETUP, Index filtering</a:t>
            </a:r>
            <a:endParaRPr lang="bg-BG" sz="1200" dirty="0"/>
          </a:p>
          <a:p>
            <a:r>
              <a:rPr lang="bg-BG" sz="1200" dirty="0"/>
              <a:t>Иван Досев – Дизайнер, Тестер, </a:t>
            </a:r>
            <a:r>
              <a:rPr lang="en-US" sz="1200" dirty="0"/>
              <a:t>PowerPoint master</a:t>
            </a:r>
            <a:endParaRPr lang="bg-BG" sz="1200" dirty="0"/>
          </a:p>
          <a:p>
            <a:r>
              <a:rPr lang="bg-BG" sz="1200" dirty="0"/>
              <a:t>Мирослав Петров – </a:t>
            </a:r>
            <a:r>
              <a:rPr lang="en-US" sz="1200" dirty="0"/>
              <a:t>C#/ HTML/ CSS dev</a:t>
            </a:r>
          </a:p>
          <a:p>
            <a:pPr lvl="1"/>
            <a:r>
              <a:rPr lang="en-US" sz="1200" dirty="0"/>
              <a:t>Administrator &amp; User Menu &amp; Controller, CSS styling</a:t>
            </a:r>
            <a:endParaRPr lang="bg-BG" sz="1200" dirty="0"/>
          </a:p>
          <a:p>
            <a:r>
              <a:rPr lang="bg-BG" sz="1200" dirty="0"/>
              <a:t>Василена Димитрова</a:t>
            </a:r>
            <a:r>
              <a:rPr lang="en-US" sz="1200" dirty="0"/>
              <a:t> – </a:t>
            </a:r>
            <a:r>
              <a:rPr lang="bg-BG" sz="1200" dirty="0"/>
              <a:t>Тестер и Дизайнер</a:t>
            </a:r>
          </a:p>
          <a:p>
            <a:r>
              <a:rPr lang="bg-BG" sz="1200" dirty="0"/>
              <a:t>Иван Недков</a:t>
            </a:r>
            <a:r>
              <a:rPr lang="en-US" sz="1200" dirty="0"/>
              <a:t> - </a:t>
            </a:r>
            <a:r>
              <a:rPr lang="bg-BG" sz="1200" dirty="0"/>
              <a:t>Тестер</a:t>
            </a:r>
          </a:p>
          <a:p>
            <a:r>
              <a:rPr lang="bg-BG" sz="1200" dirty="0"/>
              <a:t>Даниел Николов</a:t>
            </a:r>
            <a:r>
              <a:rPr lang="en-US" sz="1200" dirty="0"/>
              <a:t> - </a:t>
            </a:r>
            <a:r>
              <a:rPr lang="bg-BG" sz="1200" dirty="0"/>
              <a:t>Тестер</a:t>
            </a:r>
            <a:endParaRPr lang="en-US" sz="1200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45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EFC73766-E8AE-4446-945F-0CB52F308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2" y="740866"/>
            <a:ext cx="7168356" cy="53762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3" descr="C:\Users\User\Desktop\dark blue logo.png">
            <a:extLst>
              <a:ext uri="{FF2B5EF4-FFF2-40B4-BE49-F238E27FC236}">
                <a16:creationId xmlns:a16="http://schemas.microsoft.com/office/drawing/2014/main" id="{BA627B2F-BF17-492E-B187-C6AD1B9C8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76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Дейност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HotelSYS </a:t>
            </a:r>
            <a:r>
              <a:rPr lang="bg-BG" dirty="0"/>
              <a:t>е система, която служи за управление на хотелски резервации.</a:t>
            </a:r>
          </a:p>
          <a:p>
            <a:pPr algn="just"/>
            <a:r>
              <a:rPr lang="bg-BG" dirty="0"/>
              <a:t>Използва се за създаване на нова резервация, изчисляване на дължимата сума според броя нощувки и вид на заетата стая.</a:t>
            </a:r>
          </a:p>
          <a:p>
            <a:pPr algn="just"/>
            <a:r>
              <a:rPr lang="bg-BG" dirty="0"/>
              <a:t>Има доказана сигурност в защитата и много готин дизайн!</a:t>
            </a:r>
            <a:endParaRPr lang="en-US" dirty="0"/>
          </a:p>
        </p:txBody>
      </p:sp>
      <p:pic>
        <p:nvPicPr>
          <p:cNvPr id="307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3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проекта са използвани </a:t>
            </a:r>
            <a:r>
              <a:rPr lang="en-US" dirty="0"/>
              <a:t>C#, HTML, CSS, MSSQL </a:t>
            </a:r>
            <a:r>
              <a:rPr lang="bg-BG" dirty="0"/>
              <a:t>и </a:t>
            </a:r>
            <a:r>
              <a:rPr lang="en-US" dirty="0"/>
              <a:t>JavaScript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bg-BG" dirty="0"/>
              <a:t>Използвани програми:</a:t>
            </a:r>
            <a:endParaRPr lang="en-US" dirty="0"/>
          </a:p>
          <a:p>
            <a:pPr lvl="1"/>
            <a:r>
              <a:rPr lang="bg-BG" dirty="0"/>
              <a:t> </a:t>
            </a:r>
            <a:r>
              <a:rPr lang="en-US" dirty="0"/>
              <a:t>Visual Studio 2019 Community Edition;</a:t>
            </a:r>
          </a:p>
          <a:p>
            <a:pPr lvl="1"/>
            <a:r>
              <a:rPr lang="en-US" dirty="0"/>
              <a:t> SQL Server Management Studio (SSMS);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NotePad</a:t>
            </a:r>
            <a:r>
              <a:rPr lang="en-US" dirty="0"/>
              <a:t>++;</a:t>
            </a:r>
          </a:p>
          <a:p>
            <a:pPr lvl="1"/>
            <a:r>
              <a:rPr lang="en-US" dirty="0"/>
              <a:t> Visual Studio Code;</a:t>
            </a:r>
          </a:p>
          <a:p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1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на базата данни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User\Downloads\Screenshot (22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07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872067" y="2590800"/>
            <a:ext cx="7408333" cy="3535363"/>
          </a:xfrm>
        </p:spPr>
        <p:txBody>
          <a:bodyPr/>
          <a:lstStyle/>
          <a:p>
            <a:pPr algn="just"/>
            <a:r>
              <a:rPr lang="bg-BG" dirty="0"/>
              <a:t>Първо се създава потребител, като се въвеждат всички задължителни полета.</a:t>
            </a:r>
          </a:p>
          <a:p>
            <a:pPr algn="just"/>
            <a:r>
              <a:rPr lang="bg-BG" dirty="0"/>
              <a:t>Следва регистрираният да си избере стая и да я резервира, с което той става клиент.</a:t>
            </a:r>
          </a:p>
          <a:p>
            <a:pPr algn="just"/>
            <a:r>
              <a:rPr lang="bg-BG" dirty="0"/>
              <a:t>Ако избраната от него стая е заета, то той трябва да си избере друга.</a:t>
            </a:r>
          </a:p>
          <a:p>
            <a:pPr algn="just"/>
            <a:r>
              <a:rPr lang="bg-BG" dirty="0"/>
              <a:t>При изборът на стая има и екстри, които могат да се изберат, като те ще повлияят на крайната цена.</a:t>
            </a:r>
          </a:p>
          <a:p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09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*тук се слагат снимки на проекта*</a:t>
            </a:r>
            <a:endParaRPr lang="en-US" dirty="0"/>
          </a:p>
        </p:txBody>
      </p:sp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User\Downloads\Screenshot (2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713739" cy="404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16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User\Downloads\Screenshot (23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62618" cy="43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61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</a:t>
            </a:r>
            <a:endParaRPr lang="en-US" dirty="0"/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User\Downloads\Screenshot (23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1652903"/>
            <a:ext cx="8215745" cy="42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dark blue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94" y="5872650"/>
            <a:ext cx="2419206" cy="9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303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331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 Antiqua</vt:lpstr>
      <vt:lpstr>Calibri Light</vt:lpstr>
      <vt:lpstr>Metropolitan</vt:lpstr>
      <vt:lpstr>HotelSYS</vt:lpstr>
      <vt:lpstr>PowerPoint Presentation</vt:lpstr>
      <vt:lpstr>Дейност</vt:lpstr>
      <vt:lpstr>Софтуер</vt:lpstr>
      <vt:lpstr>Архитектура на базата данни</vt:lpstr>
      <vt:lpstr>Управление</vt:lpstr>
      <vt:lpstr>Изглед</vt:lpstr>
      <vt:lpstr>Изглед</vt:lpstr>
      <vt:lpstr>Изглед</vt:lpstr>
      <vt:lpstr>GITHUB…</vt:lpstr>
      <vt:lpstr>Процес на работа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HotelSYS</dc:title>
  <dc:creator>Кристиан Тодоров</dc:creator>
  <cp:lastModifiedBy>Кристиан Тодоров</cp:lastModifiedBy>
  <cp:revision>3</cp:revision>
  <dcterms:created xsi:type="dcterms:W3CDTF">2020-03-01T08:14:06Z</dcterms:created>
  <dcterms:modified xsi:type="dcterms:W3CDTF">2020-03-01T09:34:30Z</dcterms:modified>
</cp:coreProperties>
</file>