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9" r:id="rId2"/>
    <p:sldId id="330" r:id="rId3"/>
    <p:sldId id="295" r:id="rId4"/>
    <p:sldId id="300" r:id="rId5"/>
    <p:sldId id="356" r:id="rId6"/>
    <p:sldId id="269" r:id="rId7"/>
    <p:sldId id="3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9401-6331-47C8-9499-EB2F202A7E50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A0817-3EFE-43AF-99B0-05681540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0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10A4-9C5F-4D08-8A15-E10E134E1B53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这位小伙伴似乎喜欢灰色。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600F-389A-46CC-B5D1-D00ABF4014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7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</a:t>
            </a:r>
            <a:r>
              <a:rPr lang="en-US" altLang="zh-CN" dirty="0"/>
              <a:t>PPT</a:t>
            </a:r>
            <a:r>
              <a:rPr lang="zh-CN" altLang="en-US" dirty="0"/>
              <a:t>一看就是理工男思维，时间轴是表达一个人经历最自然的联想，不过配色太平淡了。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600F-389A-46CC-B5D1-D00ABF4014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</a:t>
            </a:r>
            <a:r>
              <a:rPr lang="en-US" altLang="zh-CN" dirty="0"/>
              <a:t>PPT</a:t>
            </a:r>
            <a:r>
              <a:rPr lang="zh-CN" altLang="en-US" dirty="0"/>
              <a:t>一看就是理工男思维，时间轴是表达一个人经历最自然的联想，不过配色太平淡了。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600F-389A-46CC-B5D1-D00ABF4014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1C40B-1399-4335-A110-54A5FB8E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D9BCB-9972-49A6-B85D-BB7BF3F5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63DF2-7BE4-4E23-A4CC-A3CD7293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34CF7-C2FD-408D-B2EB-62B7D00C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BE3FF-3303-4AF0-91F2-475C9FF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D8CF-7CF6-470B-A119-39C19EB4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5280F-12B3-4828-8601-D064CDEA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F2831-1B50-483C-A164-D5EDE27F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DEAA5-3F69-4BE8-8A9E-F1C7F0AC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94EA9-7EED-44BE-8806-0C53C65E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2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5A4F1-EFAB-46DD-8D8C-4FA7853D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5DF3A-93F2-4B37-B646-822AE247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537E3-DB00-4F76-BB50-C6D3CAF3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A2B12-3645-445A-BEAB-506397E4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58FEC-D9A7-4352-B4A3-95B4FA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9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五边形 7"/>
          <p:cNvSpPr/>
          <p:nvPr userDrawn="1"/>
        </p:nvSpPr>
        <p:spPr>
          <a:xfrm>
            <a:off x="0" y="0"/>
            <a:ext cx="2983832" cy="748146"/>
          </a:xfrm>
          <a:prstGeom prst="homePlate">
            <a:avLst>
              <a:gd name="adj" fmla="val 39279"/>
            </a:avLst>
          </a:prstGeom>
          <a:solidFill>
            <a:srgbClr val="20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20BAA8"/>
          </a:solidFill>
          <a:ln>
            <a:solidFill>
              <a:srgbClr val="20BA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93655" y="50489"/>
            <a:ext cx="647168" cy="64716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40823" y="1124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个人荣誉</a:t>
            </a:r>
          </a:p>
        </p:txBody>
      </p:sp>
      <p:sp>
        <p:nvSpPr>
          <p:cNvPr id="15" name="Freeform 20"/>
          <p:cNvSpPr>
            <a:spLocks noEditPoints="1"/>
          </p:cNvSpPr>
          <p:nvPr userDrawn="1"/>
        </p:nvSpPr>
        <p:spPr bwMode="auto">
          <a:xfrm>
            <a:off x="398455" y="236987"/>
            <a:ext cx="437568" cy="352550"/>
          </a:xfrm>
          <a:custGeom>
            <a:avLst/>
            <a:gdLst>
              <a:gd name="T0" fmla="*/ 190 w 259"/>
              <a:gd name="T1" fmla="*/ 0 h 262"/>
              <a:gd name="T2" fmla="*/ 181 w 259"/>
              <a:gd name="T3" fmla="*/ 0 h 262"/>
              <a:gd name="T4" fmla="*/ 179 w 259"/>
              <a:gd name="T5" fmla="*/ 0 h 262"/>
              <a:gd name="T6" fmla="*/ 179 w 259"/>
              <a:gd name="T7" fmla="*/ 19 h 262"/>
              <a:gd name="T8" fmla="*/ 137 w 259"/>
              <a:gd name="T9" fmla="*/ 19 h 262"/>
              <a:gd name="T10" fmla="*/ 86 w 259"/>
              <a:gd name="T11" fmla="*/ 19 h 262"/>
              <a:gd name="T12" fmla="*/ 86 w 259"/>
              <a:gd name="T13" fmla="*/ 1 h 262"/>
              <a:gd name="T14" fmla="*/ 79 w 259"/>
              <a:gd name="T15" fmla="*/ 1 h 262"/>
              <a:gd name="T16" fmla="*/ 75 w 259"/>
              <a:gd name="T17" fmla="*/ 1 h 262"/>
              <a:gd name="T18" fmla="*/ 0 w 259"/>
              <a:gd name="T19" fmla="*/ 1 h 262"/>
              <a:gd name="T20" fmla="*/ 0 w 259"/>
              <a:gd name="T21" fmla="*/ 6 h 262"/>
              <a:gd name="T22" fmla="*/ 12 w 259"/>
              <a:gd name="T23" fmla="*/ 63 h 262"/>
              <a:gd name="T24" fmla="*/ 78 w 259"/>
              <a:gd name="T25" fmla="*/ 125 h 262"/>
              <a:gd name="T26" fmla="*/ 109 w 259"/>
              <a:gd name="T27" fmla="*/ 185 h 262"/>
              <a:gd name="T28" fmla="*/ 103 w 259"/>
              <a:gd name="T29" fmla="*/ 196 h 262"/>
              <a:gd name="T30" fmla="*/ 116 w 259"/>
              <a:gd name="T31" fmla="*/ 210 h 262"/>
              <a:gd name="T32" fmla="*/ 117 w 259"/>
              <a:gd name="T33" fmla="*/ 210 h 262"/>
              <a:gd name="T34" fmla="*/ 117 w 259"/>
              <a:gd name="T35" fmla="*/ 228 h 262"/>
              <a:gd name="T36" fmla="*/ 108 w 259"/>
              <a:gd name="T37" fmla="*/ 228 h 262"/>
              <a:gd name="T38" fmla="*/ 108 w 259"/>
              <a:gd name="T39" fmla="*/ 246 h 262"/>
              <a:gd name="T40" fmla="*/ 76 w 259"/>
              <a:gd name="T41" fmla="*/ 246 h 262"/>
              <a:gd name="T42" fmla="*/ 92 w 259"/>
              <a:gd name="T43" fmla="*/ 262 h 262"/>
              <a:gd name="T44" fmla="*/ 174 w 259"/>
              <a:gd name="T45" fmla="*/ 262 h 262"/>
              <a:gd name="T46" fmla="*/ 190 w 259"/>
              <a:gd name="T47" fmla="*/ 246 h 262"/>
              <a:gd name="T48" fmla="*/ 158 w 259"/>
              <a:gd name="T49" fmla="*/ 246 h 262"/>
              <a:gd name="T50" fmla="*/ 158 w 259"/>
              <a:gd name="T51" fmla="*/ 228 h 262"/>
              <a:gd name="T52" fmla="*/ 149 w 259"/>
              <a:gd name="T53" fmla="*/ 228 h 262"/>
              <a:gd name="T54" fmla="*/ 149 w 259"/>
              <a:gd name="T55" fmla="*/ 210 h 262"/>
              <a:gd name="T56" fmla="*/ 150 w 259"/>
              <a:gd name="T57" fmla="*/ 210 h 262"/>
              <a:gd name="T58" fmla="*/ 163 w 259"/>
              <a:gd name="T59" fmla="*/ 196 h 262"/>
              <a:gd name="T60" fmla="*/ 157 w 259"/>
              <a:gd name="T61" fmla="*/ 185 h 262"/>
              <a:gd name="T62" fmla="*/ 189 w 259"/>
              <a:gd name="T63" fmla="*/ 123 h 262"/>
              <a:gd name="T64" fmla="*/ 248 w 259"/>
              <a:gd name="T65" fmla="*/ 62 h 262"/>
              <a:gd name="T66" fmla="*/ 259 w 259"/>
              <a:gd name="T67" fmla="*/ 5 h 262"/>
              <a:gd name="T68" fmla="*/ 259 w 259"/>
              <a:gd name="T69" fmla="*/ 0 h 262"/>
              <a:gd name="T70" fmla="*/ 190 w 259"/>
              <a:gd name="T71" fmla="*/ 0 h 262"/>
              <a:gd name="T72" fmla="*/ 75 w 259"/>
              <a:gd name="T73" fmla="*/ 19 h 262"/>
              <a:gd name="T74" fmla="*/ 68 w 259"/>
              <a:gd name="T75" fmla="*/ 19 h 262"/>
              <a:gd name="T76" fmla="*/ 75 w 259"/>
              <a:gd name="T77" fmla="*/ 113 h 262"/>
              <a:gd name="T78" fmla="*/ 22 w 259"/>
              <a:gd name="T79" fmla="*/ 59 h 262"/>
              <a:gd name="T80" fmla="*/ 12 w 259"/>
              <a:gd name="T81" fmla="*/ 11 h 262"/>
              <a:gd name="T82" fmla="*/ 75 w 259"/>
              <a:gd name="T83" fmla="*/ 11 h 262"/>
              <a:gd name="T84" fmla="*/ 75 w 259"/>
              <a:gd name="T85" fmla="*/ 19 h 262"/>
              <a:gd name="T86" fmla="*/ 148 w 259"/>
              <a:gd name="T87" fmla="*/ 116 h 262"/>
              <a:gd name="T88" fmla="*/ 152 w 259"/>
              <a:gd name="T89" fmla="*/ 140 h 262"/>
              <a:gd name="T90" fmla="*/ 130 w 259"/>
              <a:gd name="T91" fmla="*/ 129 h 262"/>
              <a:gd name="T92" fmla="*/ 108 w 259"/>
              <a:gd name="T93" fmla="*/ 140 h 262"/>
              <a:gd name="T94" fmla="*/ 112 w 259"/>
              <a:gd name="T95" fmla="*/ 116 h 262"/>
              <a:gd name="T96" fmla="*/ 94 w 259"/>
              <a:gd name="T97" fmla="*/ 98 h 262"/>
              <a:gd name="T98" fmla="*/ 119 w 259"/>
              <a:gd name="T99" fmla="*/ 95 h 262"/>
              <a:gd name="T100" fmla="*/ 130 w 259"/>
              <a:gd name="T101" fmla="*/ 72 h 262"/>
              <a:gd name="T102" fmla="*/ 141 w 259"/>
              <a:gd name="T103" fmla="*/ 95 h 262"/>
              <a:gd name="T104" fmla="*/ 166 w 259"/>
              <a:gd name="T105" fmla="*/ 98 h 262"/>
              <a:gd name="T106" fmla="*/ 148 w 259"/>
              <a:gd name="T107" fmla="*/ 116 h 262"/>
              <a:gd name="T108" fmla="*/ 238 w 259"/>
              <a:gd name="T109" fmla="*/ 58 h 262"/>
              <a:gd name="T110" fmla="*/ 192 w 259"/>
              <a:gd name="T111" fmla="*/ 110 h 262"/>
              <a:gd name="T112" fmla="*/ 198 w 259"/>
              <a:gd name="T113" fmla="*/ 19 h 262"/>
              <a:gd name="T114" fmla="*/ 190 w 259"/>
              <a:gd name="T115" fmla="*/ 19 h 262"/>
              <a:gd name="T116" fmla="*/ 190 w 259"/>
              <a:gd name="T117" fmla="*/ 11 h 262"/>
              <a:gd name="T118" fmla="*/ 248 w 259"/>
              <a:gd name="T119" fmla="*/ 11 h 262"/>
              <a:gd name="T120" fmla="*/ 238 w 259"/>
              <a:gd name="T121" fmla="*/ 5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" h="262">
                <a:moveTo>
                  <a:pt x="190" y="0"/>
                </a:moveTo>
                <a:cubicBezTo>
                  <a:pt x="181" y="0"/>
                  <a:pt x="181" y="0"/>
                  <a:pt x="181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19"/>
                  <a:pt x="179" y="19"/>
                  <a:pt x="179" y="19"/>
                </a:cubicBezTo>
                <a:cubicBezTo>
                  <a:pt x="137" y="19"/>
                  <a:pt x="137" y="19"/>
                  <a:pt x="137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79" y="1"/>
                  <a:pt x="79" y="1"/>
                  <a:pt x="79" y="1"/>
                </a:cubicBezTo>
                <a:cubicBezTo>
                  <a:pt x="75" y="1"/>
                  <a:pt x="75" y="1"/>
                  <a:pt x="75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6"/>
                  <a:pt x="0" y="6"/>
                  <a:pt x="0" y="6"/>
                </a:cubicBezTo>
                <a:cubicBezTo>
                  <a:pt x="0" y="7"/>
                  <a:pt x="1" y="34"/>
                  <a:pt x="12" y="63"/>
                </a:cubicBezTo>
                <a:cubicBezTo>
                  <a:pt x="25" y="97"/>
                  <a:pt x="47" y="118"/>
                  <a:pt x="78" y="125"/>
                </a:cubicBezTo>
                <a:cubicBezTo>
                  <a:pt x="84" y="149"/>
                  <a:pt x="93" y="171"/>
                  <a:pt x="109" y="185"/>
                </a:cubicBezTo>
                <a:cubicBezTo>
                  <a:pt x="105" y="187"/>
                  <a:pt x="103" y="192"/>
                  <a:pt x="103" y="196"/>
                </a:cubicBezTo>
                <a:cubicBezTo>
                  <a:pt x="103" y="204"/>
                  <a:pt x="109" y="210"/>
                  <a:pt x="116" y="210"/>
                </a:cubicBezTo>
                <a:cubicBezTo>
                  <a:pt x="117" y="210"/>
                  <a:pt x="117" y="210"/>
                  <a:pt x="117" y="210"/>
                </a:cubicBezTo>
                <a:cubicBezTo>
                  <a:pt x="117" y="228"/>
                  <a:pt x="117" y="228"/>
                  <a:pt x="117" y="228"/>
                </a:cubicBezTo>
                <a:cubicBezTo>
                  <a:pt x="108" y="228"/>
                  <a:pt x="108" y="228"/>
                  <a:pt x="108" y="228"/>
                </a:cubicBezTo>
                <a:cubicBezTo>
                  <a:pt x="108" y="246"/>
                  <a:pt x="108" y="246"/>
                  <a:pt x="108" y="246"/>
                </a:cubicBezTo>
                <a:cubicBezTo>
                  <a:pt x="76" y="246"/>
                  <a:pt x="76" y="246"/>
                  <a:pt x="76" y="246"/>
                </a:cubicBezTo>
                <a:cubicBezTo>
                  <a:pt x="76" y="255"/>
                  <a:pt x="83" y="262"/>
                  <a:pt x="92" y="262"/>
                </a:cubicBezTo>
                <a:cubicBezTo>
                  <a:pt x="174" y="262"/>
                  <a:pt x="174" y="262"/>
                  <a:pt x="174" y="262"/>
                </a:cubicBezTo>
                <a:cubicBezTo>
                  <a:pt x="183" y="262"/>
                  <a:pt x="190" y="255"/>
                  <a:pt x="190" y="246"/>
                </a:cubicBezTo>
                <a:cubicBezTo>
                  <a:pt x="158" y="246"/>
                  <a:pt x="158" y="246"/>
                  <a:pt x="158" y="246"/>
                </a:cubicBezTo>
                <a:cubicBezTo>
                  <a:pt x="158" y="228"/>
                  <a:pt x="158" y="228"/>
                  <a:pt x="158" y="228"/>
                </a:cubicBezTo>
                <a:cubicBezTo>
                  <a:pt x="149" y="228"/>
                  <a:pt x="149" y="228"/>
                  <a:pt x="149" y="228"/>
                </a:cubicBezTo>
                <a:cubicBezTo>
                  <a:pt x="149" y="210"/>
                  <a:pt x="149" y="210"/>
                  <a:pt x="149" y="210"/>
                </a:cubicBezTo>
                <a:cubicBezTo>
                  <a:pt x="150" y="210"/>
                  <a:pt x="150" y="210"/>
                  <a:pt x="150" y="210"/>
                </a:cubicBezTo>
                <a:cubicBezTo>
                  <a:pt x="157" y="210"/>
                  <a:pt x="163" y="204"/>
                  <a:pt x="163" y="196"/>
                </a:cubicBezTo>
                <a:cubicBezTo>
                  <a:pt x="163" y="192"/>
                  <a:pt x="161" y="187"/>
                  <a:pt x="157" y="185"/>
                </a:cubicBezTo>
                <a:cubicBezTo>
                  <a:pt x="173" y="171"/>
                  <a:pt x="183" y="147"/>
                  <a:pt x="189" y="123"/>
                </a:cubicBezTo>
                <a:cubicBezTo>
                  <a:pt x="216" y="114"/>
                  <a:pt x="236" y="93"/>
                  <a:pt x="248" y="62"/>
                </a:cubicBezTo>
                <a:cubicBezTo>
                  <a:pt x="259" y="34"/>
                  <a:pt x="259" y="7"/>
                  <a:pt x="259" y="5"/>
                </a:cubicBezTo>
                <a:cubicBezTo>
                  <a:pt x="259" y="0"/>
                  <a:pt x="259" y="0"/>
                  <a:pt x="259" y="0"/>
                </a:cubicBezTo>
                <a:lnTo>
                  <a:pt x="190" y="0"/>
                </a:lnTo>
                <a:close/>
                <a:moveTo>
                  <a:pt x="75" y="19"/>
                </a:moveTo>
                <a:cubicBezTo>
                  <a:pt x="68" y="19"/>
                  <a:pt x="68" y="19"/>
                  <a:pt x="68" y="19"/>
                </a:cubicBezTo>
                <a:cubicBezTo>
                  <a:pt x="68" y="19"/>
                  <a:pt x="65" y="67"/>
                  <a:pt x="75" y="113"/>
                </a:cubicBezTo>
                <a:cubicBezTo>
                  <a:pt x="51" y="106"/>
                  <a:pt x="33" y="88"/>
                  <a:pt x="22" y="59"/>
                </a:cubicBezTo>
                <a:cubicBezTo>
                  <a:pt x="14" y="40"/>
                  <a:pt x="12" y="21"/>
                  <a:pt x="12" y="11"/>
                </a:cubicBezTo>
                <a:cubicBezTo>
                  <a:pt x="75" y="11"/>
                  <a:pt x="75" y="11"/>
                  <a:pt x="75" y="11"/>
                </a:cubicBezTo>
                <a:lnTo>
                  <a:pt x="75" y="19"/>
                </a:lnTo>
                <a:close/>
                <a:moveTo>
                  <a:pt x="148" y="116"/>
                </a:moveTo>
                <a:cubicBezTo>
                  <a:pt x="152" y="140"/>
                  <a:pt x="152" y="140"/>
                  <a:pt x="152" y="140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08" y="140"/>
                  <a:pt x="108" y="140"/>
                  <a:pt x="108" y="140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94" y="98"/>
                  <a:pt x="94" y="98"/>
                  <a:pt x="94" y="98"/>
                </a:cubicBezTo>
                <a:cubicBezTo>
                  <a:pt x="119" y="95"/>
                  <a:pt x="119" y="95"/>
                  <a:pt x="119" y="95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66" y="98"/>
                  <a:pt x="166" y="98"/>
                  <a:pt x="166" y="98"/>
                </a:cubicBezTo>
                <a:lnTo>
                  <a:pt x="148" y="116"/>
                </a:lnTo>
                <a:close/>
                <a:moveTo>
                  <a:pt x="238" y="58"/>
                </a:moveTo>
                <a:cubicBezTo>
                  <a:pt x="228" y="84"/>
                  <a:pt x="213" y="101"/>
                  <a:pt x="192" y="110"/>
                </a:cubicBezTo>
                <a:cubicBezTo>
                  <a:pt x="201" y="65"/>
                  <a:pt x="198" y="19"/>
                  <a:pt x="198" y="19"/>
                </a:cubicBezTo>
                <a:cubicBezTo>
                  <a:pt x="190" y="19"/>
                  <a:pt x="190" y="19"/>
                  <a:pt x="190" y="19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248" y="11"/>
                  <a:pt x="248" y="11"/>
                  <a:pt x="248" y="11"/>
                </a:cubicBezTo>
                <a:cubicBezTo>
                  <a:pt x="248" y="20"/>
                  <a:pt x="246" y="39"/>
                  <a:pt x="23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9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3B8E0-E026-4568-B16D-93E19BC8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72BE2-1ECD-4147-AC52-59221AAD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483D-8407-4B3E-B378-82FF1E4E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D95D1-962B-46D5-A187-6F3EF566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53EE9-1662-4E71-B641-E68890B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6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87ACD-9D58-4BA5-9F13-C3BD3AA0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0F27A-22A0-4723-9FE0-18D9A8AB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FC9CD-BCC5-4A66-BF6B-FA61AABC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58D6-27AE-4037-813A-079DE299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D92BA-7BF9-4E27-9F71-D546744A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4C28-4D31-4F2D-B5D0-6342B99C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5ADCB-B481-48A2-B820-4D0BDD099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61FF4-5E60-4344-8F14-35E430547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BC059-F2BE-4A6D-BE81-E9018ECF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D4679-F1C4-4BB9-8781-C36380B0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F1AC7-B0CC-40F1-8B74-B2B5C57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7A31E-05D6-476C-ACA8-50070DE8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62565-39C3-4CFC-8F13-518EE038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D22E9-0572-4197-9176-01F6CDF4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4D724-6D74-46C2-B211-1AFBEBD4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6837C-79A1-4827-8C1E-9506A1F45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E52AC6-7A60-47AB-AC19-1C1300F8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DA39C-93E1-4CC6-975E-0ED31B22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D113D2-C82A-45E3-B3F0-699372B4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3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E47A-4861-4D2D-8148-C50D338A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81A357-8672-4089-9F4A-5CFB856C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26B69-3585-40D2-8B52-3862B5B0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F937FB-E27E-464C-BF08-E8268EC4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3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F65FD5-B9D0-41FF-A4EE-0B444BE1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53B9E-940E-4F3C-AE6C-5A7C7884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0ECD4F-F54B-4D79-8155-3DE986C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7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CD12D-F2B0-43B6-9D03-396BEBBB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2870A-6849-4D0D-9E49-A800DDF3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BF584-FAF5-4C86-B79E-D7EFCC17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2E82F-4C6B-4B6F-8D7F-3D12B5DD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5225A-00FA-4EB0-8C00-94C9FEFD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B7737-52C5-40EC-A27F-D663814C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0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4756C-30F7-4073-80A4-773D5A87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1ADCA4-03E4-470C-8780-6797041D5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A641D-7104-42B2-B149-87F8B070F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BE068-5422-4446-87EA-2D1D7B0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B9C85-44F4-4425-865C-13BCDFA5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92804-0ECD-48CA-9E2C-5F012B63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B47717-DC17-4C69-877E-77D4560A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A55FC-515E-4108-BA3D-FAE5E111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E39A0-C4CD-44FA-B10A-3872695C9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495A-8B60-4FBD-8C9B-A4AC0A41133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06753-2F20-49FF-ACAD-1E70D86C6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B5D5-4669-46F7-9AC4-FA079353B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83A9-7BFD-46F4-945A-72D47EE9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图片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5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图片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5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图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图片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图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81450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981450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图片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图片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图片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981450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3981450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图片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981450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图片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081463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图片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081463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图片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981450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图片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-134938"/>
            <a:ext cx="1390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图片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0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图片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0" y="3981450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88" y="-134938"/>
            <a:ext cx="1390651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图片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88" y="1501775"/>
            <a:ext cx="1390651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88" y="3981450"/>
            <a:ext cx="1390651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2" y="1501775"/>
            <a:ext cx="1390651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81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831" y="1501775"/>
            <a:ext cx="1390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93" y="1501775"/>
            <a:ext cx="1390651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9" t="3075" r="26187" b="32801"/>
          <a:stretch/>
        </p:blipFill>
        <p:spPr bwMode="auto">
          <a:xfrm>
            <a:off x="5337626" y="222688"/>
            <a:ext cx="1479102" cy="146324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9" name="文本框 105"/>
          <p:cNvSpPr txBox="1">
            <a:spLocks noChangeArrowheads="1"/>
          </p:cNvSpPr>
          <p:nvPr/>
        </p:nvSpPr>
        <p:spPr bwMode="auto">
          <a:xfrm>
            <a:off x="5474098" y="1709521"/>
            <a:ext cx="12521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dirty="0">
                <a:solidFill>
                  <a:prstClr val="white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水</a:t>
            </a:r>
            <a:r>
              <a:rPr lang="zh-CN" altLang="en-US" sz="1600" dirty="0">
                <a:solidFill>
                  <a:prstClr val="white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蓦</a:t>
            </a:r>
          </a:p>
        </p:txBody>
      </p:sp>
      <p:sp>
        <p:nvSpPr>
          <p:cNvPr id="66" name="矩形 26"/>
          <p:cNvSpPr>
            <a:spLocks noChangeArrowheads="1"/>
          </p:cNvSpPr>
          <p:nvPr/>
        </p:nvSpPr>
        <p:spPr bwMode="auto">
          <a:xfrm>
            <a:off x="797580" y="5184098"/>
            <a:ext cx="129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2012.10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67" name="矩形 27"/>
          <p:cNvSpPr>
            <a:spLocks noChangeArrowheads="1"/>
          </p:cNvSpPr>
          <p:nvPr/>
        </p:nvSpPr>
        <p:spPr bwMode="auto">
          <a:xfrm>
            <a:off x="-22610" y="5570622"/>
            <a:ext cx="3358612" cy="4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浙江省管理案例分析大赛  二等奖</a:t>
            </a:r>
            <a:endParaRPr lang="en-US" altLang="zh-CN" sz="1700" dirty="0">
              <a:solidFill>
                <a:prstClr val="white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68" name="矩形 28"/>
          <p:cNvSpPr>
            <a:spLocks noChangeArrowheads="1"/>
          </p:cNvSpPr>
          <p:nvPr/>
        </p:nvSpPr>
        <p:spPr bwMode="auto">
          <a:xfrm>
            <a:off x="3117885" y="2533713"/>
            <a:ext cx="1298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2013.05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69" name="矩形 29"/>
          <p:cNvSpPr>
            <a:spLocks noChangeArrowheads="1"/>
          </p:cNvSpPr>
          <p:nvPr/>
        </p:nvSpPr>
        <p:spPr bwMode="auto">
          <a:xfrm>
            <a:off x="2490046" y="2883989"/>
            <a:ext cx="2582758" cy="4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国家级创业训练项目立项</a:t>
            </a:r>
            <a:endParaRPr lang="en-US" altLang="zh-CN" sz="1700" dirty="0">
              <a:solidFill>
                <a:prstClr val="white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2" name="矩形 34"/>
          <p:cNvSpPr>
            <a:spLocks noChangeArrowheads="1"/>
          </p:cNvSpPr>
          <p:nvPr/>
        </p:nvSpPr>
        <p:spPr bwMode="auto">
          <a:xfrm>
            <a:off x="5370423" y="5184098"/>
            <a:ext cx="1298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2013.08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73" name="矩形 35"/>
          <p:cNvSpPr>
            <a:spLocks noChangeArrowheads="1"/>
          </p:cNvSpPr>
          <p:nvPr/>
        </p:nvSpPr>
        <p:spPr bwMode="auto">
          <a:xfrm>
            <a:off x="4036675" y="5570622"/>
            <a:ext cx="3751347" cy="4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2013JMS</a:t>
            </a:r>
            <a:r>
              <a:rPr lang="zh-CN" altLang="en-US" sz="17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中国营销科学年会论文发表</a:t>
            </a:r>
            <a:endParaRPr lang="en-US" altLang="zh-CN" sz="1700" dirty="0">
              <a:solidFill>
                <a:prstClr val="white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5" name="矩形 38"/>
          <p:cNvSpPr>
            <a:spLocks noChangeArrowheads="1"/>
          </p:cNvSpPr>
          <p:nvPr/>
        </p:nvSpPr>
        <p:spPr bwMode="auto">
          <a:xfrm>
            <a:off x="7594521" y="2495710"/>
            <a:ext cx="1298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2014.05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76" name="矩形 39"/>
          <p:cNvSpPr>
            <a:spLocks noChangeArrowheads="1"/>
          </p:cNvSpPr>
          <p:nvPr/>
        </p:nvSpPr>
        <p:spPr bwMode="auto">
          <a:xfrm>
            <a:off x="6686413" y="2841606"/>
            <a:ext cx="3079689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浙江省挑战杯创业竞赛 一等奖</a:t>
            </a:r>
            <a:endParaRPr lang="en-US" altLang="zh-CN" sz="1700" dirty="0">
              <a:solidFill>
                <a:prstClr val="white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0" name="矩形 46"/>
          <p:cNvSpPr>
            <a:spLocks noChangeArrowheads="1"/>
          </p:cNvSpPr>
          <p:nvPr/>
        </p:nvSpPr>
        <p:spPr bwMode="auto">
          <a:xfrm>
            <a:off x="9941518" y="5184098"/>
            <a:ext cx="1298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2014.10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8893274" y="5605829"/>
            <a:ext cx="3262432" cy="4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 dirty="0">
                <a:solidFill>
                  <a:prstClr val="white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全国挑战杯创业计划竞赛  铜奖  </a:t>
            </a:r>
            <a:endParaRPr lang="en-US" altLang="zh-CN" sz="1700" dirty="0">
              <a:solidFill>
                <a:prstClr val="white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66750" y="4186587"/>
            <a:ext cx="11208448" cy="47276"/>
          </a:xfrm>
          <a:prstGeom prst="straightConnector1">
            <a:avLst/>
          </a:prstGeom>
          <a:ln w="47625">
            <a:solidFill>
              <a:srgbClr val="F2F2F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1321793" y="4094702"/>
            <a:ext cx="219075" cy="2190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614490" y="4094702"/>
            <a:ext cx="219075" cy="2190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907187" y="4094702"/>
            <a:ext cx="219075" cy="2190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99884" y="4094702"/>
            <a:ext cx="219075" cy="2190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0492581" y="4094702"/>
            <a:ext cx="219075" cy="2190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724027" y="3377154"/>
            <a:ext cx="1" cy="720000"/>
          </a:xfrm>
          <a:prstGeom prst="line">
            <a:avLst/>
          </a:prstGeom>
          <a:ln w="254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308181" y="3377154"/>
            <a:ext cx="1" cy="720000"/>
          </a:xfrm>
          <a:prstGeom prst="line">
            <a:avLst/>
          </a:prstGeom>
          <a:ln w="254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438226" y="4271964"/>
            <a:ext cx="1" cy="720000"/>
          </a:xfrm>
          <a:prstGeom prst="line">
            <a:avLst/>
          </a:prstGeom>
          <a:ln w="254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023967" y="4271964"/>
            <a:ext cx="1" cy="720000"/>
          </a:xfrm>
          <a:prstGeom prst="line">
            <a:avLst/>
          </a:prstGeom>
          <a:ln w="254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10599358" y="4271964"/>
            <a:ext cx="1" cy="720000"/>
          </a:xfrm>
          <a:prstGeom prst="line">
            <a:avLst/>
          </a:prstGeom>
          <a:ln w="254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4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5"/>
          <p:cNvSpPr txBox="1">
            <a:spLocks noChangeArrowheads="1"/>
          </p:cNvSpPr>
          <p:nvPr/>
        </p:nvSpPr>
        <p:spPr bwMode="auto">
          <a:xfrm>
            <a:off x="6118332" y="1397509"/>
            <a:ext cx="5457986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000" dirty="0">
                <a:solidFill>
                  <a:srgbClr val="73543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职业证书</a:t>
            </a:r>
            <a:endParaRPr kumimoji="0" lang="en-US" altLang="zh-CN" sz="2000" dirty="0">
              <a:solidFill>
                <a:srgbClr val="73543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联合国世界劳工组织认证</a:t>
            </a:r>
            <a:r>
              <a:rPr kumimoji="0"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SYB</a:t>
            </a: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培训师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国际注册培训师</a:t>
            </a:r>
            <a:r>
              <a:rPr kumimoji="0"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ICT</a:t>
            </a: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认证培训师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国家一级人力资源管理师</a:t>
            </a:r>
            <a:endParaRPr kumimoji="0"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国家二级职业指导师</a:t>
            </a:r>
            <a:endParaRPr kumimoji="0"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国家二级企业培训师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国家二级心理咨询师</a:t>
            </a:r>
            <a:endParaRPr kumimoji="0"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kumimoji="0"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</a:t>
            </a: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认证培训师</a:t>
            </a:r>
            <a:r>
              <a:rPr kumimoji="0" lang="zh-CN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资深商务礼仪培训讲师</a:t>
            </a:r>
            <a:endParaRPr kumimoji="0"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kumimoji="0" lang="zh-CN" altLang="zh-CN" sz="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000" dirty="0">
                <a:solidFill>
                  <a:srgbClr val="73543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企业顾问</a:t>
            </a:r>
            <a:endParaRPr kumimoji="0" lang="en-US" altLang="zh-CN" sz="2000" dirty="0">
              <a:solidFill>
                <a:srgbClr val="73543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第二届夏季青年奥林匹克志愿者礼仪讲师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第二届亚洲青年运动会志愿者礼仪特聘讲师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江苏省第十八届运动会志愿者礼仪特聘讲师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南京市中小企业主高级研修班礼仪培训师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多家媒体职场栏目礼仪顾问</a:t>
            </a:r>
            <a:endParaRPr kumimoji="0" lang="zh-CN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省内多所高校礼仪队顾问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8332" y="605304"/>
            <a:ext cx="1723549" cy="792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prstClr val="black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陈瑞阳</a:t>
            </a:r>
            <a:endParaRPr lang="en-US" altLang="zh-CN" sz="4000" dirty="0">
              <a:solidFill>
                <a:prstClr val="black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395" y="173535"/>
            <a:ext cx="4711120" cy="73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682972" y="4061012"/>
            <a:ext cx="689930" cy="0"/>
          </a:xfrm>
          <a:prstGeom prst="line">
            <a:avLst/>
          </a:prstGeom>
          <a:ln w="28575">
            <a:solidFill>
              <a:srgbClr val="20B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72902" y="1864659"/>
            <a:ext cx="1057835" cy="3835617"/>
            <a:chOff x="4372902" y="1864659"/>
            <a:chExt cx="1057835" cy="383561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372902" y="1864659"/>
              <a:ext cx="0" cy="3835617"/>
            </a:xfrm>
            <a:prstGeom prst="line">
              <a:avLst/>
            </a:prstGeom>
            <a:ln w="28575">
              <a:solidFill>
                <a:srgbClr val="20B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4372902" y="1864659"/>
              <a:ext cx="1057835" cy="0"/>
            </a:xfrm>
            <a:prstGeom prst="line">
              <a:avLst/>
            </a:prstGeom>
            <a:ln w="28575">
              <a:solidFill>
                <a:srgbClr val="20BAA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372902" y="5700276"/>
              <a:ext cx="1057835" cy="0"/>
            </a:xfrm>
            <a:prstGeom prst="line">
              <a:avLst/>
            </a:prstGeom>
            <a:ln w="28575">
              <a:solidFill>
                <a:srgbClr val="20BAA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372902" y="4421737"/>
              <a:ext cx="1057835" cy="0"/>
            </a:xfrm>
            <a:prstGeom prst="line">
              <a:avLst/>
            </a:prstGeom>
            <a:ln w="28575">
              <a:solidFill>
                <a:srgbClr val="20BAA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372902" y="3143198"/>
              <a:ext cx="1057835" cy="0"/>
            </a:xfrm>
            <a:prstGeom prst="line">
              <a:avLst/>
            </a:prstGeom>
            <a:ln w="28575">
              <a:solidFill>
                <a:srgbClr val="20BAA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457764" y="3021106"/>
            <a:ext cx="2079812" cy="2079812"/>
            <a:chOff x="708564" y="2590800"/>
            <a:chExt cx="2079812" cy="2079812"/>
          </a:xfrm>
        </p:grpSpPr>
        <p:sp>
          <p:nvSpPr>
            <p:cNvPr id="9" name="椭圆 8"/>
            <p:cNvSpPr/>
            <p:nvPr/>
          </p:nvSpPr>
          <p:spPr>
            <a:xfrm>
              <a:off x="708564" y="2590800"/>
              <a:ext cx="2079812" cy="2079812"/>
            </a:xfrm>
            <a:prstGeom prst="ellipse">
              <a:avLst/>
            </a:prstGeom>
            <a:solidFill>
              <a:srgbClr val="2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Freeform 20"/>
            <p:cNvSpPr>
              <a:spLocks noEditPoints="1"/>
            </p:cNvSpPr>
            <p:nvPr/>
          </p:nvSpPr>
          <p:spPr bwMode="auto">
            <a:xfrm>
              <a:off x="1201975" y="3315897"/>
              <a:ext cx="1092990" cy="880624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3367247" y="3890683"/>
            <a:ext cx="340658" cy="340658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665429" y="1382385"/>
            <a:ext cx="5068808" cy="941155"/>
            <a:chOff x="5665429" y="1382385"/>
            <a:chExt cx="5068808" cy="941155"/>
          </a:xfrm>
        </p:grpSpPr>
        <p:sp>
          <p:nvSpPr>
            <p:cNvPr id="12" name="文本框 11"/>
            <p:cNvSpPr txBox="1"/>
            <p:nvPr/>
          </p:nvSpPr>
          <p:spPr>
            <a:xfrm>
              <a:off x="6502558" y="1382385"/>
              <a:ext cx="4231679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5665429" y="1580853"/>
              <a:ext cx="704493" cy="567611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rgbClr val="20B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65429" y="2655373"/>
            <a:ext cx="5068808" cy="941155"/>
            <a:chOff x="5665429" y="2655373"/>
            <a:chExt cx="5068808" cy="941155"/>
          </a:xfrm>
        </p:grpSpPr>
        <p:sp>
          <p:nvSpPr>
            <p:cNvPr id="13" name="文本框 12"/>
            <p:cNvSpPr txBox="1"/>
            <p:nvPr/>
          </p:nvSpPr>
          <p:spPr>
            <a:xfrm>
              <a:off x="6502558" y="2655373"/>
              <a:ext cx="4231679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5665429" y="2861013"/>
              <a:ext cx="704493" cy="567611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rgbClr val="20B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65429" y="3910432"/>
            <a:ext cx="5068808" cy="941155"/>
            <a:chOff x="5665429" y="3910432"/>
            <a:chExt cx="5068808" cy="941155"/>
          </a:xfrm>
        </p:grpSpPr>
        <p:sp>
          <p:nvSpPr>
            <p:cNvPr id="14" name="文本框 13"/>
            <p:cNvSpPr txBox="1"/>
            <p:nvPr/>
          </p:nvSpPr>
          <p:spPr>
            <a:xfrm>
              <a:off x="6502558" y="3910432"/>
              <a:ext cx="4231679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5665429" y="4101985"/>
              <a:ext cx="704493" cy="567611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rgbClr val="20B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65429" y="5183420"/>
            <a:ext cx="5068808" cy="941155"/>
            <a:chOff x="5665429" y="5183420"/>
            <a:chExt cx="5068808" cy="941155"/>
          </a:xfrm>
        </p:grpSpPr>
        <p:sp>
          <p:nvSpPr>
            <p:cNvPr id="15" name="文本框 14"/>
            <p:cNvSpPr txBox="1"/>
            <p:nvPr/>
          </p:nvSpPr>
          <p:spPr>
            <a:xfrm>
              <a:off x="6502558" y="5183420"/>
              <a:ext cx="4231679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Clr>
                  <a:srgbClr val="20BAA8"/>
                </a:buClr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单击输入文字单击输入文字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5665429" y="5382145"/>
              <a:ext cx="704493" cy="567611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rgbClr val="20B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3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4"/>
    </mc:Choice>
    <mc:Fallback xmlns="">
      <p:transition spd="slow" advTm="6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2047035" y="3469341"/>
            <a:ext cx="1600200" cy="605118"/>
          </a:xfrm>
          <a:prstGeom prst="line">
            <a:avLst/>
          </a:prstGeom>
          <a:ln w="28575">
            <a:solidFill>
              <a:srgbClr val="20B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94095" y="3247465"/>
            <a:ext cx="1477775" cy="699246"/>
          </a:xfrm>
          <a:prstGeom prst="line">
            <a:avLst/>
          </a:prstGeom>
          <a:ln w="28575">
            <a:solidFill>
              <a:srgbClr val="20B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297707" y="3469341"/>
            <a:ext cx="1600200" cy="605118"/>
          </a:xfrm>
          <a:prstGeom prst="line">
            <a:avLst/>
          </a:prstGeom>
          <a:ln w="28575">
            <a:solidFill>
              <a:srgbClr val="20B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44767" y="3247465"/>
            <a:ext cx="1477775" cy="699246"/>
          </a:xfrm>
          <a:prstGeom prst="line">
            <a:avLst/>
          </a:prstGeom>
          <a:ln w="28575">
            <a:solidFill>
              <a:srgbClr val="20B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7921" y="4758766"/>
            <a:ext cx="239481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400" b="1" dirty="0">
                <a:solidFill>
                  <a:srgbClr val="20B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>
              <a:solidFill>
                <a:srgbClr val="20BA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593" y="4758766"/>
            <a:ext cx="239481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400" b="1" dirty="0">
                <a:solidFill>
                  <a:srgbClr val="20B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>
              <a:solidFill>
                <a:srgbClr val="20BA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49264" y="4758766"/>
            <a:ext cx="239481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400" b="1" dirty="0">
                <a:solidFill>
                  <a:srgbClr val="20B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>
              <a:solidFill>
                <a:srgbClr val="20BA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73257" y="1421513"/>
            <a:ext cx="239481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400" b="1" dirty="0">
                <a:solidFill>
                  <a:srgbClr val="20B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>
              <a:solidFill>
                <a:srgbClr val="20BA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23929" y="1421513"/>
            <a:ext cx="239481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400" b="1" dirty="0">
                <a:solidFill>
                  <a:srgbClr val="20B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>
              <a:solidFill>
                <a:srgbClr val="20BA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20000"/>
              </a:lnSpc>
              <a:buClr>
                <a:srgbClr val="20BAA8"/>
              </a:buClr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单击输入文字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361235" y="3590365"/>
            <a:ext cx="968188" cy="968188"/>
            <a:chOff x="1361235" y="3590365"/>
            <a:chExt cx="968188" cy="968188"/>
          </a:xfrm>
        </p:grpSpPr>
        <p:sp>
          <p:nvSpPr>
            <p:cNvPr id="3" name="椭圆 2"/>
            <p:cNvSpPr/>
            <p:nvPr/>
          </p:nvSpPr>
          <p:spPr>
            <a:xfrm>
              <a:off x="1361235" y="3590365"/>
              <a:ext cx="968188" cy="968188"/>
            </a:xfrm>
            <a:prstGeom prst="ellipse">
              <a:avLst/>
            </a:prstGeom>
            <a:solidFill>
              <a:srgbClr val="2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1546298" y="3876348"/>
              <a:ext cx="598061" cy="481859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486571" y="2770094"/>
            <a:ext cx="968188" cy="968188"/>
            <a:chOff x="3486571" y="2770094"/>
            <a:chExt cx="968188" cy="968188"/>
          </a:xfrm>
        </p:grpSpPr>
        <p:sp>
          <p:nvSpPr>
            <p:cNvPr id="4" name="椭圆 3"/>
            <p:cNvSpPr/>
            <p:nvPr/>
          </p:nvSpPr>
          <p:spPr>
            <a:xfrm>
              <a:off x="3486571" y="2770094"/>
              <a:ext cx="968188" cy="968188"/>
            </a:xfrm>
            <a:prstGeom prst="ellipse">
              <a:avLst/>
            </a:prstGeom>
            <a:solidFill>
              <a:srgbClr val="2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3666044" y="3058929"/>
              <a:ext cx="598061" cy="481859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737243" y="2770094"/>
            <a:ext cx="968188" cy="968188"/>
            <a:chOff x="7737243" y="2770094"/>
            <a:chExt cx="968188" cy="968188"/>
          </a:xfrm>
        </p:grpSpPr>
        <p:sp>
          <p:nvSpPr>
            <p:cNvPr id="6" name="椭圆 5"/>
            <p:cNvSpPr/>
            <p:nvPr/>
          </p:nvSpPr>
          <p:spPr>
            <a:xfrm>
              <a:off x="7737243" y="2770094"/>
              <a:ext cx="968188" cy="968188"/>
            </a:xfrm>
            <a:prstGeom prst="ellipse">
              <a:avLst/>
            </a:prstGeom>
            <a:solidFill>
              <a:srgbClr val="2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7905535" y="3058929"/>
              <a:ext cx="598061" cy="481859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611907" y="3590365"/>
            <a:ext cx="968188" cy="968188"/>
            <a:chOff x="5611907" y="3590365"/>
            <a:chExt cx="968188" cy="968188"/>
          </a:xfrm>
        </p:grpSpPr>
        <p:sp>
          <p:nvSpPr>
            <p:cNvPr id="5" name="椭圆 4"/>
            <p:cNvSpPr/>
            <p:nvPr/>
          </p:nvSpPr>
          <p:spPr>
            <a:xfrm>
              <a:off x="5611907" y="3590365"/>
              <a:ext cx="968188" cy="968188"/>
            </a:xfrm>
            <a:prstGeom prst="ellipse">
              <a:avLst/>
            </a:prstGeom>
            <a:solidFill>
              <a:srgbClr val="2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5796269" y="3876348"/>
              <a:ext cx="598061" cy="481859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862578" y="3590365"/>
            <a:ext cx="968188" cy="968188"/>
            <a:chOff x="9862578" y="3590365"/>
            <a:chExt cx="968188" cy="968188"/>
          </a:xfrm>
        </p:grpSpPr>
        <p:sp>
          <p:nvSpPr>
            <p:cNvPr id="7" name="椭圆 6"/>
            <p:cNvSpPr/>
            <p:nvPr/>
          </p:nvSpPr>
          <p:spPr>
            <a:xfrm>
              <a:off x="9862578" y="3590365"/>
              <a:ext cx="968188" cy="968188"/>
            </a:xfrm>
            <a:prstGeom prst="ellipse">
              <a:avLst/>
            </a:prstGeom>
            <a:solidFill>
              <a:srgbClr val="2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20"/>
            <p:cNvSpPr>
              <a:spLocks noEditPoints="1"/>
            </p:cNvSpPr>
            <p:nvPr/>
          </p:nvSpPr>
          <p:spPr bwMode="auto">
            <a:xfrm>
              <a:off x="10047641" y="3876348"/>
              <a:ext cx="598061" cy="481859"/>
            </a:xfrm>
            <a:custGeom>
              <a:avLst/>
              <a:gdLst>
                <a:gd name="T0" fmla="*/ 190 w 259"/>
                <a:gd name="T1" fmla="*/ 0 h 262"/>
                <a:gd name="T2" fmla="*/ 181 w 259"/>
                <a:gd name="T3" fmla="*/ 0 h 262"/>
                <a:gd name="T4" fmla="*/ 179 w 259"/>
                <a:gd name="T5" fmla="*/ 0 h 262"/>
                <a:gd name="T6" fmla="*/ 179 w 259"/>
                <a:gd name="T7" fmla="*/ 19 h 262"/>
                <a:gd name="T8" fmla="*/ 137 w 259"/>
                <a:gd name="T9" fmla="*/ 19 h 262"/>
                <a:gd name="T10" fmla="*/ 86 w 259"/>
                <a:gd name="T11" fmla="*/ 19 h 262"/>
                <a:gd name="T12" fmla="*/ 86 w 259"/>
                <a:gd name="T13" fmla="*/ 1 h 262"/>
                <a:gd name="T14" fmla="*/ 79 w 259"/>
                <a:gd name="T15" fmla="*/ 1 h 262"/>
                <a:gd name="T16" fmla="*/ 75 w 259"/>
                <a:gd name="T17" fmla="*/ 1 h 262"/>
                <a:gd name="T18" fmla="*/ 0 w 259"/>
                <a:gd name="T19" fmla="*/ 1 h 262"/>
                <a:gd name="T20" fmla="*/ 0 w 259"/>
                <a:gd name="T21" fmla="*/ 6 h 262"/>
                <a:gd name="T22" fmla="*/ 12 w 259"/>
                <a:gd name="T23" fmla="*/ 63 h 262"/>
                <a:gd name="T24" fmla="*/ 78 w 259"/>
                <a:gd name="T25" fmla="*/ 125 h 262"/>
                <a:gd name="T26" fmla="*/ 109 w 259"/>
                <a:gd name="T27" fmla="*/ 185 h 262"/>
                <a:gd name="T28" fmla="*/ 103 w 259"/>
                <a:gd name="T29" fmla="*/ 196 h 262"/>
                <a:gd name="T30" fmla="*/ 116 w 259"/>
                <a:gd name="T31" fmla="*/ 210 h 262"/>
                <a:gd name="T32" fmla="*/ 117 w 259"/>
                <a:gd name="T33" fmla="*/ 210 h 262"/>
                <a:gd name="T34" fmla="*/ 117 w 259"/>
                <a:gd name="T35" fmla="*/ 228 h 262"/>
                <a:gd name="T36" fmla="*/ 108 w 259"/>
                <a:gd name="T37" fmla="*/ 228 h 262"/>
                <a:gd name="T38" fmla="*/ 108 w 259"/>
                <a:gd name="T39" fmla="*/ 246 h 262"/>
                <a:gd name="T40" fmla="*/ 76 w 259"/>
                <a:gd name="T41" fmla="*/ 246 h 262"/>
                <a:gd name="T42" fmla="*/ 92 w 259"/>
                <a:gd name="T43" fmla="*/ 262 h 262"/>
                <a:gd name="T44" fmla="*/ 174 w 259"/>
                <a:gd name="T45" fmla="*/ 262 h 262"/>
                <a:gd name="T46" fmla="*/ 190 w 259"/>
                <a:gd name="T47" fmla="*/ 246 h 262"/>
                <a:gd name="T48" fmla="*/ 158 w 259"/>
                <a:gd name="T49" fmla="*/ 246 h 262"/>
                <a:gd name="T50" fmla="*/ 158 w 259"/>
                <a:gd name="T51" fmla="*/ 228 h 262"/>
                <a:gd name="T52" fmla="*/ 149 w 259"/>
                <a:gd name="T53" fmla="*/ 228 h 262"/>
                <a:gd name="T54" fmla="*/ 149 w 259"/>
                <a:gd name="T55" fmla="*/ 210 h 262"/>
                <a:gd name="T56" fmla="*/ 150 w 259"/>
                <a:gd name="T57" fmla="*/ 210 h 262"/>
                <a:gd name="T58" fmla="*/ 163 w 259"/>
                <a:gd name="T59" fmla="*/ 196 h 262"/>
                <a:gd name="T60" fmla="*/ 157 w 259"/>
                <a:gd name="T61" fmla="*/ 185 h 262"/>
                <a:gd name="T62" fmla="*/ 189 w 259"/>
                <a:gd name="T63" fmla="*/ 123 h 262"/>
                <a:gd name="T64" fmla="*/ 248 w 259"/>
                <a:gd name="T65" fmla="*/ 62 h 262"/>
                <a:gd name="T66" fmla="*/ 259 w 259"/>
                <a:gd name="T67" fmla="*/ 5 h 262"/>
                <a:gd name="T68" fmla="*/ 259 w 259"/>
                <a:gd name="T69" fmla="*/ 0 h 262"/>
                <a:gd name="T70" fmla="*/ 190 w 259"/>
                <a:gd name="T71" fmla="*/ 0 h 262"/>
                <a:gd name="T72" fmla="*/ 75 w 259"/>
                <a:gd name="T73" fmla="*/ 19 h 262"/>
                <a:gd name="T74" fmla="*/ 68 w 259"/>
                <a:gd name="T75" fmla="*/ 19 h 262"/>
                <a:gd name="T76" fmla="*/ 75 w 259"/>
                <a:gd name="T77" fmla="*/ 113 h 262"/>
                <a:gd name="T78" fmla="*/ 22 w 259"/>
                <a:gd name="T79" fmla="*/ 59 h 262"/>
                <a:gd name="T80" fmla="*/ 12 w 259"/>
                <a:gd name="T81" fmla="*/ 11 h 262"/>
                <a:gd name="T82" fmla="*/ 75 w 259"/>
                <a:gd name="T83" fmla="*/ 11 h 262"/>
                <a:gd name="T84" fmla="*/ 75 w 259"/>
                <a:gd name="T85" fmla="*/ 19 h 262"/>
                <a:gd name="T86" fmla="*/ 148 w 259"/>
                <a:gd name="T87" fmla="*/ 116 h 262"/>
                <a:gd name="T88" fmla="*/ 152 w 259"/>
                <a:gd name="T89" fmla="*/ 140 h 262"/>
                <a:gd name="T90" fmla="*/ 130 w 259"/>
                <a:gd name="T91" fmla="*/ 129 h 262"/>
                <a:gd name="T92" fmla="*/ 108 w 259"/>
                <a:gd name="T93" fmla="*/ 140 h 262"/>
                <a:gd name="T94" fmla="*/ 112 w 259"/>
                <a:gd name="T95" fmla="*/ 116 h 262"/>
                <a:gd name="T96" fmla="*/ 94 w 259"/>
                <a:gd name="T97" fmla="*/ 98 h 262"/>
                <a:gd name="T98" fmla="*/ 119 w 259"/>
                <a:gd name="T99" fmla="*/ 95 h 262"/>
                <a:gd name="T100" fmla="*/ 130 w 259"/>
                <a:gd name="T101" fmla="*/ 72 h 262"/>
                <a:gd name="T102" fmla="*/ 141 w 259"/>
                <a:gd name="T103" fmla="*/ 95 h 262"/>
                <a:gd name="T104" fmla="*/ 166 w 259"/>
                <a:gd name="T105" fmla="*/ 98 h 262"/>
                <a:gd name="T106" fmla="*/ 148 w 259"/>
                <a:gd name="T107" fmla="*/ 116 h 262"/>
                <a:gd name="T108" fmla="*/ 238 w 259"/>
                <a:gd name="T109" fmla="*/ 58 h 262"/>
                <a:gd name="T110" fmla="*/ 192 w 259"/>
                <a:gd name="T111" fmla="*/ 110 h 262"/>
                <a:gd name="T112" fmla="*/ 198 w 259"/>
                <a:gd name="T113" fmla="*/ 19 h 262"/>
                <a:gd name="T114" fmla="*/ 190 w 259"/>
                <a:gd name="T115" fmla="*/ 19 h 262"/>
                <a:gd name="T116" fmla="*/ 190 w 259"/>
                <a:gd name="T117" fmla="*/ 11 h 262"/>
                <a:gd name="T118" fmla="*/ 248 w 259"/>
                <a:gd name="T119" fmla="*/ 11 h 262"/>
                <a:gd name="T120" fmla="*/ 238 w 259"/>
                <a:gd name="T121" fmla="*/ 5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262">
                  <a:moveTo>
                    <a:pt x="19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4"/>
                    <a:pt x="12" y="63"/>
                  </a:cubicBezTo>
                  <a:cubicBezTo>
                    <a:pt x="25" y="97"/>
                    <a:pt x="47" y="118"/>
                    <a:pt x="78" y="125"/>
                  </a:cubicBezTo>
                  <a:cubicBezTo>
                    <a:pt x="84" y="149"/>
                    <a:pt x="93" y="171"/>
                    <a:pt x="109" y="185"/>
                  </a:cubicBezTo>
                  <a:cubicBezTo>
                    <a:pt x="105" y="187"/>
                    <a:pt x="103" y="192"/>
                    <a:pt x="103" y="196"/>
                  </a:cubicBezTo>
                  <a:cubicBezTo>
                    <a:pt x="103" y="204"/>
                    <a:pt x="109" y="210"/>
                    <a:pt x="116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55"/>
                    <a:pt x="83" y="262"/>
                    <a:pt x="92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83" y="262"/>
                    <a:pt x="190" y="255"/>
                    <a:pt x="190" y="246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8" y="228"/>
                    <a:pt x="158" y="228"/>
                    <a:pt x="158" y="228"/>
                  </a:cubicBezTo>
                  <a:cubicBezTo>
                    <a:pt x="149" y="228"/>
                    <a:pt x="149" y="228"/>
                    <a:pt x="149" y="228"/>
                  </a:cubicBezTo>
                  <a:cubicBezTo>
                    <a:pt x="149" y="210"/>
                    <a:pt x="149" y="210"/>
                    <a:pt x="149" y="210"/>
                  </a:cubicBezTo>
                  <a:cubicBezTo>
                    <a:pt x="150" y="210"/>
                    <a:pt x="150" y="210"/>
                    <a:pt x="150" y="210"/>
                  </a:cubicBezTo>
                  <a:cubicBezTo>
                    <a:pt x="157" y="210"/>
                    <a:pt x="163" y="204"/>
                    <a:pt x="163" y="196"/>
                  </a:cubicBezTo>
                  <a:cubicBezTo>
                    <a:pt x="163" y="192"/>
                    <a:pt x="161" y="187"/>
                    <a:pt x="157" y="185"/>
                  </a:cubicBezTo>
                  <a:cubicBezTo>
                    <a:pt x="173" y="171"/>
                    <a:pt x="183" y="147"/>
                    <a:pt x="189" y="123"/>
                  </a:cubicBezTo>
                  <a:cubicBezTo>
                    <a:pt x="216" y="114"/>
                    <a:pt x="236" y="93"/>
                    <a:pt x="248" y="62"/>
                  </a:cubicBezTo>
                  <a:cubicBezTo>
                    <a:pt x="259" y="34"/>
                    <a:pt x="259" y="7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190" y="0"/>
                  </a:lnTo>
                  <a:close/>
                  <a:moveTo>
                    <a:pt x="75" y="19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5" y="67"/>
                    <a:pt x="75" y="113"/>
                  </a:cubicBezTo>
                  <a:cubicBezTo>
                    <a:pt x="51" y="106"/>
                    <a:pt x="33" y="88"/>
                    <a:pt x="22" y="59"/>
                  </a:cubicBezTo>
                  <a:cubicBezTo>
                    <a:pt x="14" y="40"/>
                    <a:pt x="12" y="2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19"/>
                  </a:lnTo>
                  <a:close/>
                  <a:moveTo>
                    <a:pt x="148" y="116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66" y="98"/>
                    <a:pt x="166" y="98"/>
                    <a:pt x="166" y="98"/>
                  </a:cubicBezTo>
                  <a:lnTo>
                    <a:pt x="148" y="116"/>
                  </a:lnTo>
                  <a:close/>
                  <a:moveTo>
                    <a:pt x="238" y="58"/>
                  </a:moveTo>
                  <a:cubicBezTo>
                    <a:pt x="228" y="84"/>
                    <a:pt x="213" y="101"/>
                    <a:pt x="192" y="110"/>
                  </a:cubicBezTo>
                  <a:cubicBezTo>
                    <a:pt x="201" y="65"/>
                    <a:pt x="198" y="19"/>
                    <a:pt x="198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8" y="20"/>
                    <a:pt x="246" y="39"/>
                    <a:pt x="23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6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2"/>
    </mc:Choice>
    <mc:Fallback xmlns="">
      <p:transition spd="slow" advTm="9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6" y="-162472"/>
            <a:ext cx="4680318" cy="70204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5224" y="1263426"/>
            <a:ext cx="616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zh-CN" altLang="en-US" sz="5400" dirty="0">
                <a:solidFill>
                  <a:srgbClr val="C00000"/>
                </a:solidFill>
                <a:latin typeface="DFGMincho-UB" panose="02020C00000000000000" pitchFamily="18" charset="-128"/>
                <a:ea typeface="DFGMincho-UB" panose="02020C00000000000000" pitchFamily="18" charset="-128"/>
              </a:rPr>
              <a:t>申音</a:t>
            </a:r>
            <a:endParaRPr lang="zh-CN" altLang="en-US" sz="13800" dirty="0">
              <a:solidFill>
                <a:srgbClr val="C00000"/>
              </a:solidFill>
              <a:latin typeface="DFGMincho-UB" panose="02020C00000000000000" pitchFamily="18" charset="-128"/>
              <a:ea typeface="DFGMincho-UB" panose="02020C00000000000000" pitchFamily="18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5224" y="2218364"/>
            <a:ext cx="511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创新商业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社会化传播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思考行动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sz="6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61452" y="3337023"/>
            <a:ext cx="688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创业家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杂志联合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创始人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</a:t>
            </a:r>
            <a:endParaRPr lang="zh-CN" altLang="en-US" sz="2000" b="1" dirty="0">
              <a:solidFill>
                <a:srgbClr val="002060"/>
              </a:solidFill>
            </a:endParaRPr>
          </a:p>
          <a:p>
            <a:pPr indent="304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创办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NTA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创新传播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，在中国开创社会化传播先河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indent="304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与罗振宇出品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罗辑思维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b="1" dirty="0">
              <a:solidFill>
                <a:srgbClr val="002060"/>
              </a:solidFill>
            </a:endParaRPr>
          </a:p>
          <a:p>
            <a:pPr indent="304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推出互联网真人秀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怪杰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9951605" y="405865"/>
            <a:ext cx="3051208" cy="47163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@</a:t>
            </a:r>
            <a:r>
              <a:rPr lang="zh-CN" altLang="en-US" sz="2400" b="1" dirty="0">
                <a:solidFill>
                  <a:prstClr val="black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坏脾气先生</a:t>
            </a:r>
            <a:r>
              <a:rPr lang="en-US" altLang="zh-CN" sz="2400" b="1" dirty="0">
                <a:solidFill>
                  <a:prstClr val="black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_</a:t>
            </a:r>
            <a:endParaRPr lang="zh-CN" altLang="en-US" sz="2400" b="1" dirty="0">
              <a:solidFill>
                <a:prstClr val="black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66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1619721" y="547087"/>
            <a:ext cx="13648" cy="60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2052" y="4248574"/>
            <a:ext cx="1538883" cy="375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800" dirty="0">
                <a:solidFill>
                  <a:prstClr val="black"/>
                </a:solidFill>
                <a:latin typeface="方正超粗黑简体" panose="02010601030101010101" pitchFamily="2" charset="-122"/>
                <a:ea typeface="方正超粗黑简体" panose="02010601030101010101" pitchFamily="2" charset="-122"/>
              </a:rPr>
              <a:t>申音</a:t>
            </a:r>
          </a:p>
        </p:txBody>
      </p:sp>
      <p:sp>
        <p:nvSpPr>
          <p:cNvPr id="8" name="文本框 7"/>
          <p:cNvSpPr txBox="1"/>
          <p:nvPr/>
        </p:nvSpPr>
        <p:spPr>
          <a:xfrm rot="16200000">
            <a:off x="-522021" y="1915255"/>
            <a:ext cx="3260829" cy="830997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prstClr val="black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Shen Yin</a:t>
            </a:r>
            <a:endParaRPr lang="zh-CN" altLang="en-US" sz="4800" dirty="0">
              <a:solidFill>
                <a:prstClr val="black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cxnSp>
        <p:nvCxnSpPr>
          <p:cNvPr id="41" name="直接连接符 40"/>
          <p:cNvCxnSpPr>
            <a:endCxn id="52" idx="1"/>
          </p:cNvCxnSpPr>
          <p:nvPr/>
        </p:nvCxnSpPr>
        <p:spPr>
          <a:xfrm flipV="1">
            <a:off x="2766239" y="2881289"/>
            <a:ext cx="2562005" cy="23505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034613" y="2911128"/>
            <a:ext cx="1865094" cy="1174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341234" y="2804729"/>
            <a:ext cx="2136709" cy="1654603"/>
          </a:xfrm>
          <a:prstGeom prst="line">
            <a:avLst/>
          </a:prstGeom>
          <a:ln>
            <a:solidFill>
              <a:schemeClr val="bg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881406" y="4165554"/>
            <a:ext cx="2736314" cy="2201637"/>
            <a:chOff x="1881406" y="4165554"/>
            <a:chExt cx="2736314" cy="2201637"/>
          </a:xfrm>
        </p:grpSpPr>
        <p:sp>
          <p:nvSpPr>
            <p:cNvPr id="37" name="文本框 36"/>
            <p:cNvSpPr txBox="1"/>
            <p:nvPr/>
          </p:nvSpPr>
          <p:spPr>
            <a:xfrm>
              <a:off x="1881406" y="5720860"/>
              <a:ext cx="2736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担任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创业家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杂志联合创始人及主编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297033" y="4165554"/>
              <a:ext cx="1070023" cy="1436794"/>
              <a:chOff x="2297033" y="4165554"/>
              <a:chExt cx="1070023" cy="143679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347935" y="4165554"/>
                <a:ext cx="9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2008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297033" y="4587899"/>
                <a:ext cx="1070023" cy="1014449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4025" y="4857399"/>
                <a:ext cx="896038" cy="475449"/>
              </a:xfrm>
              <a:prstGeom prst="rect">
                <a:avLst/>
              </a:prstGeom>
            </p:spPr>
          </p:pic>
        </p:grpSp>
      </p:grpSp>
      <p:grpSp>
        <p:nvGrpSpPr>
          <p:cNvPr id="18" name="组合 17"/>
          <p:cNvGrpSpPr/>
          <p:nvPr/>
        </p:nvGrpSpPr>
        <p:grpSpPr>
          <a:xfrm>
            <a:off x="4649737" y="1909033"/>
            <a:ext cx="2532185" cy="1874290"/>
            <a:chOff x="5245713" y="1974390"/>
            <a:chExt cx="2532185" cy="1874290"/>
          </a:xfrm>
        </p:grpSpPr>
        <p:sp>
          <p:nvSpPr>
            <p:cNvPr id="35" name="文本框 34"/>
            <p:cNvSpPr txBox="1"/>
            <p:nvPr/>
          </p:nvSpPr>
          <p:spPr>
            <a:xfrm>
              <a:off x="5245713" y="3479348"/>
              <a:ext cx="2532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创办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NTA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创新传播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768206" y="1974390"/>
              <a:ext cx="1048621" cy="1445181"/>
              <a:chOff x="5768206" y="1974390"/>
              <a:chExt cx="1048621" cy="144518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5768206" y="1974390"/>
                <a:ext cx="1048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2010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793684" y="2473722"/>
                <a:ext cx="997665" cy="945849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220" y="2739061"/>
                <a:ext cx="736592" cy="415170"/>
              </a:xfrm>
              <a:prstGeom prst="rect">
                <a:avLst/>
              </a:prstGeom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7299047" y="3067306"/>
            <a:ext cx="2532185" cy="2169294"/>
            <a:chOff x="7505052" y="3067306"/>
            <a:chExt cx="2532185" cy="2169294"/>
          </a:xfrm>
        </p:grpSpPr>
        <p:sp>
          <p:nvSpPr>
            <p:cNvPr id="34" name="文本框 33"/>
            <p:cNvSpPr txBox="1"/>
            <p:nvPr/>
          </p:nvSpPr>
          <p:spPr>
            <a:xfrm>
              <a:off x="7505052" y="4867268"/>
              <a:ext cx="2532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出品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罗辑思维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751960" y="3067306"/>
              <a:ext cx="1261245" cy="1654633"/>
              <a:chOff x="7751960" y="3067306"/>
              <a:chExt cx="1261245" cy="165463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7899742" y="3067306"/>
                <a:ext cx="965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751960" y="3515267"/>
                <a:ext cx="1261245" cy="120667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461" y="3783323"/>
                <a:ext cx="1158242" cy="670561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9905802" y="1628902"/>
            <a:ext cx="2096548" cy="2303339"/>
            <a:chOff x="9905802" y="1628902"/>
            <a:chExt cx="2096548" cy="2303339"/>
          </a:xfrm>
        </p:grpSpPr>
        <p:sp>
          <p:nvSpPr>
            <p:cNvPr id="3" name="文本框 2"/>
            <p:cNvSpPr txBox="1"/>
            <p:nvPr/>
          </p:nvSpPr>
          <p:spPr>
            <a:xfrm>
              <a:off x="9905802" y="3285910"/>
              <a:ext cx="2096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推出互联网真人秀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怪杰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087181" y="1628902"/>
              <a:ext cx="1129074" cy="1517706"/>
              <a:chOff x="10087181" y="1628902"/>
              <a:chExt cx="1129074" cy="1517706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087181" y="2076175"/>
                <a:ext cx="1129074" cy="107043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10156521" y="1628902"/>
                <a:ext cx="99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7290" y="2096963"/>
                <a:ext cx="1028857" cy="1028857"/>
              </a:xfrm>
              <a:prstGeom prst="rect">
                <a:avLst/>
              </a:prstGeom>
            </p:spPr>
          </p:pic>
        </p:grpSp>
      </p:grpSp>
      <p:sp>
        <p:nvSpPr>
          <p:cNvPr id="4" name="椭圆 3"/>
          <p:cNvSpPr/>
          <p:nvPr/>
        </p:nvSpPr>
        <p:spPr>
          <a:xfrm>
            <a:off x="2041031" y="390709"/>
            <a:ext cx="2168770" cy="216877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2700000">
            <a:off x="9951605" y="405865"/>
            <a:ext cx="3051208" cy="47163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@</a:t>
            </a:r>
            <a:r>
              <a:rPr lang="en-US" altLang="zh-CN" sz="2400" b="1" dirty="0" err="1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Nobita</a:t>
            </a:r>
            <a:r>
              <a:rPr lang="en-US" altLang="zh-CN" sz="2400" b="1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_</a:t>
            </a:r>
            <a:r>
              <a:rPr lang="zh-CN" altLang="en-US" sz="2400" b="1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大雄</a:t>
            </a:r>
          </a:p>
        </p:txBody>
      </p:sp>
    </p:spTree>
    <p:extLst>
      <p:ext uri="{BB962C8B-B14F-4D97-AF65-F5344CB8AC3E}">
        <p14:creationId xmlns:p14="http://schemas.microsoft.com/office/powerpoint/2010/main" val="39711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1619721" y="547087"/>
            <a:ext cx="13648" cy="60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2052" y="4248574"/>
            <a:ext cx="1538883" cy="375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800" dirty="0">
                <a:solidFill>
                  <a:prstClr val="black"/>
                </a:solidFill>
                <a:latin typeface="方正超粗黑简体" panose="02010601030101010101" pitchFamily="2" charset="-122"/>
                <a:ea typeface="方正超粗黑简体" panose="02010601030101010101" pitchFamily="2" charset="-122"/>
              </a:rPr>
              <a:t>申音</a:t>
            </a:r>
          </a:p>
        </p:txBody>
      </p:sp>
      <p:sp>
        <p:nvSpPr>
          <p:cNvPr id="8" name="文本框 7"/>
          <p:cNvSpPr txBox="1"/>
          <p:nvPr/>
        </p:nvSpPr>
        <p:spPr>
          <a:xfrm rot="16200000">
            <a:off x="-522021" y="1915255"/>
            <a:ext cx="3260829" cy="830997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prstClr val="black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Shen Yin</a:t>
            </a:r>
            <a:endParaRPr lang="zh-CN" altLang="en-US" sz="4800" dirty="0">
              <a:solidFill>
                <a:prstClr val="black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cxnSp>
        <p:nvCxnSpPr>
          <p:cNvPr id="41" name="直接连接符 40"/>
          <p:cNvCxnSpPr>
            <a:endCxn id="52" idx="1"/>
          </p:cNvCxnSpPr>
          <p:nvPr/>
        </p:nvCxnSpPr>
        <p:spPr>
          <a:xfrm flipV="1">
            <a:off x="2766239" y="2881289"/>
            <a:ext cx="2562005" cy="23505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034613" y="2911128"/>
            <a:ext cx="1865094" cy="1174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341234" y="2804729"/>
            <a:ext cx="2136709" cy="1654603"/>
          </a:xfrm>
          <a:prstGeom prst="line">
            <a:avLst/>
          </a:prstGeom>
          <a:ln>
            <a:solidFill>
              <a:schemeClr val="bg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881406" y="4165554"/>
            <a:ext cx="2736314" cy="2201637"/>
            <a:chOff x="1881406" y="4165554"/>
            <a:chExt cx="2736314" cy="2201637"/>
          </a:xfrm>
        </p:grpSpPr>
        <p:sp>
          <p:nvSpPr>
            <p:cNvPr id="37" name="文本框 36"/>
            <p:cNvSpPr txBox="1"/>
            <p:nvPr/>
          </p:nvSpPr>
          <p:spPr>
            <a:xfrm>
              <a:off x="1881406" y="5720860"/>
              <a:ext cx="2736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担任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创业家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杂志联合创始人及主编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297033" y="4165554"/>
              <a:ext cx="1070023" cy="1436794"/>
              <a:chOff x="2297033" y="4165554"/>
              <a:chExt cx="1070023" cy="143679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347935" y="4165554"/>
                <a:ext cx="9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2008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297033" y="4587899"/>
                <a:ext cx="1070023" cy="1014449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4025" y="4857399"/>
                <a:ext cx="896038" cy="475449"/>
              </a:xfrm>
              <a:prstGeom prst="rect">
                <a:avLst/>
              </a:prstGeom>
            </p:spPr>
          </p:pic>
        </p:grpSp>
      </p:grpSp>
      <p:grpSp>
        <p:nvGrpSpPr>
          <p:cNvPr id="18" name="组合 17"/>
          <p:cNvGrpSpPr/>
          <p:nvPr/>
        </p:nvGrpSpPr>
        <p:grpSpPr>
          <a:xfrm>
            <a:off x="4649737" y="1909033"/>
            <a:ext cx="2532185" cy="1874290"/>
            <a:chOff x="5245713" y="1974390"/>
            <a:chExt cx="2532185" cy="1874290"/>
          </a:xfrm>
        </p:grpSpPr>
        <p:sp>
          <p:nvSpPr>
            <p:cNvPr id="35" name="文本框 34"/>
            <p:cNvSpPr txBox="1"/>
            <p:nvPr/>
          </p:nvSpPr>
          <p:spPr>
            <a:xfrm>
              <a:off x="5245713" y="3479348"/>
              <a:ext cx="2532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创办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NTA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创新传播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768206" y="1974390"/>
              <a:ext cx="1048621" cy="1445181"/>
              <a:chOff x="5768206" y="1974390"/>
              <a:chExt cx="1048621" cy="144518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5768206" y="1974390"/>
                <a:ext cx="1048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2010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793684" y="2473722"/>
                <a:ext cx="997665" cy="945849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220" y="2739061"/>
                <a:ext cx="736592" cy="415170"/>
              </a:xfrm>
              <a:prstGeom prst="rect">
                <a:avLst/>
              </a:prstGeom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7299047" y="3067306"/>
            <a:ext cx="2532185" cy="2169294"/>
            <a:chOff x="7505052" y="3067306"/>
            <a:chExt cx="2532185" cy="2169294"/>
          </a:xfrm>
        </p:grpSpPr>
        <p:sp>
          <p:nvSpPr>
            <p:cNvPr id="34" name="文本框 33"/>
            <p:cNvSpPr txBox="1"/>
            <p:nvPr/>
          </p:nvSpPr>
          <p:spPr>
            <a:xfrm>
              <a:off x="7505052" y="4867268"/>
              <a:ext cx="2532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出品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罗辑思维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751960" y="3067306"/>
              <a:ext cx="1261245" cy="1654633"/>
              <a:chOff x="7751960" y="3067306"/>
              <a:chExt cx="1261245" cy="165463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7899742" y="3067306"/>
                <a:ext cx="965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751960" y="3515267"/>
                <a:ext cx="1261245" cy="120667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461" y="3783323"/>
                <a:ext cx="1158242" cy="670561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9905802" y="1628902"/>
            <a:ext cx="2096548" cy="2303339"/>
            <a:chOff x="9905802" y="1628902"/>
            <a:chExt cx="2096548" cy="2303339"/>
          </a:xfrm>
        </p:grpSpPr>
        <p:sp>
          <p:nvSpPr>
            <p:cNvPr id="3" name="文本框 2"/>
            <p:cNvSpPr txBox="1"/>
            <p:nvPr/>
          </p:nvSpPr>
          <p:spPr>
            <a:xfrm>
              <a:off x="9905802" y="3285910"/>
              <a:ext cx="2096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推出互联网真人秀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怪杰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087181" y="1628902"/>
              <a:ext cx="1129074" cy="1517706"/>
              <a:chOff x="10087181" y="1628902"/>
              <a:chExt cx="1129074" cy="1517706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087181" y="2076175"/>
                <a:ext cx="1129074" cy="107043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10156521" y="1628902"/>
                <a:ext cx="99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7290" y="2096963"/>
                <a:ext cx="1028857" cy="1028857"/>
              </a:xfrm>
              <a:prstGeom prst="rect">
                <a:avLst/>
              </a:prstGeom>
            </p:spPr>
          </p:pic>
        </p:grpSp>
      </p:grpSp>
      <p:sp>
        <p:nvSpPr>
          <p:cNvPr id="4" name="椭圆 3"/>
          <p:cNvSpPr/>
          <p:nvPr/>
        </p:nvSpPr>
        <p:spPr>
          <a:xfrm>
            <a:off x="2041031" y="390709"/>
            <a:ext cx="2168770" cy="216877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2700000">
            <a:off x="9951605" y="405865"/>
            <a:ext cx="3051208" cy="47163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@</a:t>
            </a:r>
            <a:r>
              <a:rPr lang="en-US" altLang="zh-CN" sz="2400" b="1" dirty="0" err="1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Nobita</a:t>
            </a:r>
            <a:r>
              <a:rPr lang="en-US" altLang="zh-CN" sz="2400" b="1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_</a:t>
            </a:r>
            <a:r>
              <a:rPr lang="zh-CN" altLang="en-US" sz="2400" b="1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大雄</a:t>
            </a:r>
          </a:p>
        </p:txBody>
      </p:sp>
    </p:spTree>
    <p:extLst>
      <p:ext uri="{BB962C8B-B14F-4D97-AF65-F5344CB8AC3E}">
        <p14:creationId xmlns:p14="http://schemas.microsoft.com/office/powerpoint/2010/main" val="326903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434</Words>
  <Application>Microsoft Office PowerPoint</Application>
  <PresentationFormat>宽屏</PresentationFormat>
  <Paragraphs>88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DFGMincho-UB</vt:lpstr>
      <vt:lpstr>等线</vt:lpstr>
      <vt:lpstr>等线 Light</vt:lpstr>
      <vt:lpstr>方正超粗黑简体</vt:lpstr>
      <vt:lpstr>方正粗宋简体</vt:lpstr>
      <vt:lpstr>方正大黑简体</vt:lpstr>
      <vt:lpstr>方正静蕾简体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皇甫 青松</dc:creator>
  <cp:lastModifiedBy>皇甫 青松</cp:lastModifiedBy>
  <cp:revision>6</cp:revision>
  <dcterms:created xsi:type="dcterms:W3CDTF">2021-04-23T02:32:00Z</dcterms:created>
  <dcterms:modified xsi:type="dcterms:W3CDTF">2021-04-23T02:46:28Z</dcterms:modified>
</cp:coreProperties>
</file>