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3184" r:id="rId2"/>
    <p:sldId id="3185" r:id="rId3"/>
    <p:sldId id="3177" r:id="rId4"/>
    <p:sldId id="3149" r:id="rId5"/>
    <p:sldId id="3162" r:id="rId6"/>
    <p:sldId id="3146" r:id="rId7"/>
    <p:sldId id="3161" r:id="rId8"/>
    <p:sldId id="3187" r:id="rId9"/>
    <p:sldId id="3150" r:id="rId10"/>
    <p:sldId id="3143" r:id="rId11"/>
    <p:sldId id="3148" r:id="rId12"/>
    <p:sldId id="3154" r:id="rId13"/>
    <p:sldId id="3188" r:id="rId14"/>
    <p:sldId id="3144" r:id="rId15"/>
    <p:sldId id="3152" r:id="rId16"/>
    <p:sldId id="3147" r:id="rId17"/>
    <p:sldId id="3142" r:id="rId18"/>
    <p:sldId id="3189" r:id="rId19"/>
    <p:sldId id="3163" r:id="rId20"/>
    <p:sldId id="3145" r:id="rId21"/>
    <p:sldId id="3151" r:id="rId22"/>
    <p:sldId id="3190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E"/>
    <a:srgbClr val="EC206C"/>
    <a:srgbClr val="BC148E"/>
    <a:srgbClr val="0A1A3B"/>
    <a:srgbClr val="CE000D"/>
    <a:srgbClr val="FE67BE"/>
    <a:srgbClr val="84004C"/>
    <a:srgbClr val="8B2FC3"/>
    <a:srgbClr val="C9247B"/>
    <a:srgbClr val="F3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2" autoAdjust="0"/>
    <p:restoredTop sz="92986" autoAdjust="0"/>
  </p:normalViewPr>
  <p:slideViewPr>
    <p:cSldViewPr>
      <p:cViewPr varScale="1">
        <p:scale>
          <a:sx n="60" d="100"/>
          <a:sy n="60" d="100"/>
        </p:scale>
        <p:origin x="360" y="66"/>
      </p:cViewPr>
      <p:guideLst>
        <p:guide orient="horz" pos="328"/>
        <p:guide pos="4050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93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5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5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12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6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61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801D8-EECC-45AB-9063-1BC64BFC2A9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73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3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4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2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9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2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6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1525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51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7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49055" y="6564878"/>
            <a:ext cx="568863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For year-end summary report/business/projects/New Year </a:t>
            </a:r>
            <a:r>
              <a:rPr lang="en-US" altLang="zh-CN" sz="9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planFor</a:t>
            </a: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year-end summary report/business/projects/New Year </a:t>
            </a:r>
            <a:r>
              <a:rPr lang="en-US" altLang="zh-CN" sz="9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planFor</a:t>
            </a: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year-end summary report/business/projects/New Year plan</a:t>
            </a:r>
            <a:endParaRPr lang="zh-CN" altLang="en-US" sz="9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41203" y="5696656"/>
            <a:ext cx="59763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5400" cap="all" dirty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个人简历</a:t>
            </a:r>
            <a:r>
              <a:rPr lang="en-US" altLang="zh-CN" sz="5400" cap="all" dirty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/</a:t>
            </a:r>
            <a:r>
              <a:rPr lang="zh-CN" altLang="en-US" sz="5400" cap="all" dirty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求职竞聘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277389" y="4696445"/>
            <a:ext cx="2303972" cy="101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5999" cap="all" dirty="0">
                <a:solidFill>
                  <a:schemeClr val="accent3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201X</a:t>
            </a:r>
            <a:endParaRPr lang="zh-CN" altLang="en-US" sz="5999" cap="all" dirty="0">
              <a:solidFill>
                <a:schemeClr val="accent3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21063" y="5695439"/>
            <a:ext cx="56166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75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366869" y="3110076"/>
            <a:ext cx="2080736" cy="187601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386" y="3659928"/>
            <a:ext cx="1277700" cy="848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20256" y="1764599"/>
            <a:ext cx="6297975" cy="635112"/>
          </a:xfrm>
          <a:prstGeom prst="roundRect">
            <a:avLst>
              <a:gd name="adj" fmla="val 206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728221" y="1878291"/>
            <a:ext cx="769860" cy="437053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20256" y="2723590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0256" y="3715965"/>
            <a:ext cx="6297975" cy="635112"/>
          </a:xfrm>
          <a:prstGeom prst="roundRect">
            <a:avLst>
              <a:gd name="adj" fmla="val 252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20256" y="4718651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0286" y="1906697"/>
            <a:ext cx="488047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0286" y="2848785"/>
            <a:ext cx="488047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0286" y="3848930"/>
            <a:ext cx="488047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0286" y="4849076"/>
            <a:ext cx="488047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736410" y="5714968"/>
            <a:ext cx="6297975" cy="635112"/>
          </a:xfrm>
          <a:prstGeom prst="roundRect">
            <a:avLst>
              <a:gd name="adj" fmla="val 2682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6440" y="5849222"/>
            <a:ext cx="4880472" cy="282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37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7" y="1655178"/>
            <a:ext cx="5783425" cy="5225014"/>
            <a:chOff x="0" y="1569337"/>
            <a:chExt cx="5484146" cy="4954631"/>
          </a:xfrm>
        </p:grpSpPr>
        <p:sp>
          <p:nvSpPr>
            <p:cNvPr id="851" name="Freeform 5"/>
            <p:cNvSpPr>
              <a:spLocks/>
            </p:cNvSpPr>
            <p:nvPr/>
          </p:nvSpPr>
          <p:spPr bwMode="auto">
            <a:xfrm>
              <a:off x="1510340" y="1570966"/>
              <a:ext cx="971049" cy="1603209"/>
            </a:xfrm>
            <a:custGeom>
              <a:avLst/>
              <a:gdLst>
                <a:gd name="T0" fmla="*/ 504 w 504"/>
                <a:gd name="T1" fmla="*/ 832 h 832"/>
                <a:gd name="T2" fmla="*/ 0 w 504"/>
                <a:gd name="T3" fmla="*/ 514 h 832"/>
                <a:gd name="T4" fmla="*/ 0 w 504"/>
                <a:gd name="T5" fmla="*/ 0 h 832"/>
                <a:gd name="T6" fmla="*/ 504 w 504"/>
                <a:gd name="T7" fmla="*/ 530 h 832"/>
                <a:gd name="T8" fmla="*/ 504 w 504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832"/>
                  </a:moveTo>
                  <a:cubicBezTo>
                    <a:pt x="336" y="726"/>
                    <a:pt x="168" y="620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77"/>
                    <a:pt x="336" y="353"/>
                    <a:pt x="504" y="530"/>
                  </a:cubicBezTo>
                  <a:cubicBezTo>
                    <a:pt x="504" y="631"/>
                    <a:pt x="504" y="731"/>
                    <a:pt x="504" y="8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Freeform 6"/>
            <p:cNvSpPr>
              <a:spLocks/>
            </p:cNvSpPr>
            <p:nvPr/>
          </p:nvSpPr>
          <p:spPr bwMode="auto">
            <a:xfrm>
              <a:off x="1510340" y="2560752"/>
              <a:ext cx="971049" cy="1195075"/>
            </a:xfrm>
            <a:custGeom>
              <a:avLst/>
              <a:gdLst>
                <a:gd name="T0" fmla="*/ 504 w 504"/>
                <a:gd name="T1" fmla="*/ 620 h 620"/>
                <a:gd name="T2" fmla="*/ 0 w 504"/>
                <a:gd name="T3" fmla="*/ 514 h 620"/>
                <a:gd name="T4" fmla="*/ 0 w 504"/>
                <a:gd name="T5" fmla="*/ 0 h 620"/>
                <a:gd name="T6" fmla="*/ 504 w 504"/>
                <a:gd name="T7" fmla="*/ 318 h 620"/>
                <a:gd name="T8" fmla="*/ 504 w 504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620"/>
                  </a:moveTo>
                  <a:cubicBezTo>
                    <a:pt x="336" y="585"/>
                    <a:pt x="168" y="54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106"/>
                    <a:pt x="336" y="212"/>
                    <a:pt x="504" y="318"/>
                  </a:cubicBezTo>
                  <a:cubicBezTo>
                    <a:pt x="504" y="419"/>
                    <a:pt x="504" y="519"/>
                    <a:pt x="504" y="62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Freeform 7"/>
            <p:cNvSpPr>
              <a:spLocks/>
            </p:cNvSpPr>
            <p:nvPr/>
          </p:nvSpPr>
          <p:spPr bwMode="auto">
            <a:xfrm>
              <a:off x="1510340" y="3551352"/>
              <a:ext cx="971049" cy="990600"/>
            </a:xfrm>
            <a:custGeom>
              <a:avLst/>
              <a:gdLst>
                <a:gd name="T0" fmla="*/ 504 w 504"/>
                <a:gd name="T1" fmla="*/ 408 h 514"/>
                <a:gd name="T2" fmla="*/ 0 w 504"/>
                <a:gd name="T3" fmla="*/ 514 h 514"/>
                <a:gd name="T4" fmla="*/ 0 w 504"/>
                <a:gd name="T5" fmla="*/ 0 h 514"/>
                <a:gd name="T6" fmla="*/ 504 w 504"/>
                <a:gd name="T7" fmla="*/ 106 h 514"/>
                <a:gd name="T8" fmla="*/ 504 w 504"/>
                <a:gd name="T9" fmla="*/ 40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514">
                  <a:moveTo>
                    <a:pt x="504" y="408"/>
                  </a:moveTo>
                  <a:cubicBezTo>
                    <a:pt x="336" y="443"/>
                    <a:pt x="168" y="479"/>
                    <a:pt x="0" y="514"/>
                  </a:cubicBezTo>
                  <a:cubicBezTo>
                    <a:pt x="0" y="343"/>
                    <a:pt x="0" y="171"/>
                    <a:pt x="0" y="0"/>
                  </a:cubicBezTo>
                  <a:cubicBezTo>
                    <a:pt x="168" y="35"/>
                    <a:pt x="336" y="71"/>
                    <a:pt x="504" y="106"/>
                  </a:cubicBezTo>
                  <a:cubicBezTo>
                    <a:pt x="504" y="207"/>
                    <a:pt x="504" y="307"/>
                    <a:pt x="504" y="40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Freeform 8"/>
            <p:cNvSpPr>
              <a:spLocks/>
            </p:cNvSpPr>
            <p:nvPr/>
          </p:nvSpPr>
          <p:spPr bwMode="auto">
            <a:xfrm>
              <a:off x="1510340" y="4337478"/>
              <a:ext cx="971049" cy="1194260"/>
            </a:xfrm>
            <a:custGeom>
              <a:avLst/>
              <a:gdLst>
                <a:gd name="T0" fmla="*/ 504 w 504"/>
                <a:gd name="T1" fmla="*/ 302 h 620"/>
                <a:gd name="T2" fmla="*/ 0 w 504"/>
                <a:gd name="T3" fmla="*/ 620 h 620"/>
                <a:gd name="T4" fmla="*/ 0 w 504"/>
                <a:gd name="T5" fmla="*/ 106 h 620"/>
                <a:gd name="T6" fmla="*/ 504 w 504"/>
                <a:gd name="T7" fmla="*/ 0 h 620"/>
                <a:gd name="T8" fmla="*/ 504 w 504"/>
                <a:gd name="T9" fmla="*/ 302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620">
                  <a:moveTo>
                    <a:pt x="504" y="302"/>
                  </a:moveTo>
                  <a:cubicBezTo>
                    <a:pt x="336" y="408"/>
                    <a:pt x="168" y="514"/>
                    <a:pt x="0" y="620"/>
                  </a:cubicBezTo>
                  <a:cubicBezTo>
                    <a:pt x="0" y="449"/>
                    <a:pt x="0" y="277"/>
                    <a:pt x="0" y="106"/>
                  </a:cubicBezTo>
                  <a:cubicBezTo>
                    <a:pt x="168" y="71"/>
                    <a:pt x="336" y="35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Freeform 9"/>
            <p:cNvSpPr>
              <a:spLocks/>
            </p:cNvSpPr>
            <p:nvPr/>
          </p:nvSpPr>
          <p:spPr bwMode="auto">
            <a:xfrm>
              <a:off x="1510340" y="4919130"/>
              <a:ext cx="971049" cy="1603209"/>
            </a:xfrm>
            <a:custGeom>
              <a:avLst/>
              <a:gdLst>
                <a:gd name="T0" fmla="*/ 504 w 504"/>
                <a:gd name="T1" fmla="*/ 302 h 832"/>
                <a:gd name="T2" fmla="*/ 0 w 504"/>
                <a:gd name="T3" fmla="*/ 832 h 832"/>
                <a:gd name="T4" fmla="*/ 0 w 504"/>
                <a:gd name="T5" fmla="*/ 318 h 832"/>
                <a:gd name="T6" fmla="*/ 504 w 504"/>
                <a:gd name="T7" fmla="*/ 0 h 832"/>
                <a:gd name="T8" fmla="*/ 504 w 504"/>
                <a:gd name="T9" fmla="*/ 30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832">
                  <a:moveTo>
                    <a:pt x="504" y="302"/>
                  </a:moveTo>
                  <a:cubicBezTo>
                    <a:pt x="336" y="479"/>
                    <a:pt x="168" y="655"/>
                    <a:pt x="0" y="832"/>
                  </a:cubicBezTo>
                  <a:cubicBezTo>
                    <a:pt x="0" y="661"/>
                    <a:pt x="0" y="489"/>
                    <a:pt x="0" y="318"/>
                  </a:cubicBezTo>
                  <a:cubicBezTo>
                    <a:pt x="168" y="212"/>
                    <a:pt x="336" y="106"/>
                    <a:pt x="504" y="0"/>
                  </a:cubicBezTo>
                  <a:cubicBezTo>
                    <a:pt x="504" y="101"/>
                    <a:pt x="504" y="201"/>
                    <a:pt x="504" y="302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Freeform 10"/>
            <p:cNvSpPr>
              <a:spLocks/>
            </p:cNvSpPr>
            <p:nvPr/>
          </p:nvSpPr>
          <p:spPr bwMode="auto">
            <a:xfrm>
              <a:off x="2481389" y="2591708"/>
              <a:ext cx="1812571" cy="582467"/>
            </a:xfrm>
            <a:custGeom>
              <a:avLst/>
              <a:gdLst>
                <a:gd name="T0" fmla="*/ 790 w 941"/>
                <a:gd name="T1" fmla="*/ 0 h 302"/>
                <a:gd name="T2" fmla="*/ 0 w 941"/>
                <a:gd name="T3" fmla="*/ 0 h 302"/>
                <a:gd name="T4" fmla="*/ 0 w 941"/>
                <a:gd name="T5" fmla="*/ 302 h 302"/>
                <a:gd name="T6" fmla="*/ 790 w 941"/>
                <a:gd name="T7" fmla="*/ 302 h 302"/>
                <a:gd name="T8" fmla="*/ 941 w 941"/>
                <a:gd name="T9" fmla="*/ 151 h 302"/>
                <a:gd name="T10" fmla="*/ 790 w 94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1" h="302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790" y="302"/>
                    <a:pt x="790" y="302"/>
                    <a:pt x="790" y="302"/>
                  </a:cubicBezTo>
                  <a:cubicBezTo>
                    <a:pt x="873" y="302"/>
                    <a:pt x="941" y="234"/>
                    <a:pt x="941" y="151"/>
                  </a:cubicBezTo>
                  <a:cubicBezTo>
                    <a:pt x="941" y="67"/>
                    <a:pt x="873" y="0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Freeform 11"/>
            <p:cNvSpPr>
              <a:spLocks/>
            </p:cNvSpPr>
            <p:nvPr/>
          </p:nvSpPr>
          <p:spPr bwMode="auto">
            <a:xfrm>
              <a:off x="2481389" y="3174175"/>
              <a:ext cx="3002757" cy="581652"/>
            </a:xfrm>
            <a:custGeom>
              <a:avLst/>
              <a:gdLst>
                <a:gd name="T0" fmla="*/ 1408 w 1559"/>
                <a:gd name="T1" fmla="*/ 0 h 302"/>
                <a:gd name="T2" fmla="*/ 0 w 1559"/>
                <a:gd name="T3" fmla="*/ 0 h 302"/>
                <a:gd name="T4" fmla="*/ 0 w 1559"/>
                <a:gd name="T5" fmla="*/ 302 h 302"/>
                <a:gd name="T6" fmla="*/ 1408 w 1559"/>
                <a:gd name="T7" fmla="*/ 302 h 302"/>
                <a:gd name="T8" fmla="*/ 1559 w 1559"/>
                <a:gd name="T9" fmla="*/ 151 h 302"/>
                <a:gd name="T10" fmla="*/ 1408 w 1559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9" h="302">
                  <a:moveTo>
                    <a:pt x="1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408" y="302"/>
                    <a:pt x="1408" y="302"/>
                    <a:pt x="1408" y="302"/>
                  </a:cubicBezTo>
                  <a:cubicBezTo>
                    <a:pt x="1491" y="302"/>
                    <a:pt x="1559" y="234"/>
                    <a:pt x="1559" y="151"/>
                  </a:cubicBezTo>
                  <a:cubicBezTo>
                    <a:pt x="1559" y="67"/>
                    <a:pt x="1491" y="0"/>
                    <a:pt x="1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Freeform 12"/>
            <p:cNvSpPr>
              <a:spLocks/>
            </p:cNvSpPr>
            <p:nvPr/>
          </p:nvSpPr>
          <p:spPr bwMode="auto">
            <a:xfrm>
              <a:off x="2481389" y="3755827"/>
              <a:ext cx="2467540" cy="581652"/>
            </a:xfrm>
            <a:custGeom>
              <a:avLst/>
              <a:gdLst>
                <a:gd name="T0" fmla="*/ 1130 w 1281"/>
                <a:gd name="T1" fmla="*/ 0 h 302"/>
                <a:gd name="T2" fmla="*/ 0 w 1281"/>
                <a:gd name="T3" fmla="*/ 0 h 302"/>
                <a:gd name="T4" fmla="*/ 0 w 1281"/>
                <a:gd name="T5" fmla="*/ 302 h 302"/>
                <a:gd name="T6" fmla="*/ 1130 w 1281"/>
                <a:gd name="T7" fmla="*/ 302 h 302"/>
                <a:gd name="T8" fmla="*/ 1281 w 1281"/>
                <a:gd name="T9" fmla="*/ 151 h 302"/>
                <a:gd name="T10" fmla="*/ 1130 w 1281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1" h="302">
                  <a:moveTo>
                    <a:pt x="1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130" y="302"/>
                    <a:pt x="1130" y="302"/>
                    <a:pt x="1130" y="302"/>
                  </a:cubicBezTo>
                  <a:cubicBezTo>
                    <a:pt x="1213" y="302"/>
                    <a:pt x="1281" y="234"/>
                    <a:pt x="1281" y="151"/>
                  </a:cubicBezTo>
                  <a:cubicBezTo>
                    <a:pt x="1281" y="68"/>
                    <a:pt x="1213" y="0"/>
                    <a:pt x="1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Freeform 13"/>
            <p:cNvSpPr>
              <a:spLocks/>
            </p:cNvSpPr>
            <p:nvPr/>
          </p:nvSpPr>
          <p:spPr bwMode="auto">
            <a:xfrm>
              <a:off x="2481389" y="4337478"/>
              <a:ext cx="1955132" cy="581652"/>
            </a:xfrm>
            <a:custGeom>
              <a:avLst/>
              <a:gdLst>
                <a:gd name="T0" fmla="*/ 864 w 1015"/>
                <a:gd name="T1" fmla="*/ 0 h 302"/>
                <a:gd name="T2" fmla="*/ 0 w 1015"/>
                <a:gd name="T3" fmla="*/ 0 h 302"/>
                <a:gd name="T4" fmla="*/ 0 w 1015"/>
                <a:gd name="T5" fmla="*/ 302 h 302"/>
                <a:gd name="T6" fmla="*/ 864 w 1015"/>
                <a:gd name="T7" fmla="*/ 302 h 302"/>
                <a:gd name="T8" fmla="*/ 1015 w 1015"/>
                <a:gd name="T9" fmla="*/ 151 h 302"/>
                <a:gd name="T10" fmla="*/ 864 w 1015"/>
                <a:gd name="T11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5" h="302">
                  <a:moveTo>
                    <a:pt x="8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864" y="302"/>
                    <a:pt x="864" y="302"/>
                    <a:pt x="864" y="302"/>
                  </a:cubicBezTo>
                  <a:cubicBezTo>
                    <a:pt x="947" y="302"/>
                    <a:pt x="1015" y="235"/>
                    <a:pt x="1015" y="151"/>
                  </a:cubicBezTo>
                  <a:cubicBezTo>
                    <a:pt x="1015" y="68"/>
                    <a:pt x="947" y="0"/>
                    <a:pt x="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Freeform 14"/>
            <p:cNvSpPr>
              <a:spLocks/>
            </p:cNvSpPr>
            <p:nvPr/>
          </p:nvSpPr>
          <p:spPr bwMode="auto">
            <a:xfrm>
              <a:off x="2481389" y="4919130"/>
              <a:ext cx="2711931" cy="581652"/>
            </a:xfrm>
            <a:custGeom>
              <a:avLst/>
              <a:gdLst>
                <a:gd name="T0" fmla="*/ 1408 w 1408"/>
                <a:gd name="T1" fmla="*/ 151 h 302"/>
                <a:gd name="T2" fmla="*/ 1268 w 1408"/>
                <a:gd name="T3" fmla="*/ 1 h 302"/>
                <a:gd name="T4" fmla="*/ 1268 w 1408"/>
                <a:gd name="T5" fmla="*/ 0 h 302"/>
                <a:gd name="T6" fmla="*/ 0 w 1408"/>
                <a:gd name="T7" fmla="*/ 0 h 302"/>
                <a:gd name="T8" fmla="*/ 0 w 1408"/>
                <a:gd name="T9" fmla="*/ 302 h 302"/>
                <a:gd name="T10" fmla="*/ 1268 w 1408"/>
                <a:gd name="T11" fmla="*/ 302 h 302"/>
                <a:gd name="T12" fmla="*/ 1268 w 1408"/>
                <a:gd name="T13" fmla="*/ 302 h 302"/>
                <a:gd name="T14" fmla="*/ 1408 w 1408"/>
                <a:gd name="T15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8" h="302">
                  <a:moveTo>
                    <a:pt x="1408" y="151"/>
                  </a:moveTo>
                  <a:cubicBezTo>
                    <a:pt x="1408" y="72"/>
                    <a:pt x="1346" y="6"/>
                    <a:pt x="1268" y="1"/>
                  </a:cubicBezTo>
                  <a:cubicBezTo>
                    <a:pt x="1268" y="0"/>
                    <a:pt x="1268" y="0"/>
                    <a:pt x="12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268" y="302"/>
                    <a:pt x="1268" y="302"/>
                    <a:pt x="1268" y="302"/>
                  </a:cubicBezTo>
                  <a:cubicBezTo>
                    <a:pt x="1346" y="296"/>
                    <a:pt x="1408" y="231"/>
                    <a:pt x="1408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Rectangle 15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Rectangle 16"/>
            <p:cNvSpPr>
              <a:spLocks noChangeArrowheads="1"/>
            </p:cNvSpPr>
            <p:nvPr/>
          </p:nvSpPr>
          <p:spPr bwMode="auto">
            <a:xfrm>
              <a:off x="0" y="2559123"/>
              <a:ext cx="1510340" cy="99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Rectangle 293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Rectangle 294"/>
            <p:cNvSpPr>
              <a:spLocks noChangeArrowheads="1"/>
            </p:cNvSpPr>
            <p:nvPr/>
          </p:nvSpPr>
          <p:spPr bwMode="auto">
            <a:xfrm>
              <a:off x="0" y="3551352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Rectangle 687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Rectangle 688"/>
            <p:cNvSpPr>
              <a:spLocks noChangeArrowheads="1"/>
            </p:cNvSpPr>
            <p:nvPr/>
          </p:nvSpPr>
          <p:spPr bwMode="auto">
            <a:xfrm>
              <a:off x="0" y="5533368"/>
              <a:ext cx="151034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Rectangle 791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Rectangle 792"/>
            <p:cNvSpPr>
              <a:spLocks noChangeArrowheads="1"/>
            </p:cNvSpPr>
            <p:nvPr/>
          </p:nvSpPr>
          <p:spPr bwMode="auto">
            <a:xfrm>
              <a:off x="0" y="4541953"/>
              <a:ext cx="1510340" cy="99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Rectangle 904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Rectangle 905"/>
            <p:cNvSpPr>
              <a:spLocks noChangeArrowheads="1"/>
            </p:cNvSpPr>
            <p:nvPr/>
          </p:nvSpPr>
          <p:spPr bwMode="auto">
            <a:xfrm>
              <a:off x="0" y="1569337"/>
              <a:ext cx="1510340" cy="98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034"/>
            <p:cNvSpPr>
              <a:spLocks/>
            </p:cNvSpPr>
            <p:nvPr/>
          </p:nvSpPr>
          <p:spPr bwMode="auto">
            <a:xfrm>
              <a:off x="3078519" y="2748119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035"/>
            <p:cNvSpPr>
              <a:spLocks/>
            </p:cNvSpPr>
            <p:nvPr/>
          </p:nvSpPr>
          <p:spPr bwMode="auto">
            <a:xfrm>
              <a:off x="3078519" y="3328141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1036"/>
            <p:cNvSpPr>
              <a:spLocks/>
            </p:cNvSpPr>
            <p:nvPr/>
          </p:nvSpPr>
          <p:spPr bwMode="auto">
            <a:xfrm>
              <a:off x="3078519" y="3908164"/>
              <a:ext cx="7332" cy="296528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1037"/>
            <p:cNvSpPr>
              <a:spLocks/>
            </p:cNvSpPr>
            <p:nvPr/>
          </p:nvSpPr>
          <p:spPr bwMode="auto">
            <a:xfrm>
              <a:off x="3078519" y="4487372"/>
              <a:ext cx="7332" cy="297343"/>
            </a:xfrm>
            <a:custGeom>
              <a:avLst/>
              <a:gdLst>
                <a:gd name="T0" fmla="*/ 0 w 4"/>
                <a:gd name="T1" fmla="*/ 2 h 154"/>
                <a:gd name="T2" fmla="*/ 0 w 4"/>
                <a:gd name="T3" fmla="*/ 152 h 154"/>
                <a:gd name="T4" fmla="*/ 2 w 4"/>
                <a:gd name="T5" fmla="*/ 154 h 154"/>
                <a:gd name="T6" fmla="*/ 4 w 4"/>
                <a:gd name="T7" fmla="*/ 152 h 154"/>
                <a:gd name="T8" fmla="*/ 4 w 4"/>
                <a:gd name="T9" fmla="*/ 2 h 154"/>
                <a:gd name="T10" fmla="*/ 2 w 4"/>
                <a:gd name="T11" fmla="*/ 0 h 154"/>
                <a:gd name="T12" fmla="*/ 0 w 4"/>
                <a:gd name="T13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4">
                  <a:moveTo>
                    <a:pt x="0" y="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3"/>
                    <a:pt x="1" y="154"/>
                    <a:pt x="2" y="154"/>
                  </a:cubicBezTo>
                  <a:cubicBezTo>
                    <a:pt x="3" y="154"/>
                    <a:pt x="4" y="153"/>
                    <a:pt x="4" y="15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1038"/>
            <p:cNvSpPr>
              <a:spLocks/>
            </p:cNvSpPr>
            <p:nvPr/>
          </p:nvSpPr>
          <p:spPr bwMode="auto">
            <a:xfrm>
              <a:off x="3078519" y="5067394"/>
              <a:ext cx="7332" cy="294899"/>
            </a:xfrm>
            <a:custGeom>
              <a:avLst/>
              <a:gdLst>
                <a:gd name="T0" fmla="*/ 0 w 4"/>
                <a:gd name="T1" fmla="*/ 2 h 153"/>
                <a:gd name="T2" fmla="*/ 0 w 4"/>
                <a:gd name="T3" fmla="*/ 151 h 153"/>
                <a:gd name="T4" fmla="*/ 2 w 4"/>
                <a:gd name="T5" fmla="*/ 153 h 153"/>
                <a:gd name="T6" fmla="*/ 4 w 4"/>
                <a:gd name="T7" fmla="*/ 151 h 153"/>
                <a:gd name="T8" fmla="*/ 4 w 4"/>
                <a:gd name="T9" fmla="*/ 2 h 153"/>
                <a:gd name="T10" fmla="*/ 2 w 4"/>
                <a:gd name="T11" fmla="*/ 0 h 153"/>
                <a:gd name="T12" fmla="*/ 0 w 4"/>
                <a:gd name="T13" fmla="*/ 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53">
                  <a:moveTo>
                    <a:pt x="0" y="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1039"/>
            <p:cNvSpPr>
              <a:spLocks/>
            </p:cNvSpPr>
            <p:nvPr/>
          </p:nvSpPr>
          <p:spPr bwMode="auto">
            <a:xfrm>
              <a:off x="5191691" y="3222238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1040"/>
            <p:cNvSpPr>
              <a:spLocks/>
            </p:cNvSpPr>
            <p:nvPr/>
          </p:nvSpPr>
          <p:spPr bwMode="auto">
            <a:xfrm>
              <a:off x="4649956" y="3803890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1041"/>
            <p:cNvSpPr>
              <a:spLocks/>
            </p:cNvSpPr>
            <p:nvPr/>
          </p:nvSpPr>
          <p:spPr bwMode="auto">
            <a:xfrm>
              <a:off x="4902494" y="4967194"/>
              <a:ext cx="244392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1042"/>
            <p:cNvSpPr>
              <a:spLocks/>
            </p:cNvSpPr>
            <p:nvPr/>
          </p:nvSpPr>
          <p:spPr bwMode="auto">
            <a:xfrm>
              <a:off x="4143251" y="438554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1043"/>
            <p:cNvSpPr>
              <a:spLocks/>
            </p:cNvSpPr>
            <p:nvPr/>
          </p:nvSpPr>
          <p:spPr bwMode="auto">
            <a:xfrm>
              <a:off x="4006392" y="2639772"/>
              <a:ext cx="245206" cy="485525"/>
            </a:xfrm>
            <a:custGeom>
              <a:avLst/>
              <a:gdLst>
                <a:gd name="T0" fmla="*/ 2 w 127"/>
                <a:gd name="T1" fmla="*/ 252 h 252"/>
                <a:gd name="T2" fmla="*/ 127 w 127"/>
                <a:gd name="T3" fmla="*/ 126 h 252"/>
                <a:gd name="T4" fmla="*/ 2 w 127"/>
                <a:gd name="T5" fmla="*/ 0 h 252"/>
                <a:gd name="T6" fmla="*/ 0 w 127"/>
                <a:gd name="T7" fmla="*/ 2 h 252"/>
                <a:gd name="T8" fmla="*/ 2 w 127"/>
                <a:gd name="T9" fmla="*/ 4 h 252"/>
                <a:gd name="T10" fmla="*/ 123 w 127"/>
                <a:gd name="T11" fmla="*/ 126 h 252"/>
                <a:gd name="T12" fmla="*/ 2 w 127"/>
                <a:gd name="T13" fmla="*/ 248 h 252"/>
                <a:gd name="T14" fmla="*/ 0 w 127"/>
                <a:gd name="T15" fmla="*/ 250 h 252"/>
                <a:gd name="T16" fmla="*/ 2 w 127"/>
                <a:gd name="T1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252">
                  <a:moveTo>
                    <a:pt x="2" y="252"/>
                  </a:moveTo>
                  <a:cubicBezTo>
                    <a:pt x="71" y="251"/>
                    <a:pt x="127" y="195"/>
                    <a:pt x="127" y="126"/>
                  </a:cubicBezTo>
                  <a:cubicBezTo>
                    <a:pt x="127" y="57"/>
                    <a:pt x="71" y="1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9" y="5"/>
                    <a:pt x="123" y="59"/>
                    <a:pt x="123" y="126"/>
                  </a:cubicBezTo>
                  <a:cubicBezTo>
                    <a:pt x="123" y="193"/>
                    <a:pt x="69" y="247"/>
                    <a:pt x="2" y="248"/>
                  </a:cubicBezTo>
                  <a:cubicBezTo>
                    <a:pt x="1" y="248"/>
                    <a:pt x="0" y="249"/>
                    <a:pt x="0" y="250"/>
                  </a:cubicBezTo>
                  <a:cubicBezTo>
                    <a:pt x="0" y="251"/>
                    <a:pt x="1" y="252"/>
                    <a:pt x="2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51" name="Group 1050"/>
            <p:cNvGrpSpPr/>
            <p:nvPr/>
          </p:nvGrpSpPr>
          <p:grpSpPr>
            <a:xfrm>
              <a:off x="497872" y="4806689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1052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3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4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5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6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7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8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9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1" name="Group 1060"/>
            <p:cNvGrpSpPr/>
            <p:nvPr/>
          </p:nvGrpSpPr>
          <p:grpSpPr>
            <a:xfrm>
              <a:off x="495719" y="3827954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062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4" name="Group 1063"/>
            <p:cNvGrpSpPr/>
            <p:nvPr/>
          </p:nvGrpSpPr>
          <p:grpSpPr>
            <a:xfrm>
              <a:off x="548788" y="2825660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06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7" name="Group 1066"/>
            <p:cNvGrpSpPr/>
            <p:nvPr/>
          </p:nvGrpSpPr>
          <p:grpSpPr>
            <a:xfrm>
              <a:off x="522204" y="5833008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068" name="AutoShape 120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9" name="AutoShape 121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0" name="AutoShape 122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1" name="Group 1070"/>
            <p:cNvGrpSpPr/>
            <p:nvPr/>
          </p:nvGrpSpPr>
          <p:grpSpPr>
            <a:xfrm>
              <a:off x="522998" y="1828650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2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3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4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90" tIns="20090" rIns="20090" bIns="20090" anchor="ctr"/>
              <a:lstStyle/>
              <a:p>
                <a:pPr algn="ctr" defTabSz="241050" hangingPunct="0">
                  <a:lnSpc>
                    <a:spcPct val="120000"/>
                  </a:lnSpc>
                </a:pPr>
                <a:endParaRPr lang="en-US" sz="12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77" name="TextBox 1076"/>
            <p:cNvSpPr txBox="1"/>
            <p:nvPr/>
          </p:nvSpPr>
          <p:spPr>
            <a:xfrm>
              <a:off x="2843368" y="2751209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8" name="TextBox 1077"/>
            <p:cNvSpPr txBox="1"/>
            <p:nvPr/>
          </p:nvSpPr>
          <p:spPr>
            <a:xfrm>
              <a:off x="2843368" y="3308271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9" name="TextBox 1078"/>
            <p:cNvSpPr txBox="1"/>
            <p:nvPr/>
          </p:nvSpPr>
          <p:spPr>
            <a:xfrm>
              <a:off x="2843368" y="5078223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0" name="TextBox 1079"/>
            <p:cNvSpPr txBox="1"/>
            <p:nvPr/>
          </p:nvSpPr>
          <p:spPr>
            <a:xfrm>
              <a:off x="2843368" y="4504310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1" name="TextBox 1080"/>
            <p:cNvSpPr txBox="1"/>
            <p:nvPr/>
          </p:nvSpPr>
          <p:spPr>
            <a:xfrm>
              <a:off x="2843368" y="3914106"/>
              <a:ext cx="1196584" cy="279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06" name="Freeform 1105"/>
          <p:cNvSpPr>
            <a:spLocks noEditPoints="1"/>
          </p:cNvSpPr>
          <p:nvPr/>
        </p:nvSpPr>
        <p:spPr bwMode="auto">
          <a:xfrm>
            <a:off x="9020391" y="5147997"/>
            <a:ext cx="478154" cy="524643"/>
          </a:xfrm>
          <a:custGeom>
            <a:avLst/>
            <a:gdLst>
              <a:gd name="T0" fmla="*/ 65 w 100"/>
              <a:gd name="T1" fmla="*/ 0 h 110"/>
              <a:gd name="T2" fmla="*/ 77 w 100"/>
              <a:gd name="T3" fmla="*/ 12 h 110"/>
              <a:gd name="T4" fmla="*/ 68 w 100"/>
              <a:gd name="T5" fmla="*/ 40 h 110"/>
              <a:gd name="T6" fmla="*/ 67 w 100"/>
              <a:gd name="T7" fmla="*/ 10 h 110"/>
              <a:gd name="T8" fmla="*/ 28 w 100"/>
              <a:gd name="T9" fmla="*/ 9 h 110"/>
              <a:gd name="T10" fmla="*/ 28 w 100"/>
              <a:gd name="T11" fmla="*/ 16 h 110"/>
              <a:gd name="T12" fmla="*/ 25 w 100"/>
              <a:gd name="T13" fmla="*/ 24 h 110"/>
              <a:gd name="T14" fmla="*/ 18 w 100"/>
              <a:gd name="T15" fmla="*/ 26 h 110"/>
              <a:gd name="T16" fmla="*/ 9 w 100"/>
              <a:gd name="T17" fmla="*/ 25 h 110"/>
              <a:gd name="T18" fmla="*/ 10 w 100"/>
              <a:gd name="T19" fmla="*/ 87 h 110"/>
              <a:gd name="T20" fmla="*/ 12 w 100"/>
              <a:gd name="T21" fmla="*/ 88 h 110"/>
              <a:gd name="T22" fmla="*/ 44 w 100"/>
              <a:gd name="T23" fmla="*/ 97 h 110"/>
              <a:gd name="T24" fmla="*/ 4 w 100"/>
              <a:gd name="T25" fmla="*/ 93 h 110"/>
              <a:gd name="T26" fmla="*/ 4 w 100"/>
              <a:gd name="T27" fmla="*/ 93 h 110"/>
              <a:gd name="T28" fmla="*/ 0 w 100"/>
              <a:gd name="T29" fmla="*/ 22 h 110"/>
              <a:gd name="T30" fmla="*/ 2 w 100"/>
              <a:gd name="T31" fmla="*/ 19 h 110"/>
              <a:gd name="T32" fmla="*/ 21 w 100"/>
              <a:gd name="T33" fmla="*/ 0 h 110"/>
              <a:gd name="T34" fmla="*/ 90 w 100"/>
              <a:gd name="T35" fmla="*/ 45 h 110"/>
              <a:gd name="T36" fmla="*/ 84 w 100"/>
              <a:gd name="T37" fmla="*/ 39 h 110"/>
              <a:gd name="T38" fmla="*/ 83 w 100"/>
              <a:gd name="T39" fmla="*/ 47 h 110"/>
              <a:gd name="T40" fmla="*/ 94 w 100"/>
              <a:gd name="T41" fmla="*/ 53 h 110"/>
              <a:gd name="T42" fmla="*/ 86 w 100"/>
              <a:gd name="T43" fmla="*/ 81 h 110"/>
              <a:gd name="T44" fmla="*/ 100 w 100"/>
              <a:gd name="T45" fmla="*/ 51 h 110"/>
              <a:gd name="T46" fmla="*/ 90 w 100"/>
              <a:gd name="T47" fmla="*/ 45 h 110"/>
              <a:gd name="T48" fmla="*/ 54 w 100"/>
              <a:gd name="T49" fmla="*/ 84 h 110"/>
              <a:gd name="T50" fmla="*/ 90 w 100"/>
              <a:gd name="T51" fmla="*/ 55 h 110"/>
              <a:gd name="T52" fmla="*/ 52 w 100"/>
              <a:gd name="T53" fmla="*/ 87 h 110"/>
              <a:gd name="T54" fmla="*/ 51 w 100"/>
              <a:gd name="T55" fmla="*/ 103 h 110"/>
              <a:gd name="T56" fmla="*/ 52 w 100"/>
              <a:gd name="T57" fmla="*/ 110 h 110"/>
              <a:gd name="T58" fmla="*/ 56 w 100"/>
              <a:gd name="T59" fmla="*/ 106 h 110"/>
              <a:gd name="T60" fmla="*/ 52 w 100"/>
              <a:gd name="T61" fmla="*/ 87 h 110"/>
              <a:gd name="T62" fmla="*/ 18 w 100"/>
              <a:gd name="T63" fmla="*/ 60 h 110"/>
              <a:gd name="T64" fmla="*/ 30 w 100"/>
              <a:gd name="T65" fmla="*/ 56 h 110"/>
              <a:gd name="T66" fmla="*/ 18 w 100"/>
              <a:gd name="T67" fmla="*/ 43 h 110"/>
              <a:gd name="T68" fmla="*/ 60 w 100"/>
              <a:gd name="T69" fmla="*/ 48 h 110"/>
              <a:gd name="T70" fmla="*/ 18 w 100"/>
              <a:gd name="T71" fmla="*/ 43 h 110"/>
              <a:gd name="T72" fmla="*/ 18 w 100"/>
              <a:gd name="T73" fmla="*/ 36 h 110"/>
              <a:gd name="T74" fmla="*/ 60 w 100"/>
              <a:gd name="T75" fmla="*/ 31 h 110"/>
              <a:gd name="T76" fmla="*/ 37 w 100"/>
              <a:gd name="T77" fmla="*/ 19 h 110"/>
              <a:gd name="T78" fmla="*/ 60 w 100"/>
              <a:gd name="T79" fmla="*/ 24 h 110"/>
              <a:gd name="T80" fmla="*/ 37 w 100"/>
              <a:gd name="T81" fmla="*/ 19 h 110"/>
              <a:gd name="T82" fmla="*/ 14 w 100"/>
              <a:gd name="T83" fmla="*/ 21 h 110"/>
              <a:gd name="T84" fmla="*/ 18 w 100"/>
              <a:gd name="T85" fmla="*/ 22 h 110"/>
              <a:gd name="T86" fmla="*/ 20 w 100"/>
              <a:gd name="T87" fmla="*/ 22 h 110"/>
              <a:gd name="T88" fmla="*/ 24 w 100"/>
              <a:gd name="T89" fmla="*/ 18 h 110"/>
              <a:gd name="T90" fmla="*/ 24 w 100"/>
              <a:gd name="T91" fmla="*/ 17 h 110"/>
              <a:gd name="T92" fmla="*/ 23 w 100"/>
              <a:gd name="T93" fmla="*/ 12 h 110"/>
              <a:gd name="T94" fmla="*/ 12 w 100"/>
              <a:gd name="T95" fmla="*/ 2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" h="110">
                <a:moveTo>
                  <a:pt x="23" y="0"/>
                </a:move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1"/>
                  <a:pt x="74" y="4"/>
                </a:cubicBezTo>
                <a:cubicBezTo>
                  <a:pt x="76" y="6"/>
                  <a:pt x="77" y="9"/>
                  <a:pt x="77" y="12"/>
                </a:cubicBezTo>
                <a:cubicBezTo>
                  <a:pt x="77" y="35"/>
                  <a:pt x="77" y="35"/>
                  <a:pt x="77" y="35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12"/>
                  <a:pt x="68" y="12"/>
                  <a:pt x="68" y="12"/>
                </a:cubicBezTo>
                <a:cubicBezTo>
                  <a:pt x="68" y="11"/>
                  <a:pt x="68" y="11"/>
                  <a:pt x="67" y="10"/>
                </a:cubicBezTo>
                <a:cubicBezTo>
                  <a:pt x="67" y="10"/>
                  <a:pt x="66" y="9"/>
                  <a:pt x="65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7"/>
                  <a:pt x="28" y="18"/>
                  <a:pt x="28" y="19"/>
                </a:cubicBezTo>
                <a:cubicBezTo>
                  <a:pt x="28" y="21"/>
                  <a:pt x="27" y="23"/>
                  <a:pt x="25" y="24"/>
                </a:cubicBezTo>
                <a:cubicBezTo>
                  <a:pt x="24" y="25"/>
                  <a:pt x="23" y="26"/>
                  <a:pt x="21" y="26"/>
                </a:cubicBezTo>
                <a:cubicBezTo>
                  <a:pt x="20" y="26"/>
                  <a:pt x="19" y="26"/>
                  <a:pt x="18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85"/>
                  <a:pt x="9" y="85"/>
                  <a:pt x="9" y="85"/>
                </a:cubicBezTo>
                <a:cubicBezTo>
                  <a:pt x="9" y="86"/>
                  <a:pt x="10" y="86"/>
                  <a:pt x="10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11" y="87"/>
                  <a:pt x="11" y="88"/>
                  <a:pt x="12" y="88"/>
                </a:cubicBezTo>
                <a:cubicBezTo>
                  <a:pt x="45" y="88"/>
                  <a:pt x="45" y="88"/>
                  <a:pt x="45" y="88"/>
                </a:cubicBezTo>
                <a:cubicBezTo>
                  <a:pt x="44" y="97"/>
                  <a:pt x="44" y="97"/>
                  <a:pt x="44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9" y="97"/>
                  <a:pt x="6" y="96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9"/>
                  <a:pt x="2" y="19"/>
                  <a:pt x="2" y="19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3" y="0"/>
                  <a:pt x="23" y="0"/>
                </a:cubicBezTo>
                <a:close/>
                <a:moveTo>
                  <a:pt x="90" y="45"/>
                </a:moveTo>
                <a:cubicBezTo>
                  <a:pt x="90" y="43"/>
                  <a:pt x="90" y="43"/>
                  <a:pt x="90" y="43"/>
                </a:cubicBezTo>
                <a:cubicBezTo>
                  <a:pt x="84" y="39"/>
                  <a:pt x="84" y="39"/>
                  <a:pt x="84" y="39"/>
                </a:cubicBezTo>
                <a:cubicBezTo>
                  <a:pt x="75" y="44"/>
                  <a:pt x="75" y="44"/>
                  <a:pt x="75" y="44"/>
                </a:cubicBezTo>
                <a:cubicBezTo>
                  <a:pt x="83" y="47"/>
                  <a:pt x="83" y="47"/>
                  <a:pt x="83" y="47"/>
                </a:cubicBezTo>
                <a:cubicBezTo>
                  <a:pt x="91" y="52"/>
                  <a:pt x="91" y="52"/>
                  <a:pt x="91" y="52"/>
                </a:cubicBezTo>
                <a:cubicBezTo>
                  <a:pt x="94" y="53"/>
                  <a:pt x="94" y="53"/>
                  <a:pt x="94" y="53"/>
                </a:cubicBezTo>
                <a:cubicBezTo>
                  <a:pt x="92" y="62"/>
                  <a:pt x="88" y="70"/>
                  <a:pt x="82" y="77"/>
                </a:cubicBezTo>
                <a:cubicBezTo>
                  <a:pt x="86" y="81"/>
                  <a:pt x="86" y="81"/>
                  <a:pt x="86" y="81"/>
                </a:cubicBezTo>
                <a:cubicBezTo>
                  <a:pt x="93" y="73"/>
                  <a:pt x="98" y="63"/>
                  <a:pt x="100" y="53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8" y="50"/>
                  <a:pt x="98" y="50"/>
                  <a:pt x="98" y="50"/>
                </a:cubicBezTo>
                <a:cubicBezTo>
                  <a:pt x="90" y="45"/>
                  <a:pt x="90" y="45"/>
                  <a:pt x="90" y="45"/>
                </a:cubicBezTo>
                <a:close/>
                <a:moveTo>
                  <a:pt x="74" y="47"/>
                </a:moveTo>
                <a:cubicBezTo>
                  <a:pt x="64" y="58"/>
                  <a:pt x="58" y="70"/>
                  <a:pt x="54" y="84"/>
                </a:cubicBezTo>
                <a:cubicBezTo>
                  <a:pt x="59" y="86"/>
                  <a:pt x="64" y="89"/>
                  <a:pt x="70" y="92"/>
                </a:cubicBezTo>
                <a:cubicBezTo>
                  <a:pt x="78" y="81"/>
                  <a:pt x="85" y="68"/>
                  <a:pt x="90" y="55"/>
                </a:cubicBezTo>
                <a:cubicBezTo>
                  <a:pt x="84" y="52"/>
                  <a:pt x="79" y="50"/>
                  <a:pt x="74" y="47"/>
                </a:cubicBezTo>
                <a:close/>
                <a:moveTo>
                  <a:pt x="52" y="87"/>
                </a:moveTo>
                <a:cubicBezTo>
                  <a:pt x="50" y="103"/>
                  <a:pt x="50" y="103"/>
                  <a:pt x="50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5" y="106"/>
                  <a:pt x="55" y="106"/>
                  <a:pt x="55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68" y="95"/>
                  <a:pt x="68" y="95"/>
                  <a:pt x="68" y="95"/>
                </a:cubicBezTo>
                <a:cubicBezTo>
                  <a:pt x="52" y="87"/>
                  <a:pt x="52" y="87"/>
                  <a:pt x="52" y="87"/>
                </a:cubicBezTo>
                <a:close/>
                <a:moveTo>
                  <a:pt x="18" y="56"/>
                </a:moveTo>
                <a:cubicBezTo>
                  <a:pt x="18" y="60"/>
                  <a:pt x="18" y="60"/>
                  <a:pt x="1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6"/>
                  <a:pt x="30" y="56"/>
                  <a:pt x="30" y="56"/>
                </a:cubicBezTo>
                <a:cubicBezTo>
                  <a:pt x="18" y="56"/>
                  <a:pt x="18" y="56"/>
                  <a:pt x="18" y="56"/>
                </a:cubicBezTo>
                <a:close/>
                <a:moveTo>
                  <a:pt x="18" y="43"/>
                </a:moveTo>
                <a:cubicBezTo>
                  <a:pt x="18" y="48"/>
                  <a:pt x="18" y="48"/>
                  <a:pt x="18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3"/>
                  <a:pt x="60" y="43"/>
                  <a:pt x="60" y="43"/>
                </a:cubicBezTo>
                <a:cubicBezTo>
                  <a:pt x="18" y="43"/>
                  <a:pt x="18" y="43"/>
                  <a:pt x="18" y="43"/>
                </a:cubicBezTo>
                <a:close/>
                <a:moveTo>
                  <a:pt x="18" y="31"/>
                </a:moveTo>
                <a:cubicBezTo>
                  <a:pt x="18" y="36"/>
                  <a:pt x="18" y="36"/>
                  <a:pt x="18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1"/>
                  <a:pt x="60" y="31"/>
                  <a:pt x="60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37" y="19"/>
                </a:moveTo>
                <a:cubicBezTo>
                  <a:pt x="37" y="24"/>
                  <a:pt x="37" y="24"/>
                  <a:pt x="37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19"/>
                  <a:pt x="60" y="19"/>
                  <a:pt x="60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12" y="21"/>
                </a:moveTo>
                <a:cubicBezTo>
                  <a:pt x="14" y="21"/>
                  <a:pt x="14" y="21"/>
                  <a:pt x="14" y="21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20" y="22"/>
                </a:cubicBezTo>
                <a:cubicBezTo>
                  <a:pt x="21" y="22"/>
                  <a:pt x="22" y="21"/>
                  <a:pt x="22" y="20"/>
                </a:cubicBezTo>
                <a:cubicBezTo>
                  <a:pt x="23" y="20"/>
                  <a:pt x="24" y="19"/>
                  <a:pt x="24" y="18"/>
                </a:cubicBezTo>
                <a:cubicBezTo>
                  <a:pt x="24" y="18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6"/>
                  <a:pt x="24" y="16"/>
                  <a:pt x="24" y="16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lnTo>
                  <a:pt x="12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7" name="Freeform 1106"/>
          <p:cNvSpPr>
            <a:spLocks noEditPoints="1"/>
          </p:cNvSpPr>
          <p:nvPr/>
        </p:nvSpPr>
        <p:spPr bwMode="auto">
          <a:xfrm>
            <a:off x="6236428" y="5180028"/>
            <a:ext cx="400675" cy="458232"/>
          </a:xfrm>
          <a:custGeom>
            <a:avLst/>
            <a:gdLst>
              <a:gd name="T0" fmla="*/ 50 w 84"/>
              <a:gd name="T1" fmla="*/ 92 h 96"/>
              <a:gd name="T2" fmla="*/ 57 w 84"/>
              <a:gd name="T3" fmla="*/ 81 h 96"/>
              <a:gd name="T4" fmla="*/ 56 w 84"/>
              <a:gd name="T5" fmla="*/ 75 h 96"/>
              <a:gd name="T6" fmla="*/ 43 w 84"/>
              <a:gd name="T7" fmla="*/ 63 h 96"/>
              <a:gd name="T8" fmla="*/ 38 w 84"/>
              <a:gd name="T9" fmla="*/ 62 h 96"/>
              <a:gd name="T10" fmla="*/ 30 w 84"/>
              <a:gd name="T11" fmla="*/ 67 h 96"/>
              <a:gd name="T12" fmla="*/ 17 w 84"/>
              <a:gd name="T13" fmla="*/ 35 h 96"/>
              <a:gd name="T14" fmla="*/ 26 w 84"/>
              <a:gd name="T15" fmla="*/ 31 h 96"/>
              <a:gd name="T16" fmla="*/ 27 w 84"/>
              <a:gd name="T17" fmla="*/ 25 h 96"/>
              <a:gd name="T18" fmla="*/ 22 w 84"/>
              <a:gd name="T19" fmla="*/ 8 h 96"/>
              <a:gd name="T20" fmla="*/ 18 w 84"/>
              <a:gd name="T21" fmla="*/ 4 h 96"/>
              <a:gd name="T22" fmla="*/ 4 w 84"/>
              <a:gd name="T23" fmla="*/ 6 h 96"/>
              <a:gd name="T24" fmla="*/ 0 w 84"/>
              <a:gd name="T25" fmla="*/ 10 h 96"/>
              <a:gd name="T26" fmla="*/ 43 w 84"/>
              <a:gd name="T27" fmla="*/ 94 h 96"/>
              <a:gd name="T28" fmla="*/ 50 w 84"/>
              <a:gd name="T29" fmla="*/ 92 h 96"/>
              <a:gd name="T30" fmla="*/ 45 w 84"/>
              <a:gd name="T31" fmla="*/ 53 h 96"/>
              <a:gd name="T32" fmla="*/ 32 w 84"/>
              <a:gd name="T33" fmla="*/ 53 h 96"/>
              <a:gd name="T34" fmla="*/ 32 w 84"/>
              <a:gd name="T35" fmla="*/ 50 h 96"/>
              <a:gd name="T36" fmla="*/ 40 w 84"/>
              <a:gd name="T37" fmla="*/ 38 h 96"/>
              <a:gd name="T38" fmla="*/ 42 w 84"/>
              <a:gd name="T39" fmla="*/ 32 h 96"/>
              <a:gd name="T40" fmla="*/ 41 w 84"/>
              <a:gd name="T41" fmla="*/ 30 h 96"/>
              <a:gd name="T42" fmla="*/ 40 w 84"/>
              <a:gd name="T43" fmla="*/ 31 h 96"/>
              <a:gd name="T44" fmla="*/ 39 w 84"/>
              <a:gd name="T45" fmla="*/ 36 h 96"/>
              <a:gd name="T46" fmla="*/ 34 w 84"/>
              <a:gd name="T47" fmla="*/ 36 h 96"/>
              <a:gd name="T48" fmla="*/ 34 w 84"/>
              <a:gd name="T49" fmla="*/ 31 h 96"/>
              <a:gd name="T50" fmla="*/ 42 w 84"/>
              <a:gd name="T51" fmla="*/ 26 h 96"/>
              <a:gd name="T52" fmla="*/ 47 w 84"/>
              <a:gd name="T53" fmla="*/ 28 h 96"/>
              <a:gd name="T54" fmla="*/ 47 w 84"/>
              <a:gd name="T55" fmla="*/ 34 h 96"/>
              <a:gd name="T56" fmla="*/ 47 w 84"/>
              <a:gd name="T57" fmla="*/ 37 h 96"/>
              <a:gd name="T58" fmla="*/ 38 w 84"/>
              <a:gd name="T59" fmla="*/ 50 h 96"/>
              <a:gd name="T60" fmla="*/ 46 w 84"/>
              <a:gd name="T61" fmla="*/ 50 h 96"/>
              <a:gd name="T62" fmla="*/ 45 w 84"/>
              <a:gd name="T63" fmla="*/ 53 h 96"/>
              <a:gd name="T64" fmla="*/ 63 w 84"/>
              <a:gd name="T65" fmla="*/ 50 h 96"/>
              <a:gd name="T66" fmla="*/ 60 w 84"/>
              <a:gd name="T67" fmla="*/ 50 h 96"/>
              <a:gd name="T68" fmla="*/ 60 w 84"/>
              <a:gd name="T69" fmla="*/ 53 h 96"/>
              <a:gd name="T70" fmla="*/ 54 w 84"/>
              <a:gd name="T71" fmla="*/ 53 h 96"/>
              <a:gd name="T72" fmla="*/ 54 w 84"/>
              <a:gd name="T73" fmla="*/ 50 h 96"/>
              <a:gd name="T74" fmla="*/ 46 w 84"/>
              <a:gd name="T75" fmla="*/ 50 h 96"/>
              <a:gd name="T76" fmla="*/ 47 w 84"/>
              <a:gd name="T77" fmla="*/ 46 h 96"/>
              <a:gd name="T78" fmla="*/ 55 w 84"/>
              <a:gd name="T79" fmla="*/ 26 h 96"/>
              <a:gd name="T80" fmla="*/ 63 w 84"/>
              <a:gd name="T81" fmla="*/ 26 h 96"/>
              <a:gd name="T82" fmla="*/ 61 w 84"/>
              <a:gd name="T83" fmla="*/ 46 h 96"/>
              <a:gd name="T84" fmla="*/ 63 w 84"/>
              <a:gd name="T85" fmla="*/ 46 h 96"/>
              <a:gd name="T86" fmla="*/ 63 w 84"/>
              <a:gd name="T87" fmla="*/ 50 h 96"/>
              <a:gd name="T88" fmla="*/ 55 w 84"/>
              <a:gd name="T89" fmla="*/ 46 h 96"/>
              <a:gd name="T90" fmla="*/ 52 w 84"/>
              <a:gd name="T91" fmla="*/ 46 h 96"/>
              <a:gd name="T92" fmla="*/ 56 w 84"/>
              <a:gd name="T93" fmla="*/ 35 h 96"/>
              <a:gd name="T94" fmla="*/ 55 w 84"/>
              <a:gd name="T95" fmla="*/ 46 h 96"/>
              <a:gd name="T96" fmla="*/ 43 w 84"/>
              <a:gd name="T97" fmla="*/ 0 h 96"/>
              <a:gd name="T98" fmla="*/ 72 w 84"/>
              <a:gd name="T99" fmla="*/ 12 h 96"/>
              <a:gd name="T100" fmla="*/ 84 w 84"/>
              <a:gd name="T101" fmla="*/ 41 h 96"/>
              <a:gd name="T102" fmla="*/ 72 w 84"/>
              <a:gd name="T103" fmla="*/ 71 h 96"/>
              <a:gd name="T104" fmla="*/ 65 w 84"/>
              <a:gd name="T105" fmla="*/ 76 h 96"/>
              <a:gd name="T106" fmla="*/ 63 w 84"/>
              <a:gd name="T107" fmla="*/ 73 h 96"/>
              <a:gd name="T108" fmla="*/ 59 w 84"/>
              <a:gd name="T109" fmla="*/ 69 h 96"/>
              <a:gd name="T110" fmla="*/ 66 w 84"/>
              <a:gd name="T111" fmla="*/ 64 h 96"/>
              <a:gd name="T112" fmla="*/ 75 w 84"/>
              <a:gd name="T113" fmla="*/ 41 h 96"/>
              <a:gd name="T114" fmla="*/ 66 w 84"/>
              <a:gd name="T115" fmla="*/ 19 h 96"/>
              <a:gd name="T116" fmla="*/ 43 w 84"/>
              <a:gd name="T117" fmla="*/ 10 h 96"/>
              <a:gd name="T118" fmla="*/ 31 w 84"/>
              <a:gd name="T119" fmla="*/ 12 h 96"/>
              <a:gd name="T120" fmla="*/ 29 w 84"/>
              <a:gd name="T121" fmla="*/ 6 h 96"/>
              <a:gd name="T122" fmla="*/ 28 w 84"/>
              <a:gd name="T123" fmla="*/ 3 h 96"/>
              <a:gd name="T124" fmla="*/ 43 w 84"/>
              <a:gd name="T12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6">
                <a:moveTo>
                  <a:pt x="50" y="92"/>
                </a:moveTo>
                <a:cubicBezTo>
                  <a:pt x="52" y="88"/>
                  <a:pt x="55" y="84"/>
                  <a:pt x="57" y="81"/>
                </a:cubicBezTo>
                <a:cubicBezTo>
                  <a:pt x="58" y="79"/>
                  <a:pt x="58" y="77"/>
                  <a:pt x="56" y="75"/>
                </a:cubicBezTo>
                <a:cubicBezTo>
                  <a:pt x="52" y="71"/>
                  <a:pt x="48" y="67"/>
                  <a:pt x="43" y="63"/>
                </a:cubicBezTo>
                <a:cubicBezTo>
                  <a:pt x="41" y="61"/>
                  <a:pt x="40" y="61"/>
                  <a:pt x="38" y="62"/>
                </a:cubicBezTo>
                <a:cubicBezTo>
                  <a:pt x="35" y="63"/>
                  <a:pt x="33" y="65"/>
                  <a:pt x="30" y="67"/>
                </a:cubicBezTo>
                <a:cubicBezTo>
                  <a:pt x="21" y="53"/>
                  <a:pt x="19" y="45"/>
                  <a:pt x="17" y="35"/>
                </a:cubicBezTo>
                <a:cubicBezTo>
                  <a:pt x="20" y="34"/>
                  <a:pt x="23" y="32"/>
                  <a:pt x="26" y="31"/>
                </a:cubicBezTo>
                <a:cubicBezTo>
                  <a:pt x="27" y="30"/>
                  <a:pt x="28" y="28"/>
                  <a:pt x="27" y="25"/>
                </a:cubicBezTo>
                <a:cubicBezTo>
                  <a:pt x="26" y="20"/>
                  <a:pt x="24" y="14"/>
                  <a:pt x="22" y="8"/>
                </a:cubicBezTo>
                <a:cubicBezTo>
                  <a:pt x="22" y="6"/>
                  <a:pt x="20" y="4"/>
                  <a:pt x="18" y="4"/>
                </a:cubicBezTo>
                <a:cubicBezTo>
                  <a:pt x="14" y="5"/>
                  <a:pt x="9" y="5"/>
                  <a:pt x="4" y="6"/>
                </a:cubicBezTo>
                <a:cubicBezTo>
                  <a:pt x="0" y="6"/>
                  <a:pt x="0" y="7"/>
                  <a:pt x="0" y="10"/>
                </a:cubicBezTo>
                <a:cubicBezTo>
                  <a:pt x="1" y="46"/>
                  <a:pt x="15" y="78"/>
                  <a:pt x="43" y="94"/>
                </a:cubicBezTo>
                <a:cubicBezTo>
                  <a:pt x="46" y="96"/>
                  <a:pt x="47" y="96"/>
                  <a:pt x="50" y="92"/>
                </a:cubicBezTo>
                <a:close/>
                <a:moveTo>
                  <a:pt x="45" y="53"/>
                </a:moveTo>
                <a:cubicBezTo>
                  <a:pt x="32" y="53"/>
                  <a:pt x="32" y="53"/>
                  <a:pt x="32" y="53"/>
                </a:cubicBezTo>
                <a:cubicBezTo>
                  <a:pt x="32" y="50"/>
                  <a:pt x="32" y="50"/>
                  <a:pt x="32" y="50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6"/>
                  <a:pt x="42" y="34"/>
                  <a:pt x="42" y="32"/>
                </a:cubicBezTo>
                <a:cubicBezTo>
                  <a:pt x="42" y="31"/>
                  <a:pt x="42" y="30"/>
                  <a:pt x="41" y="30"/>
                </a:cubicBezTo>
                <a:cubicBezTo>
                  <a:pt x="40" y="30"/>
                  <a:pt x="40" y="31"/>
                  <a:pt x="40" y="31"/>
                </a:cubicBezTo>
                <a:cubicBezTo>
                  <a:pt x="39" y="36"/>
                  <a:pt x="39" y="36"/>
                  <a:pt x="39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4" y="31"/>
                  <a:pt x="34" y="31"/>
                  <a:pt x="34" y="31"/>
                </a:cubicBezTo>
                <a:cubicBezTo>
                  <a:pt x="35" y="28"/>
                  <a:pt x="37" y="26"/>
                  <a:pt x="42" y="26"/>
                </a:cubicBezTo>
                <a:cubicBezTo>
                  <a:pt x="44" y="26"/>
                  <a:pt x="46" y="27"/>
                  <a:pt x="47" y="28"/>
                </a:cubicBezTo>
                <a:cubicBezTo>
                  <a:pt x="48" y="29"/>
                  <a:pt x="48" y="31"/>
                  <a:pt x="47" y="34"/>
                </a:cubicBezTo>
                <a:cubicBezTo>
                  <a:pt x="47" y="35"/>
                  <a:pt x="47" y="36"/>
                  <a:pt x="47" y="37"/>
                </a:cubicBezTo>
                <a:cubicBezTo>
                  <a:pt x="38" y="50"/>
                  <a:pt x="38" y="50"/>
                  <a:pt x="38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5" y="53"/>
                  <a:pt x="45" y="53"/>
                  <a:pt x="45" y="53"/>
                </a:cubicBezTo>
                <a:close/>
                <a:moveTo>
                  <a:pt x="63" y="50"/>
                </a:moveTo>
                <a:cubicBezTo>
                  <a:pt x="60" y="50"/>
                  <a:pt x="60" y="50"/>
                  <a:pt x="60" y="50"/>
                </a:cubicBezTo>
                <a:cubicBezTo>
                  <a:pt x="60" y="53"/>
                  <a:pt x="60" y="53"/>
                  <a:pt x="60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4" y="50"/>
                  <a:pt x="54" y="50"/>
                  <a:pt x="54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55" y="26"/>
                  <a:pt x="55" y="26"/>
                  <a:pt x="55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46"/>
                  <a:pt x="61" y="46"/>
                  <a:pt x="61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50"/>
                  <a:pt x="63" y="50"/>
                  <a:pt x="63" y="50"/>
                </a:cubicBezTo>
                <a:close/>
                <a:moveTo>
                  <a:pt x="55" y="46"/>
                </a:moveTo>
                <a:cubicBezTo>
                  <a:pt x="52" y="46"/>
                  <a:pt x="52" y="46"/>
                  <a:pt x="52" y="46"/>
                </a:cubicBezTo>
                <a:cubicBezTo>
                  <a:pt x="56" y="35"/>
                  <a:pt x="56" y="35"/>
                  <a:pt x="56" y="35"/>
                </a:cubicBezTo>
                <a:cubicBezTo>
                  <a:pt x="55" y="46"/>
                  <a:pt x="55" y="46"/>
                  <a:pt x="55" y="46"/>
                </a:cubicBezTo>
                <a:close/>
                <a:moveTo>
                  <a:pt x="43" y="0"/>
                </a:moveTo>
                <a:cubicBezTo>
                  <a:pt x="54" y="0"/>
                  <a:pt x="65" y="5"/>
                  <a:pt x="72" y="12"/>
                </a:cubicBezTo>
                <a:cubicBezTo>
                  <a:pt x="80" y="20"/>
                  <a:pt x="84" y="30"/>
                  <a:pt x="84" y="41"/>
                </a:cubicBezTo>
                <a:cubicBezTo>
                  <a:pt x="84" y="53"/>
                  <a:pt x="80" y="63"/>
                  <a:pt x="72" y="71"/>
                </a:cubicBezTo>
                <a:cubicBezTo>
                  <a:pt x="70" y="73"/>
                  <a:pt x="68" y="75"/>
                  <a:pt x="65" y="76"/>
                </a:cubicBezTo>
                <a:cubicBezTo>
                  <a:pt x="65" y="75"/>
                  <a:pt x="64" y="74"/>
                  <a:pt x="63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61" y="68"/>
                  <a:pt x="64" y="66"/>
                  <a:pt x="66" y="64"/>
                </a:cubicBezTo>
                <a:cubicBezTo>
                  <a:pt x="71" y="58"/>
                  <a:pt x="75" y="50"/>
                  <a:pt x="75" y="41"/>
                </a:cubicBezTo>
                <a:cubicBezTo>
                  <a:pt x="75" y="33"/>
                  <a:pt x="71" y="25"/>
                  <a:pt x="66" y="19"/>
                </a:cubicBezTo>
                <a:cubicBezTo>
                  <a:pt x="60" y="13"/>
                  <a:pt x="52" y="10"/>
                  <a:pt x="43" y="10"/>
                </a:cubicBezTo>
                <a:cubicBezTo>
                  <a:pt x="39" y="10"/>
                  <a:pt x="35" y="11"/>
                  <a:pt x="31" y="12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8" y="4"/>
                  <a:pt x="28" y="3"/>
                </a:cubicBezTo>
                <a:cubicBezTo>
                  <a:pt x="33" y="1"/>
                  <a:pt x="38" y="0"/>
                  <a:pt x="4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8" name="Freeform 1107"/>
          <p:cNvSpPr>
            <a:spLocks noEditPoints="1"/>
          </p:cNvSpPr>
          <p:nvPr/>
        </p:nvSpPr>
        <p:spPr bwMode="auto">
          <a:xfrm>
            <a:off x="6258563" y="4073331"/>
            <a:ext cx="320983" cy="506932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9" name="Freeform 1108"/>
          <p:cNvSpPr>
            <a:spLocks noEditPoints="1"/>
          </p:cNvSpPr>
          <p:nvPr/>
        </p:nvSpPr>
        <p:spPr bwMode="auto">
          <a:xfrm>
            <a:off x="6201008" y="3028616"/>
            <a:ext cx="436094" cy="44495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0" name="Freeform 1109"/>
          <p:cNvSpPr>
            <a:spLocks noEditPoints="1"/>
          </p:cNvSpPr>
          <p:nvPr/>
        </p:nvSpPr>
        <p:spPr bwMode="auto">
          <a:xfrm>
            <a:off x="8913478" y="4195083"/>
            <a:ext cx="566702" cy="263429"/>
          </a:xfrm>
          <a:custGeom>
            <a:avLst/>
            <a:gdLst>
              <a:gd name="T0" fmla="*/ 49 w 256"/>
              <a:gd name="T1" fmla="*/ 0 h 119"/>
              <a:gd name="T2" fmla="*/ 49 w 256"/>
              <a:gd name="T3" fmla="*/ 0 h 119"/>
              <a:gd name="T4" fmla="*/ 51 w 256"/>
              <a:gd name="T5" fmla="*/ 0 h 119"/>
              <a:gd name="T6" fmla="*/ 51 w 256"/>
              <a:gd name="T7" fmla="*/ 0 h 119"/>
              <a:gd name="T8" fmla="*/ 151 w 256"/>
              <a:gd name="T9" fmla="*/ 0 h 119"/>
              <a:gd name="T10" fmla="*/ 170 w 256"/>
              <a:gd name="T11" fmla="*/ 22 h 119"/>
              <a:gd name="T12" fmla="*/ 215 w 256"/>
              <a:gd name="T13" fmla="*/ 22 h 119"/>
              <a:gd name="T14" fmla="*/ 256 w 256"/>
              <a:gd name="T15" fmla="*/ 67 h 119"/>
              <a:gd name="T16" fmla="*/ 243 w 256"/>
              <a:gd name="T17" fmla="*/ 67 h 119"/>
              <a:gd name="T18" fmla="*/ 243 w 256"/>
              <a:gd name="T19" fmla="*/ 110 h 119"/>
              <a:gd name="T20" fmla="*/ 243 w 256"/>
              <a:gd name="T21" fmla="*/ 119 h 119"/>
              <a:gd name="T22" fmla="*/ 235 w 256"/>
              <a:gd name="T23" fmla="*/ 119 h 119"/>
              <a:gd name="T24" fmla="*/ 17 w 256"/>
              <a:gd name="T25" fmla="*/ 119 h 119"/>
              <a:gd name="T26" fmla="*/ 10 w 256"/>
              <a:gd name="T27" fmla="*/ 119 h 119"/>
              <a:gd name="T28" fmla="*/ 10 w 256"/>
              <a:gd name="T29" fmla="*/ 110 h 119"/>
              <a:gd name="T30" fmla="*/ 10 w 256"/>
              <a:gd name="T31" fmla="*/ 67 h 119"/>
              <a:gd name="T32" fmla="*/ 6 w 256"/>
              <a:gd name="T33" fmla="*/ 67 h 119"/>
              <a:gd name="T34" fmla="*/ 0 w 256"/>
              <a:gd name="T35" fmla="*/ 54 h 119"/>
              <a:gd name="T36" fmla="*/ 49 w 256"/>
              <a:gd name="T37" fmla="*/ 2 h 119"/>
              <a:gd name="T38" fmla="*/ 49 w 256"/>
              <a:gd name="T39" fmla="*/ 0 h 119"/>
              <a:gd name="T40" fmla="*/ 49 w 256"/>
              <a:gd name="T41" fmla="*/ 0 h 119"/>
              <a:gd name="T42" fmla="*/ 204 w 256"/>
              <a:gd name="T43" fmla="*/ 67 h 119"/>
              <a:gd name="T44" fmla="*/ 204 w 256"/>
              <a:gd name="T45" fmla="*/ 89 h 119"/>
              <a:gd name="T46" fmla="*/ 187 w 256"/>
              <a:gd name="T47" fmla="*/ 89 h 119"/>
              <a:gd name="T48" fmla="*/ 187 w 256"/>
              <a:gd name="T49" fmla="*/ 67 h 119"/>
              <a:gd name="T50" fmla="*/ 170 w 256"/>
              <a:gd name="T51" fmla="*/ 67 h 119"/>
              <a:gd name="T52" fmla="*/ 159 w 256"/>
              <a:gd name="T53" fmla="*/ 54 h 119"/>
              <a:gd name="T54" fmla="*/ 97 w 256"/>
              <a:gd name="T55" fmla="*/ 54 h 119"/>
              <a:gd name="T56" fmla="*/ 60 w 256"/>
              <a:gd name="T57" fmla="*/ 13 h 119"/>
              <a:gd name="T58" fmla="*/ 23 w 256"/>
              <a:gd name="T59" fmla="*/ 52 h 119"/>
              <a:gd name="T60" fmla="*/ 26 w 256"/>
              <a:gd name="T61" fmla="*/ 52 h 119"/>
              <a:gd name="T62" fmla="*/ 26 w 256"/>
              <a:gd name="T63" fmla="*/ 60 h 119"/>
              <a:gd name="T64" fmla="*/ 26 w 256"/>
              <a:gd name="T65" fmla="*/ 101 h 119"/>
              <a:gd name="T66" fmla="*/ 101 w 256"/>
              <a:gd name="T67" fmla="*/ 101 h 119"/>
              <a:gd name="T68" fmla="*/ 101 w 256"/>
              <a:gd name="T69" fmla="*/ 63 h 119"/>
              <a:gd name="T70" fmla="*/ 123 w 256"/>
              <a:gd name="T71" fmla="*/ 63 h 119"/>
              <a:gd name="T72" fmla="*/ 123 w 256"/>
              <a:gd name="T73" fmla="*/ 101 h 119"/>
              <a:gd name="T74" fmla="*/ 228 w 256"/>
              <a:gd name="T75" fmla="*/ 101 h 119"/>
              <a:gd name="T76" fmla="*/ 226 w 256"/>
              <a:gd name="T77" fmla="*/ 67 h 119"/>
              <a:gd name="T78" fmla="*/ 204 w 256"/>
              <a:gd name="T79" fmla="*/ 67 h 119"/>
              <a:gd name="T80" fmla="*/ 204 w 256"/>
              <a:gd name="T81" fmla="*/ 67 h 119"/>
              <a:gd name="T82" fmla="*/ 140 w 256"/>
              <a:gd name="T83" fmla="*/ 65 h 119"/>
              <a:gd name="T84" fmla="*/ 140 w 256"/>
              <a:gd name="T85" fmla="*/ 89 h 119"/>
              <a:gd name="T86" fmla="*/ 157 w 256"/>
              <a:gd name="T87" fmla="*/ 89 h 119"/>
              <a:gd name="T88" fmla="*/ 157 w 256"/>
              <a:gd name="T89" fmla="*/ 65 h 119"/>
              <a:gd name="T90" fmla="*/ 140 w 256"/>
              <a:gd name="T91" fmla="*/ 65 h 119"/>
              <a:gd name="T92" fmla="*/ 140 w 256"/>
              <a:gd name="T93" fmla="*/ 65 h 119"/>
              <a:gd name="T94" fmla="*/ 49 w 256"/>
              <a:gd name="T95" fmla="*/ 65 h 119"/>
              <a:gd name="T96" fmla="*/ 49 w 256"/>
              <a:gd name="T97" fmla="*/ 89 h 119"/>
              <a:gd name="T98" fmla="*/ 66 w 256"/>
              <a:gd name="T99" fmla="*/ 89 h 119"/>
              <a:gd name="T100" fmla="*/ 66 w 256"/>
              <a:gd name="T101" fmla="*/ 65 h 119"/>
              <a:gd name="T102" fmla="*/ 49 w 256"/>
              <a:gd name="T103" fmla="*/ 6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6" h="119">
                <a:moveTo>
                  <a:pt x="49" y="0"/>
                </a:moveTo>
                <a:lnTo>
                  <a:pt x="49" y="0"/>
                </a:lnTo>
                <a:lnTo>
                  <a:pt x="51" y="0"/>
                </a:lnTo>
                <a:lnTo>
                  <a:pt x="51" y="0"/>
                </a:lnTo>
                <a:lnTo>
                  <a:pt x="151" y="0"/>
                </a:lnTo>
                <a:lnTo>
                  <a:pt x="170" y="22"/>
                </a:lnTo>
                <a:lnTo>
                  <a:pt x="215" y="22"/>
                </a:lnTo>
                <a:lnTo>
                  <a:pt x="256" y="67"/>
                </a:lnTo>
                <a:lnTo>
                  <a:pt x="243" y="67"/>
                </a:lnTo>
                <a:lnTo>
                  <a:pt x="243" y="110"/>
                </a:lnTo>
                <a:lnTo>
                  <a:pt x="243" y="119"/>
                </a:lnTo>
                <a:lnTo>
                  <a:pt x="235" y="119"/>
                </a:lnTo>
                <a:lnTo>
                  <a:pt x="17" y="119"/>
                </a:lnTo>
                <a:lnTo>
                  <a:pt x="10" y="119"/>
                </a:lnTo>
                <a:lnTo>
                  <a:pt x="10" y="110"/>
                </a:lnTo>
                <a:lnTo>
                  <a:pt x="10" y="67"/>
                </a:lnTo>
                <a:lnTo>
                  <a:pt x="6" y="67"/>
                </a:lnTo>
                <a:lnTo>
                  <a:pt x="0" y="54"/>
                </a:lnTo>
                <a:lnTo>
                  <a:pt x="49" y="2"/>
                </a:lnTo>
                <a:lnTo>
                  <a:pt x="49" y="0"/>
                </a:lnTo>
                <a:lnTo>
                  <a:pt x="49" y="0"/>
                </a:lnTo>
                <a:close/>
                <a:moveTo>
                  <a:pt x="204" y="67"/>
                </a:moveTo>
                <a:lnTo>
                  <a:pt x="204" y="89"/>
                </a:lnTo>
                <a:lnTo>
                  <a:pt x="187" y="89"/>
                </a:lnTo>
                <a:lnTo>
                  <a:pt x="187" y="67"/>
                </a:lnTo>
                <a:lnTo>
                  <a:pt x="170" y="67"/>
                </a:lnTo>
                <a:lnTo>
                  <a:pt x="159" y="54"/>
                </a:lnTo>
                <a:lnTo>
                  <a:pt x="97" y="54"/>
                </a:lnTo>
                <a:lnTo>
                  <a:pt x="60" y="13"/>
                </a:lnTo>
                <a:lnTo>
                  <a:pt x="23" y="52"/>
                </a:lnTo>
                <a:lnTo>
                  <a:pt x="26" y="52"/>
                </a:lnTo>
                <a:lnTo>
                  <a:pt x="26" y="60"/>
                </a:lnTo>
                <a:lnTo>
                  <a:pt x="26" y="101"/>
                </a:lnTo>
                <a:lnTo>
                  <a:pt x="101" y="101"/>
                </a:lnTo>
                <a:lnTo>
                  <a:pt x="101" y="63"/>
                </a:lnTo>
                <a:lnTo>
                  <a:pt x="123" y="63"/>
                </a:lnTo>
                <a:lnTo>
                  <a:pt x="123" y="101"/>
                </a:lnTo>
                <a:lnTo>
                  <a:pt x="228" y="101"/>
                </a:lnTo>
                <a:lnTo>
                  <a:pt x="226" y="67"/>
                </a:lnTo>
                <a:lnTo>
                  <a:pt x="204" y="67"/>
                </a:lnTo>
                <a:lnTo>
                  <a:pt x="204" y="67"/>
                </a:lnTo>
                <a:close/>
                <a:moveTo>
                  <a:pt x="140" y="65"/>
                </a:moveTo>
                <a:lnTo>
                  <a:pt x="140" y="89"/>
                </a:lnTo>
                <a:lnTo>
                  <a:pt x="157" y="89"/>
                </a:lnTo>
                <a:lnTo>
                  <a:pt x="157" y="65"/>
                </a:lnTo>
                <a:lnTo>
                  <a:pt x="140" y="65"/>
                </a:lnTo>
                <a:lnTo>
                  <a:pt x="140" y="65"/>
                </a:lnTo>
                <a:close/>
                <a:moveTo>
                  <a:pt x="49" y="65"/>
                </a:moveTo>
                <a:lnTo>
                  <a:pt x="49" y="89"/>
                </a:lnTo>
                <a:lnTo>
                  <a:pt x="66" y="89"/>
                </a:lnTo>
                <a:lnTo>
                  <a:pt x="66" y="65"/>
                </a:lnTo>
                <a:lnTo>
                  <a:pt x="49" y="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1" name="Freeform 1110"/>
          <p:cNvSpPr>
            <a:spLocks noEditPoints="1"/>
          </p:cNvSpPr>
          <p:nvPr/>
        </p:nvSpPr>
        <p:spPr bwMode="auto">
          <a:xfrm>
            <a:off x="9038757" y="2991585"/>
            <a:ext cx="441422" cy="514011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12" name="Group 1111"/>
          <p:cNvGrpSpPr/>
          <p:nvPr/>
        </p:nvGrpSpPr>
        <p:grpSpPr>
          <a:xfrm>
            <a:off x="6696228" y="2796844"/>
            <a:ext cx="1953732" cy="868609"/>
            <a:chOff x="1098171" y="3570851"/>
            <a:chExt cx="1745511" cy="823659"/>
          </a:xfrm>
        </p:grpSpPr>
        <p:sp>
          <p:nvSpPr>
            <p:cNvPr id="1113" name="TextBox 1112"/>
            <p:cNvSpPr txBox="1"/>
            <p:nvPr/>
          </p:nvSpPr>
          <p:spPr>
            <a:xfrm>
              <a:off x="1103757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1098171" y="3899582"/>
              <a:ext cx="1745511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0" name="Group 1129"/>
          <p:cNvGrpSpPr/>
          <p:nvPr/>
        </p:nvGrpSpPr>
        <p:grpSpPr>
          <a:xfrm>
            <a:off x="9559041" y="2796845"/>
            <a:ext cx="1988312" cy="868611"/>
            <a:chOff x="1098171" y="3570851"/>
            <a:chExt cx="1776406" cy="823661"/>
          </a:xfrm>
        </p:grpSpPr>
        <p:sp>
          <p:nvSpPr>
            <p:cNvPr id="1131" name="TextBox 1130"/>
            <p:cNvSpPr txBox="1"/>
            <p:nvPr/>
          </p:nvSpPr>
          <p:spPr>
            <a:xfrm>
              <a:off x="1103759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2" name="Rectangle 1131"/>
            <p:cNvSpPr/>
            <p:nvPr/>
          </p:nvSpPr>
          <p:spPr>
            <a:xfrm>
              <a:off x="1098171" y="3899584"/>
              <a:ext cx="1776406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3" name="Group 1132"/>
          <p:cNvGrpSpPr/>
          <p:nvPr/>
        </p:nvGrpSpPr>
        <p:grpSpPr>
          <a:xfrm>
            <a:off x="6696229" y="3845166"/>
            <a:ext cx="1919830" cy="868609"/>
            <a:chOff x="1098171" y="3570851"/>
            <a:chExt cx="1715222" cy="823659"/>
          </a:xfrm>
        </p:grpSpPr>
        <p:sp>
          <p:nvSpPr>
            <p:cNvPr id="1134" name="TextBox 1133"/>
            <p:cNvSpPr txBox="1"/>
            <p:nvPr/>
          </p:nvSpPr>
          <p:spPr>
            <a:xfrm>
              <a:off x="1112468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5" name="Rectangle 1134"/>
            <p:cNvSpPr/>
            <p:nvPr/>
          </p:nvSpPr>
          <p:spPr>
            <a:xfrm>
              <a:off x="1098171" y="3899582"/>
              <a:ext cx="1715222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9559041" y="3845166"/>
            <a:ext cx="1964985" cy="868609"/>
            <a:chOff x="1098171" y="3570851"/>
            <a:chExt cx="1755565" cy="823659"/>
          </a:xfrm>
        </p:grpSpPr>
        <p:sp>
          <p:nvSpPr>
            <p:cNvPr id="1137" name="TextBox 1136"/>
            <p:cNvSpPr txBox="1"/>
            <p:nvPr/>
          </p:nvSpPr>
          <p:spPr>
            <a:xfrm>
              <a:off x="1103757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1098171" y="3899582"/>
              <a:ext cx="175556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39" name="Group 1138"/>
          <p:cNvGrpSpPr/>
          <p:nvPr/>
        </p:nvGrpSpPr>
        <p:grpSpPr>
          <a:xfrm>
            <a:off x="6696228" y="4944791"/>
            <a:ext cx="2065940" cy="868607"/>
            <a:chOff x="1098172" y="3570851"/>
            <a:chExt cx="1845760" cy="823657"/>
          </a:xfrm>
        </p:grpSpPr>
        <p:sp>
          <p:nvSpPr>
            <p:cNvPr id="1140" name="TextBox 1139"/>
            <p:cNvSpPr txBox="1"/>
            <p:nvPr/>
          </p:nvSpPr>
          <p:spPr>
            <a:xfrm>
              <a:off x="1103756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1" name="Rectangle 1140"/>
            <p:cNvSpPr/>
            <p:nvPr/>
          </p:nvSpPr>
          <p:spPr>
            <a:xfrm>
              <a:off x="1098172" y="3899580"/>
              <a:ext cx="1845760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2" name="Group 1141"/>
          <p:cNvGrpSpPr/>
          <p:nvPr/>
        </p:nvGrpSpPr>
        <p:grpSpPr>
          <a:xfrm>
            <a:off x="9559040" y="4944791"/>
            <a:ext cx="1964984" cy="868609"/>
            <a:chOff x="1098172" y="3570851"/>
            <a:chExt cx="1755564" cy="823659"/>
          </a:xfrm>
        </p:grpSpPr>
        <p:sp>
          <p:nvSpPr>
            <p:cNvPr id="1143" name="TextBox 1142"/>
            <p:cNvSpPr txBox="1"/>
            <p:nvPr/>
          </p:nvSpPr>
          <p:spPr>
            <a:xfrm>
              <a:off x="1106348" y="3570851"/>
              <a:ext cx="128779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1098172" y="3899582"/>
              <a:ext cx="1755564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6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52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" grpId="0" animBg="1"/>
      <p:bldP spid="1107" grpId="0" animBg="1"/>
      <p:bldP spid="1108" grpId="0" animBg="1"/>
      <p:bldP spid="1109" grpId="0" animBg="1"/>
      <p:bldP spid="1110" grpId="0" animBg="1"/>
      <p:bldP spid="1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1165328" y="4661041"/>
            <a:ext cx="3750263" cy="1071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37"/>
          <p:cNvGrpSpPr/>
          <p:nvPr/>
        </p:nvGrpSpPr>
        <p:grpSpPr>
          <a:xfrm>
            <a:off x="1502228" y="2303735"/>
            <a:ext cx="301358" cy="2317121"/>
            <a:chOff x="1074408" y="1485901"/>
            <a:chExt cx="214311" cy="1647821"/>
          </a:xfrm>
        </p:grpSpPr>
        <p:cxnSp>
          <p:nvCxnSpPr>
            <p:cNvPr id="91" name="Straight Connector 90"/>
            <p:cNvCxnSpPr/>
            <p:nvPr/>
          </p:nvCxnSpPr>
          <p:spPr>
            <a:xfrm rot="16200000" flipV="1">
              <a:off x="359569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1074408" y="2190750"/>
              <a:ext cx="214311" cy="94297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138"/>
          <p:cNvGrpSpPr/>
          <p:nvPr/>
        </p:nvGrpSpPr>
        <p:grpSpPr>
          <a:xfrm>
            <a:off x="2035839" y="2303735"/>
            <a:ext cx="301358" cy="2317121"/>
            <a:chOff x="1447800" y="1485901"/>
            <a:chExt cx="214311" cy="1647821"/>
          </a:xfrm>
        </p:grpSpPr>
        <p:cxnSp>
          <p:nvCxnSpPr>
            <p:cNvPr id="98" name="Straight Connector 97"/>
            <p:cNvCxnSpPr/>
            <p:nvPr/>
          </p:nvCxnSpPr>
          <p:spPr>
            <a:xfrm rot="16200000" flipV="1">
              <a:off x="732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447800" y="1962150"/>
              <a:ext cx="214311" cy="117157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>
          <a:xfrm>
            <a:off x="2569451" y="2303735"/>
            <a:ext cx="301358" cy="2317121"/>
            <a:chOff x="1828800" y="1485901"/>
            <a:chExt cx="214311" cy="1647821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V="1">
              <a:off x="1113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1828800" y="1809750"/>
              <a:ext cx="214311" cy="1323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>
          <a:xfrm>
            <a:off x="3103063" y="2303735"/>
            <a:ext cx="301358" cy="2317121"/>
            <a:chOff x="2209800" y="1485901"/>
            <a:chExt cx="214311" cy="1647821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V="1">
              <a:off x="1494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2209800" y="2419350"/>
              <a:ext cx="214311" cy="71437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>
          <a:xfrm>
            <a:off x="3636674" y="2303735"/>
            <a:ext cx="301358" cy="2317121"/>
            <a:chOff x="2667000" y="1485901"/>
            <a:chExt cx="214311" cy="1647821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V="1">
              <a:off x="19521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2667000" y="1962150"/>
              <a:ext cx="214311" cy="117157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>
          <a:xfrm>
            <a:off x="4170289" y="2303735"/>
            <a:ext cx="301358" cy="2317121"/>
            <a:chOff x="2971800" y="1485901"/>
            <a:chExt cx="214311" cy="1647821"/>
          </a:xfrm>
        </p:grpSpPr>
        <p:cxnSp>
          <p:nvCxnSpPr>
            <p:cNvPr id="136" name="Straight Connector 135"/>
            <p:cNvCxnSpPr/>
            <p:nvPr/>
          </p:nvCxnSpPr>
          <p:spPr>
            <a:xfrm rot="16200000" flipV="1">
              <a:off x="2256961" y="2302205"/>
              <a:ext cx="1638299" cy="569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136"/>
            <p:cNvSpPr/>
            <p:nvPr/>
          </p:nvSpPr>
          <p:spPr>
            <a:xfrm>
              <a:off x="2971800" y="1809750"/>
              <a:ext cx="214311" cy="132397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532831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071102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09373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47644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685915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224186" y="4810264"/>
            <a:ext cx="227626" cy="2682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</a:t>
            </a:r>
          </a:p>
        </p:txBody>
      </p:sp>
      <p:grpSp>
        <p:nvGrpSpPr>
          <p:cNvPr id="10" name="Group 149"/>
          <p:cNvGrpSpPr/>
          <p:nvPr/>
        </p:nvGrpSpPr>
        <p:grpSpPr>
          <a:xfrm>
            <a:off x="6389434" y="2305418"/>
            <a:ext cx="2090836" cy="701095"/>
            <a:chOff x="4597686" y="3155872"/>
            <a:chExt cx="1583966" cy="498584"/>
          </a:xfrm>
        </p:grpSpPr>
        <p:sp>
          <p:nvSpPr>
            <p:cNvPr id="151" name="TextBox 150"/>
            <p:cNvSpPr txBox="1"/>
            <p:nvPr/>
          </p:nvSpPr>
          <p:spPr>
            <a:xfrm>
              <a:off x="4597686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7686" y="3348942"/>
              <a:ext cx="1583966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52"/>
          <p:cNvGrpSpPr/>
          <p:nvPr/>
        </p:nvGrpSpPr>
        <p:grpSpPr>
          <a:xfrm>
            <a:off x="9386634" y="2305418"/>
            <a:ext cx="2036110" cy="701095"/>
            <a:chOff x="6978976" y="3155872"/>
            <a:chExt cx="1542507" cy="498584"/>
          </a:xfrm>
        </p:grpSpPr>
        <p:sp>
          <p:nvSpPr>
            <p:cNvPr id="154" name="TextBox 153"/>
            <p:cNvSpPr txBox="1"/>
            <p:nvPr/>
          </p:nvSpPr>
          <p:spPr>
            <a:xfrm>
              <a:off x="6978977" y="3155872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78976" y="3348942"/>
              <a:ext cx="1542507" cy="3055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55"/>
          <p:cNvGrpSpPr/>
          <p:nvPr/>
        </p:nvGrpSpPr>
        <p:grpSpPr>
          <a:xfrm>
            <a:off x="6389434" y="3213449"/>
            <a:ext cx="2036110" cy="701095"/>
            <a:chOff x="4597685" y="3914331"/>
            <a:chExt cx="1542507" cy="498583"/>
          </a:xfrm>
        </p:grpSpPr>
        <p:sp>
          <p:nvSpPr>
            <p:cNvPr id="157" name="TextBox 156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58"/>
          <p:cNvGrpSpPr/>
          <p:nvPr/>
        </p:nvGrpSpPr>
        <p:grpSpPr>
          <a:xfrm>
            <a:off x="9386634" y="3213449"/>
            <a:ext cx="2036110" cy="701095"/>
            <a:chOff x="6978976" y="3914331"/>
            <a:chExt cx="1542507" cy="498583"/>
          </a:xfrm>
        </p:grpSpPr>
        <p:sp>
          <p:nvSpPr>
            <p:cNvPr id="160" name="TextBox 159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4" name="Group 161"/>
          <p:cNvGrpSpPr/>
          <p:nvPr/>
        </p:nvGrpSpPr>
        <p:grpSpPr>
          <a:xfrm>
            <a:off x="6389434" y="4239172"/>
            <a:ext cx="2036110" cy="701095"/>
            <a:chOff x="4597685" y="3914331"/>
            <a:chExt cx="1542507" cy="498583"/>
          </a:xfrm>
        </p:grpSpPr>
        <p:sp>
          <p:nvSpPr>
            <p:cNvPr id="163" name="TextBox 162"/>
            <p:cNvSpPr txBox="1"/>
            <p:nvPr/>
          </p:nvSpPr>
          <p:spPr>
            <a:xfrm>
              <a:off x="4597686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97685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64"/>
          <p:cNvGrpSpPr/>
          <p:nvPr/>
        </p:nvGrpSpPr>
        <p:grpSpPr>
          <a:xfrm>
            <a:off x="9386634" y="4239172"/>
            <a:ext cx="2036110" cy="701095"/>
            <a:chOff x="6978976" y="3914331"/>
            <a:chExt cx="1542507" cy="498583"/>
          </a:xfrm>
        </p:grpSpPr>
        <p:sp>
          <p:nvSpPr>
            <p:cNvPr id="166" name="TextBox 165"/>
            <p:cNvSpPr txBox="1"/>
            <p:nvPr/>
          </p:nvSpPr>
          <p:spPr>
            <a:xfrm>
              <a:off x="6978977" y="3914331"/>
              <a:ext cx="1542506" cy="16798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978976" y="4107401"/>
              <a:ext cx="1542507" cy="3055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6" name="Group 167"/>
          <p:cNvGrpSpPr/>
          <p:nvPr/>
        </p:nvGrpSpPr>
        <p:grpSpPr>
          <a:xfrm>
            <a:off x="8674821" y="4215707"/>
            <a:ext cx="659525" cy="640643"/>
            <a:chOff x="6299532" y="4190009"/>
            <a:chExt cx="469021" cy="455593"/>
          </a:xfrm>
        </p:grpSpPr>
        <p:sp>
          <p:nvSpPr>
            <p:cNvPr id="169" name="Oval 168"/>
            <p:cNvSpPr>
              <a:spLocks noChangeAspect="1"/>
            </p:cNvSpPr>
            <p:nvPr/>
          </p:nvSpPr>
          <p:spPr>
            <a:xfrm>
              <a:off x="6299532" y="4190009"/>
              <a:ext cx="469021" cy="45559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63"/>
            <p:cNvSpPr>
              <a:spLocks noEditPoints="1"/>
            </p:cNvSpPr>
            <p:nvPr/>
          </p:nvSpPr>
          <p:spPr bwMode="auto">
            <a:xfrm>
              <a:off x="6386874" y="4310694"/>
              <a:ext cx="294337" cy="214222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170"/>
          <p:cNvGrpSpPr/>
          <p:nvPr/>
        </p:nvGrpSpPr>
        <p:grpSpPr>
          <a:xfrm>
            <a:off x="5648471" y="2277304"/>
            <a:ext cx="659525" cy="640643"/>
            <a:chOff x="630683" y="3383511"/>
            <a:chExt cx="469021" cy="455593"/>
          </a:xfrm>
        </p:grpSpPr>
        <p:sp>
          <p:nvSpPr>
            <p:cNvPr id="172" name="Oval 171"/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5648471" y="4215707"/>
            <a:ext cx="659525" cy="640643"/>
            <a:chOff x="3428938" y="4190009"/>
            <a:chExt cx="469021" cy="455593"/>
          </a:xfrm>
        </p:grpSpPr>
        <p:sp>
          <p:nvSpPr>
            <p:cNvPr id="175" name="Oval 17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76"/>
          <p:cNvGrpSpPr/>
          <p:nvPr/>
        </p:nvGrpSpPr>
        <p:grpSpPr>
          <a:xfrm>
            <a:off x="5648471" y="3229350"/>
            <a:ext cx="659525" cy="640643"/>
            <a:chOff x="6299532" y="3384456"/>
            <a:chExt cx="469021" cy="455593"/>
          </a:xfrm>
        </p:grpSpPr>
        <p:sp>
          <p:nvSpPr>
            <p:cNvPr id="178" name="Oval 177"/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36"/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9"/>
          <p:cNvGrpSpPr/>
          <p:nvPr/>
        </p:nvGrpSpPr>
        <p:grpSpPr>
          <a:xfrm>
            <a:off x="8674821" y="3229350"/>
            <a:ext cx="659525" cy="640643"/>
            <a:chOff x="630683" y="4190009"/>
            <a:chExt cx="469021" cy="455593"/>
          </a:xfrm>
        </p:grpSpPr>
        <p:sp>
          <p:nvSpPr>
            <p:cNvPr id="181" name="Oval 180"/>
            <p:cNvSpPr>
              <a:spLocks noChangeAspect="1"/>
            </p:cNvSpPr>
            <p:nvPr/>
          </p:nvSpPr>
          <p:spPr>
            <a:xfrm>
              <a:off x="630683" y="4190009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03"/>
            <p:cNvSpPr>
              <a:spLocks noEditPoints="1"/>
            </p:cNvSpPr>
            <p:nvPr/>
          </p:nvSpPr>
          <p:spPr bwMode="auto">
            <a:xfrm>
              <a:off x="765181" y="4270535"/>
              <a:ext cx="200025" cy="294541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82"/>
          <p:cNvGrpSpPr/>
          <p:nvPr/>
        </p:nvGrpSpPr>
        <p:grpSpPr>
          <a:xfrm>
            <a:off x="8674821" y="2277304"/>
            <a:ext cx="659525" cy="640643"/>
            <a:chOff x="3425803" y="3384456"/>
            <a:chExt cx="469021" cy="455593"/>
          </a:xfrm>
        </p:grpSpPr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3425803" y="3384456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5"/>
            <p:cNvSpPr>
              <a:spLocks noEditPoints="1"/>
            </p:cNvSpPr>
            <p:nvPr/>
          </p:nvSpPr>
          <p:spPr bwMode="auto">
            <a:xfrm>
              <a:off x="3520613" y="3471340"/>
              <a:ext cx="279400" cy="279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8" name="Footer Text"/>
          <p:cNvSpPr txBox="1"/>
          <p:nvPr/>
        </p:nvSpPr>
        <p:spPr>
          <a:xfrm>
            <a:off x="973504" y="5643811"/>
            <a:ext cx="10911745" cy="1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9" name="Straight Line buttom"/>
          <p:cNvCxnSpPr/>
          <p:nvPr/>
        </p:nvCxnSpPr>
        <p:spPr>
          <a:xfrm>
            <a:off x="964706" y="5456156"/>
            <a:ext cx="1092933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2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44" grpId="0"/>
      <p:bldP spid="145" grpId="0"/>
      <p:bldP spid="146" grpId="0"/>
      <p:bldP spid="147" grpId="0"/>
      <p:bldP spid="148" grpId="0"/>
      <p:bldP spid="149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76212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718628"/>
            <a:ext cx="12877800" cy="2553881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29375" y="3585953"/>
            <a:ext cx="2506303" cy="538131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tabLst>
                <a:tab pos="990402" algn="l"/>
              </a:tabLst>
            </a:pPr>
            <a:r>
              <a:rPr lang="zh-CN" altLang="en-US" sz="32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作品展示</a:t>
            </a:r>
            <a:endParaRPr lang="en-SG" altLang="zh-CN" sz="32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5816" y="4171113"/>
            <a:ext cx="5599862" cy="434509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replace text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12480" y="3424100"/>
            <a:ext cx="1019891" cy="1399965"/>
          </a:xfrm>
          <a:prstGeom prst="rect">
            <a:avLst/>
          </a:prstGeom>
          <a:noFill/>
        </p:spPr>
        <p:txBody>
          <a:bodyPr wrap="none" lIns="45305" tIns="22653" rIns="45305" bIns="22653" rtlCol="0">
            <a:spAutoFit/>
          </a:bodyPr>
          <a:lstStyle/>
          <a:p>
            <a:r>
              <a:rPr lang="en-US" altLang="zh-CN" sz="8800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lang="zh-CN" altLang="en-US" sz="8800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094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602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5" grpId="0"/>
      <p:bldP spid="46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1164369" y="2680221"/>
            <a:ext cx="2316294" cy="1514496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3181743" y="2680221"/>
            <a:ext cx="2316294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5248957" y="2680221"/>
            <a:ext cx="2316294" cy="1514496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7299143" y="2680221"/>
            <a:ext cx="2316291" cy="1514496"/>
            <a:chOff x="0" y="0"/>
            <a:chExt cx="4392859" cy="2872248"/>
          </a:xfrm>
          <a:solidFill>
            <a:srgbClr val="E60000"/>
          </a:solidFill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9378091" y="2680221"/>
            <a:ext cx="2316291" cy="1514496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2098263" y="3978266"/>
            <a:ext cx="448507" cy="44850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4119893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6182851" y="3978266"/>
            <a:ext cx="448507" cy="44850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8233035" y="3978266"/>
            <a:ext cx="448507" cy="448507"/>
            <a:chOff x="0" y="0"/>
            <a:chExt cx="850594" cy="850594"/>
          </a:xfrm>
          <a:solidFill>
            <a:srgbClr val="E60000"/>
          </a:solidFill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10311984" y="3978266"/>
            <a:ext cx="448507" cy="44850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39364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Shape 376"/>
          <p:cNvSpPr/>
          <p:nvPr/>
        </p:nvSpPr>
        <p:spPr>
          <a:xfrm>
            <a:off x="345462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9" name="Shape 379"/>
          <p:cNvSpPr/>
          <p:nvPr/>
        </p:nvSpPr>
        <p:spPr>
          <a:xfrm>
            <a:off x="5479631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2" name="Shape 382"/>
          <p:cNvSpPr/>
          <p:nvPr/>
        </p:nvSpPr>
        <p:spPr>
          <a:xfrm>
            <a:off x="7569908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55" name="Shape 385"/>
          <p:cNvSpPr/>
          <p:nvPr/>
        </p:nvSpPr>
        <p:spPr>
          <a:xfrm>
            <a:off x="9630886" y="4794002"/>
            <a:ext cx="1804918" cy="42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8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43" grpId="0"/>
      <p:bldP spid="46" grpId="0"/>
      <p:bldP spid="49" grpId="0"/>
      <p:bldP spid="52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4645" y="2240575"/>
            <a:ext cx="1631915" cy="1668977"/>
            <a:chOff x="1108416" y="1691638"/>
            <a:chExt cx="1781907" cy="1822375"/>
          </a:xfrm>
        </p:grpSpPr>
        <p:sp>
          <p:nvSpPr>
            <p:cNvPr id="9" name="Oval 8"/>
            <p:cNvSpPr/>
            <p:nvPr/>
          </p:nvSpPr>
          <p:spPr>
            <a:xfrm flipH="1">
              <a:off x="1108416" y="1691638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805677" y="2079544"/>
              <a:ext cx="387383" cy="251895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09232" y="2460170"/>
              <a:ext cx="1380278" cy="1053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18064" y="3286290"/>
            <a:ext cx="1631915" cy="1631915"/>
            <a:chOff x="2739096" y="2833465"/>
            <a:chExt cx="1781907" cy="1781907"/>
          </a:xfrm>
        </p:grpSpPr>
        <p:sp>
          <p:nvSpPr>
            <p:cNvPr id="12" name="Oval 11"/>
            <p:cNvSpPr/>
            <p:nvPr/>
          </p:nvSpPr>
          <p:spPr>
            <a:xfrm flipH="1">
              <a:off x="2739096" y="2833465"/>
              <a:ext cx="1781907" cy="17819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3442082" y="3124672"/>
              <a:ext cx="375934" cy="38356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4244" y="3628717"/>
              <a:ext cx="1431612" cy="892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04898" y="3286289"/>
            <a:ext cx="1631915" cy="1693447"/>
            <a:chOff x="6000456" y="2833465"/>
            <a:chExt cx="1781907" cy="1849095"/>
          </a:xfrm>
        </p:grpSpPr>
        <p:sp>
          <p:nvSpPr>
            <p:cNvPr id="11" name="Oval 10"/>
            <p:cNvSpPr/>
            <p:nvPr/>
          </p:nvSpPr>
          <p:spPr>
            <a:xfrm flipH="1">
              <a:off x="6000456" y="2833465"/>
              <a:ext cx="1781907" cy="17819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718709" y="3180944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13198" y="3628717"/>
              <a:ext cx="1356425" cy="1053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391734" y="3286291"/>
            <a:ext cx="1631915" cy="1693447"/>
            <a:chOff x="9261816" y="2833466"/>
            <a:chExt cx="1781907" cy="1849094"/>
          </a:xfrm>
        </p:grpSpPr>
        <p:sp>
          <p:nvSpPr>
            <p:cNvPr id="10" name="Oval 9"/>
            <p:cNvSpPr/>
            <p:nvPr/>
          </p:nvSpPr>
          <p:spPr>
            <a:xfrm flipH="1">
              <a:off x="9261816" y="2833466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9965756" y="3209080"/>
              <a:ext cx="374026" cy="263345"/>
            </a:xfrm>
            <a:custGeom>
              <a:avLst/>
              <a:gdLst>
                <a:gd name="T0" fmla="*/ 65 w 91"/>
                <a:gd name="T1" fmla="*/ 9 h 64"/>
                <a:gd name="T2" fmla="*/ 34 w 91"/>
                <a:gd name="T3" fmla="*/ 9 h 64"/>
                <a:gd name="T4" fmla="*/ 27 w 91"/>
                <a:gd name="T5" fmla="*/ 0 h 64"/>
                <a:gd name="T6" fmla="*/ 5 w 91"/>
                <a:gd name="T7" fmla="*/ 0 h 64"/>
                <a:gd name="T8" fmla="*/ 0 w 91"/>
                <a:gd name="T9" fmla="*/ 4 h 64"/>
                <a:gd name="T10" fmla="*/ 0 w 91"/>
                <a:gd name="T11" fmla="*/ 50 h 64"/>
                <a:gd name="T12" fmla="*/ 4 w 91"/>
                <a:gd name="T13" fmla="*/ 54 h 64"/>
                <a:gd name="T14" fmla="*/ 14 w 91"/>
                <a:gd name="T15" fmla="*/ 25 h 64"/>
                <a:gd name="T16" fmla="*/ 20 w 91"/>
                <a:gd name="T17" fmla="*/ 18 h 64"/>
                <a:gd name="T18" fmla="*/ 29 w 91"/>
                <a:gd name="T19" fmla="*/ 14 h 64"/>
                <a:gd name="T20" fmla="*/ 60 w 91"/>
                <a:gd name="T21" fmla="*/ 14 h 64"/>
                <a:gd name="T22" fmla="*/ 65 w 91"/>
                <a:gd name="T23" fmla="*/ 9 h 64"/>
                <a:gd name="T24" fmla="*/ 72 w 91"/>
                <a:gd name="T25" fmla="*/ 15 h 64"/>
                <a:gd name="T26" fmla="*/ 66 w 91"/>
                <a:gd name="T27" fmla="*/ 15 h 64"/>
                <a:gd name="T28" fmla="*/ 79 w 91"/>
                <a:gd name="T29" fmla="*/ 1 h 64"/>
                <a:gd name="T30" fmla="*/ 90 w 91"/>
                <a:gd name="T31" fmla="*/ 15 h 64"/>
                <a:gd name="T32" fmla="*/ 85 w 91"/>
                <a:gd name="T33" fmla="*/ 15 h 64"/>
                <a:gd name="T34" fmla="*/ 59 w 91"/>
                <a:gd name="T35" fmla="*/ 36 h 64"/>
                <a:gd name="T36" fmla="*/ 59 w 91"/>
                <a:gd name="T37" fmla="*/ 33 h 64"/>
                <a:gd name="T38" fmla="*/ 72 w 91"/>
                <a:gd name="T39" fmla="*/ 15 h 64"/>
                <a:gd name="T40" fmla="*/ 79 w 91"/>
                <a:gd name="T41" fmla="*/ 64 h 64"/>
                <a:gd name="T42" fmla="*/ 11 w 91"/>
                <a:gd name="T43" fmla="*/ 64 h 64"/>
                <a:gd name="T44" fmla="*/ 22 w 91"/>
                <a:gd name="T45" fmla="*/ 31 h 64"/>
                <a:gd name="T46" fmla="*/ 26 w 91"/>
                <a:gd name="T47" fmla="*/ 26 h 64"/>
                <a:gd name="T48" fmla="*/ 33 w 91"/>
                <a:gd name="T49" fmla="*/ 23 h 64"/>
                <a:gd name="T50" fmla="*/ 63 w 91"/>
                <a:gd name="T51" fmla="*/ 23 h 64"/>
                <a:gd name="T52" fmla="*/ 57 w 91"/>
                <a:gd name="T53" fmla="*/ 28 h 64"/>
                <a:gd name="T54" fmla="*/ 54 w 91"/>
                <a:gd name="T55" fmla="*/ 30 h 64"/>
                <a:gd name="T56" fmla="*/ 54 w 91"/>
                <a:gd name="T57" fmla="*/ 41 h 64"/>
                <a:gd name="T58" fmla="*/ 59 w 91"/>
                <a:gd name="T59" fmla="*/ 41 h 64"/>
                <a:gd name="T60" fmla="*/ 87 w 91"/>
                <a:gd name="T61" fmla="*/ 23 h 64"/>
                <a:gd name="T62" fmla="*/ 89 w 91"/>
                <a:gd name="T63" fmla="*/ 24 h 64"/>
                <a:gd name="T64" fmla="*/ 91 w 91"/>
                <a:gd name="T65" fmla="*/ 25 h 64"/>
                <a:gd name="T66" fmla="*/ 91 w 91"/>
                <a:gd name="T67" fmla="*/ 28 h 64"/>
                <a:gd name="T68" fmla="*/ 91 w 91"/>
                <a:gd name="T69" fmla="*/ 30 h 64"/>
                <a:gd name="T70" fmla="*/ 79 w 91"/>
                <a:gd name="T7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64">
                  <a:moveTo>
                    <a:pt x="65" y="9"/>
                  </a:moveTo>
                  <a:cubicBezTo>
                    <a:pt x="34" y="9"/>
                    <a:pt x="34" y="9"/>
                    <a:pt x="34" y="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2" y="54"/>
                    <a:pt x="4" y="5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2"/>
                    <a:pt x="17" y="20"/>
                    <a:pt x="20" y="18"/>
                  </a:cubicBezTo>
                  <a:cubicBezTo>
                    <a:pt x="22" y="16"/>
                    <a:pt x="26" y="14"/>
                    <a:pt x="29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72" y="15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2" y="28"/>
                    <a:pt x="72" y="35"/>
                    <a:pt x="59" y="36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6" y="29"/>
                    <a:pt x="70" y="23"/>
                    <a:pt x="72" y="15"/>
                  </a:cubicBezTo>
                  <a:close/>
                  <a:moveTo>
                    <a:pt x="79" y="64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29"/>
                    <a:pt x="24" y="27"/>
                    <a:pt x="26" y="26"/>
                  </a:cubicBezTo>
                  <a:cubicBezTo>
                    <a:pt x="28" y="24"/>
                    <a:pt x="31" y="23"/>
                    <a:pt x="3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25"/>
                    <a:pt x="59" y="27"/>
                    <a:pt x="57" y="28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2" y="40"/>
                    <a:pt x="82" y="34"/>
                    <a:pt x="87" y="23"/>
                  </a:cubicBezTo>
                  <a:cubicBezTo>
                    <a:pt x="88" y="23"/>
                    <a:pt x="88" y="24"/>
                    <a:pt x="89" y="24"/>
                  </a:cubicBezTo>
                  <a:cubicBezTo>
                    <a:pt x="89" y="24"/>
                    <a:pt x="90" y="25"/>
                    <a:pt x="91" y="25"/>
                  </a:cubicBezTo>
                  <a:cubicBezTo>
                    <a:pt x="91" y="26"/>
                    <a:pt x="91" y="27"/>
                    <a:pt x="91" y="28"/>
                  </a:cubicBezTo>
                  <a:cubicBezTo>
                    <a:pt x="91" y="28"/>
                    <a:pt x="91" y="29"/>
                    <a:pt x="91" y="30"/>
                  </a:cubicBezTo>
                  <a:lnTo>
                    <a:pt x="79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467685" y="3628717"/>
              <a:ext cx="1370169" cy="1053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11481" y="2240575"/>
            <a:ext cx="1631915" cy="1668977"/>
            <a:chOff x="4369776" y="1691638"/>
            <a:chExt cx="1781907" cy="1822375"/>
          </a:xfrm>
        </p:grpSpPr>
        <p:sp>
          <p:nvSpPr>
            <p:cNvPr id="8" name="Oval 7"/>
            <p:cNvSpPr/>
            <p:nvPr/>
          </p:nvSpPr>
          <p:spPr>
            <a:xfrm flipH="1">
              <a:off x="4369776" y="1691638"/>
              <a:ext cx="1781907" cy="17819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086120" y="1900044"/>
              <a:ext cx="349218" cy="431275"/>
            </a:xfrm>
            <a:custGeom>
              <a:avLst/>
              <a:gdLst>
                <a:gd name="T0" fmla="*/ 0 w 85"/>
                <a:gd name="T1" fmla="*/ 29 h 105"/>
                <a:gd name="T2" fmla="*/ 50 w 85"/>
                <a:gd name="T3" fmla="*/ 0 h 105"/>
                <a:gd name="T4" fmla="*/ 70 w 85"/>
                <a:gd name="T5" fmla="*/ 35 h 105"/>
                <a:gd name="T6" fmla="*/ 56 w 85"/>
                <a:gd name="T7" fmla="*/ 42 h 105"/>
                <a:gd name="T8" fmla="*/ 69 w 85"/>
                <a:gd name="T9" fmla="*/ 64 h 105"/>
                <a:gd name="T10" fmla="*/ 67 w 85"/>
                <a:gd name="T11" fmla="*/ 68 h 105"/>
                <a:gd name="T12" fmla="*/ 72 w 85"/>
                <a:gd name="T13" fmla="*/ 69 h 105"/>
                <a:gd name="T14" fmla="*/ 70 w 85"/>
                <a:gd name="T15" fmla="*/ 73 h 105"/>
                <a:gd name="T16" fmla="*/ 72 w 85"/>
                <a:gd name="T17" fmla="*/ 77 h 105"/>
                <a:gd name="T18" fmla="*/ 77 w 85"/>
                <a:gd name="T19" fmla="*/ 77 h 105"/>
                <a:gd name="T20" fmla="*/ 81 w 85"/>
                <a:gd name="T21" fmla="*/ 85 h 105"/>
                <a:gd name="T22" fmla="*/ 80 w 85"/>
                <a:gd name="T23" fmla="*/ 89 h 105"/>
                <a:gd name="T24" fmla="*/ 85 w 85"/>
                <a:gd name="T25" fmla="*/ 91 h 105"/>
                <a:gd name="T26" fmla="*/ 79 w 85"/>
                <a:gd name="T27" fmla="*/ 98 h 105"/>
                <a:gd name="T28" fmla="*/ 69 w 85"/>
                <a:gd name="T29" fmla="*/ 81 h 105"/>
                <a:gd name="T30" fmla="*/ 65 w 85"/>
                <a:gd name="T31" fmla="*/ 83 h 105"/>
                <a:gd name="T32" fmla="*/ 76 w 85"/>
                <a:gd name="T33" fmla="*/ 102 h 105"/>
                <a:gd name="T34" fmla="*/ 73 w 85"/>
                <a:gd name="T35" fmla="*/ 105 h 105"/>
                <a:gd name="T36" fmla="*/ 71 w 85"/>
                <a:gd name="T37" fmla="*/ 105 h 105"/>
                <a:gd name="T38" fmla="*/ 46 w 85"/>
                <a:gd name="T39" fmla="*/ 63 h 105"/>
                <a:gd name="T40" fmla="*/ 45 w 85"/>
                <a:gd name="T41" fmla="*/ 64 h 105"/>
                <a:gd name="T42" fmla="*/ 68 w 85"/>
                <a:gd name="T43" fmla="*/ 105 h 105"/>
                <a:gd name="T44" fmla="*/ 63 w 85"/>
                <a:gd name="T45" fmla="*/ 104 h 105"/>
                <a:gd name="T46" fmla="*/ 34 w 85"/>
                <a:gd name="T47" fmla="*/ 55 h 105"/>
                <a:gd name="T48" fmla="*/ 20 w 85"/>
                <a:gd name="T49" fmla="*/ 63 h 105"/>
                <a:gd name="T50" fmla="*/ 0 w 85"/>
                <a:gd name="T51" fmla="*/ 29 h 105"/>
                <a:gd name="T52" fmla="*/ 14 w 85"/>
                <a:gd name="T53" fmla="*/ 28 h 105"/>
                <a:gd name="T54" fmla="*/ 22 w 85"/>
                <a:gd name="T55" fmla="*/ 42 h 105"/>
                <a:gd name="T56" fmla="*/ 49 w 85"/>
                <a:gd name="T57" fmla="*/ 26 h 105"/>
                <a:gd name="T58" fmla="*/ 42 w 85"/>
                <a:gd name="T59" fmla="*/ 12 h 105"/>
                <a:gd name="T60" fmla="*/ 14 w 85"/>
                <a:gd name="T61" fmla="*/ 2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105">
                  <a:moveTo>
                    <a:pt x="0" y="29"/>
                  </a:moveTo>
                  <a:cubicBezTo>
                    <a:pt x="13" y="12"/>
                    <a:pt x="30" y="3"/>
                    <a:pt x="50" y="0"/>
                  </a:cubicBezTo>
                  <a:cubicBezTo>
                    <a:pt x="56" y="11"/>
                    <a:pt x="63" y="23"/>
                    <a:pt x="70" y="35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68" y="105"/>
                    <a:pt x="68" y="105"/>
                    <a:pt x="68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3" y="52"/>
                    <a:pt x="7" y="40"/>
                    <a:pt x="0" y="29"/>
                  </a:cubicBezTo>
                  <a:close/>
                  <a:moveTo>
                    <a:pt x="14" y="28"/>
                  </a:moveTo>
                  <a:cubicBezTo>
                    <a:pt x="22" y="42"/>
                    <a:pt x="22" y="42"/>
                    <a:pt x="22" y="42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14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63721" y="2460170"/>
              <a:ext cx="1394018" cy="1053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98315" y="2240575"/>
            <a:ext cx="1631915" cy="1668977"/>
            <a:chOff x="7631136" y="1691638"/>
            <a:chExt cx="1781907" cy="1822375"/>
          </a:xfrm>
        </p:grpSpPr>
        <p:sp>
          <p:nvSpPr>
            <p:cNvPr id="7" name="Oval 6"/>
            <p:cNvSpPr/>
            <p:nvPr/>
          </p:nvSpPr>
          <p:spPr>
            <a:xfrm flipH="1">
              <a:off x="7631136" y="1691638"/>
              <a:ext cx="1781907" cy="1781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290231" y="1926902"/>
              <a:ext cx="463715" cy="444634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811646" y="2460170"/>
              <a:ext cx="1425442" cy="10538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2802885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04749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42198" y="3928698"/>
            <a:ext cx="0" cy="98950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06018" y="5156294"/>
            <a:ext cx="2117321" cy="650803"/>
            <a:chOff x="1044259" y="4741945"/>
            <a:chExt cx="2836326" cy="558296"/>
          </a:xfrm>
        </p:grpSpPr>
        <p:sp>
          <p:nvSpPr>
            <p:cNvPr id="30" name="Rectangle 29"/>
            <p:cNvSpPr/>
            <p:nvPr/>
          </p:nvSpPr>
          <p:spPr>
            <a:xfrm>
              <a:off x="1066956" y="4931701"/>
              <a:ext cx="2813629" cy="36854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4259" y="4741945"/>
              <a:ext cx="2273825" cy="221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09023" y="5156267"/>
            <a:ext cx="2117321" cy="650801"/>
            <a:chOff x="4323276" y="4741945"/>
            <a:chExt cx="2836326" cy="558297"/>
          </a:xfrm>
        </p:grpSpPr>
        <p:sp>
          <p:nvSpPr>
            <p:cNvPr id="32" name="Rectangle 31"/>
            <p:cNvSpPr/>
            <p:nvPr/>
          </p:nvSpPr>
          <p:spPr>
            <a:xfrm>
              <a:off x="4345973" y="4931701"/>
              <a:ext cx="2813629" cy="3685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23276" y="4741945"/>
              <a:ext cx="1921460" cy="2217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066220" y="5143112"/>
            <a:ext cx="2117321" cy="667569"/>
            <a:chOff x="7552274" y="4727562"/>
            <a:chExt cx="2836326" cy="572680"/>
          </a:xfrm>
        </p:grpSpPr>
        <p:sp>
          <p:nvSpPr>
            <p:cNvPr id="34" name="Rectangle 33"/>
            <p:cNvSpPr/>
            <p:nvPr/>
          </p:nvSpPr>
          <p:spPr>
            <a:xfrm>
              <a:off x="7574971" y="4931701"/>
              <a:ext cx="2813629" cy="36854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52274" y="4727562"/>
              <a:ext cx="1745295" cy="221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98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6760950" y="2065266"/>
            <a:ext cx="4209180" cy="4426319"/>
            <a:chOff x="6232318" y="1631840"/>
            <a:chExt cx="4969784" cy="5226160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7783740" y="4766317"/>
              <a:ext cx="1781183" cy="2091683"/>
            </a:xfrm>
            <a:custGeom>
              <a:avLst/>
              <a:gdLst>
                <a:gd name="T0" fmla="*/ 27 w 764"/>
                <a:gd name="T1" fmla="*/ 536 h 897"/>
                <a:gd name="T2" fmla="*/ 37 w 764"/>
                <a:gd name="T3" fmla="*/ 614 h 897"/>
                <a:gd name="T4" fmla="*/ 23 w 764"/>
                <a:gd name="T5" fmla="*/ 649 h 897"/>
                <a:gd name="T6" fmla="*/ 171 w 764"/>
                <a:gd name="T7" fmla="*/ 735 h 897"/>
                <a:gd name="T8" fmla="*/ 170 w 764"/>
                <a:gd name="T9" fmla="*/ 764 h 897"/>
                <a:gd name="T10" fmla="*/ 197 w 764"/>
                <a:gd name="T11" fmla="*/ 887 h 897"/>
                <a:gd name="T12" fmla="*/ 589 w 764"/>
                <a:gd name="T13" fmla="*/ 897 h 897"/>
                <a:gd name="T14" fmla="*/ 522 w 764"/>
                <a:gd name="T15" fmla="*/ 818 h 897"/>
                <a:gd name="T16" fmla="*/ 524 w 764"/>
                <a:gd name="T17" fmla="*/ 670 h 897"/>
                <a:gd name="T18" fmla="*/ 585 w 764"/>
                <a:gd name="T19" fmla="*/ 615 h 897"/>
                <a:gd name="T20" fmla="*/ 640 w 764"/>
                <a:gd name="T21" fmla="*/ 537 h 897"/>
                <a:gd name="T22" fmla="*/ 640 w 764"/>
                <a:gd name="T23" fmla="*/ 558 h 897"/>
                <a:gd name="T24" fmla="*/ 686 w 764"/>
                <a:gd name="T25" fmla="*/ 508 h 897"/>
                <a:gd name="T26" fmla="*/ 695 w 764"/>
                <a:gd name="T27" fmla="*/ 493 h 897"/>
                <a:gd name="T28" fmla="*/ 764 w 764"/>
                <a:gd name="T29" fmla="*/ 446 h 897"/>
                <a:gd name="T30" fmla="*/ 751 w 764"/>
                <a:gd name="T31" fmla="*/ 442 h 897"/>
                <a:gd name="T32" fmla="*/ 700 w 764"/>
                <a:gd name="T33" fmla="*/ 349 h 897"/>
                <a:gd name="T34" fmla="*/ 702 w 764"/>
                <a:gd name="T35" fmla="*/ 332 h 897"/>
                <a:gd name="T36" fmla="*/ 715 w 764"/>
                <a:gd name="T37" fmla="*/ 345 h 897"/>
                <a:gd name="T38" fmla="*/ 694 w 764"/>
                <a:gd name="T39" fmla="*/ 268 h 897"/>
                <a:gd name="T40" fmla="*/ 694 w 764"/>
                <a:gd name="T41" fmla="*/ 264 h 897"/>
                <a:gd name="T42" fmla="*/ 639 w 764"/>
                <a:gd name="T43" fmla="*/ 208 h 897"/>
                <a:gd name="T44" fmla="*/ 654 w 764"/>
                <a:gd name="T45" fmla="*/ 216 h 897"/>
                <a:gd name="T46" fmla="*/ 692 w 764"/>
                <a:gd name="T47" fmla="*/ 255 h 897"/>
                <a:gd name="T48" fmla="*/ 651 w 764"/>
                <a:gd name="T49" fmla="*/ 178 h 897"/>
                <a:gd name="T50" fmla="*/ 646 w 764"/>
                <a:gd name="T51" fmla="*/ 173 h 897"/>
                <a:gd name="T52" fmla="*/ 620 w 764"/>
                <a:gd name="T53" fmla="*/ 109 h 897"/>
                <a:gd name="T54" fmla="*/ 516 w 764"/>
                <a:gd name="T55" fmla="*/ 139 h 897"/>
                <a:gd name="T56" fmla="*/ 408 w 764"/>
                <a:gd name="T57" fmla="*/ 62 h 897"/>
                <a:gd name="T58" fmla="*/ 381 w 764"/>
                <a:gd name="T59" fmla="*/ 92 h 897"/>
                <a:gd name="T60" fmla="*/ 383 w 764"/>
                <a:gd name="T61" fmla="*/ 73 h 897"/>
                <a:gd name="T62" fmla="*/ 367 w 764"/>
                <a:gd name="T63" fmla="*/ 96 h 897"/>
                <a:gd name="T64" fmla="*/ 348 w 764"/>
                <a:gd name="T65" fmla="*/ 68 h 897"/>
                <a:gd name="T66" fmla="*/ 290 w 764"/>
                <a:gd name="T67" fmla="*/ 59 h 897"/>
                <a:gd name="T68" fmla="*/ 281 w 764"/>
                <a:gd name="T69" fmla="*/ 59 h 897"/>
                <a:gd name="T70" fmla="*/ 291 w 764"/>
                <a:gd name="T71" fmla="*/ 41 h 897"/>
                <a:gd name="T72" fmla="*/ 269 w 764"/>
                <a:gd name="T73" fmla="*/ 62 h 897"/>
                <a:gd name="T74" fmla="*/ 201 w 764"/>
                <a:gd name="T75" fmla="*/ 86 h 897"/>
                <a:gd name="T76" fmla="*/ 161 w 764"/>
                <a:gd name="T77" fmla="*/ 93 h 897"/>
                <a:gd name="T78" fmla="*/ 156 w 764"/>
                <a:gd name="T79" fmla="*/ 96 h 897"/>
                <a:gd name="T80" fmla="*/ 133 w 764"/>
                <a:gd name="T81" fmla="*/ 81 h 897"/>
                <a:gd name="T82" fmla="*/ 73 w 764"/>
                <a:gd name="T83" fmla="*/ 164 h 897"/>
                <a:gd name="T84" fmla="*/ 71 w 764"/>
                <a:gd name="T85" fmla="*/ 166 h 897"/>
                <a:gd name="T86" fmla="*/ 54 w 764"/>
                <a:gd name="T87" fmla="*/ 180 h 897"/>
                <a:gd name="T88" fmla="*/ 91 w 764"/>
                <a:gd name="T89" fmla="*/ 189 h 897"/>
                <a:gd name="T90" fmla="*/ 131 w 764"/>
                <a:gd name="T91" fmla="*/ 251 h 897"/>
                <a:gd name="T92" fmla="*/ 125 w 764"/>
                <a:gd name="T93" fmla="*/ 285 h 897"/>
                <a:gd name="T94" fmla="*/ 93 w 764"/>
                <a:gd name="T95" fmla="*/ 339 h 897"/>
                <a:gd name="T96" fmla="*/ 81 w 764"/>
                <a:gd name="T97" fmla="*/ 389 h 897"/>
                <a:gd name="T98" fmla="*/ 17 w 764"/>
                <a:gd name="T99" fmla="*/ 446 h 897"/>
                <a:gd name="T100" fmla="*/ 35 w 764"/>
                <a:gd name="T101" fmla="*/ 506 h 897"/>
                <a:gd name="T102" fmla="*/ 637 w 764"/>
                <a:gd name="T103" fmla="*/ 203 h 897"/>
                <a:gd name="T104" fmla="*/ 629 w 764"/>
                <a:gd name="T105" fmla="*/ 187 h 897"/>
                <a:gd name="T106" fmla="*/ 656 w 764"/>
                <a:gd name="T107" fmla="*/ 204 h 897"/>
                <a:gd name="T108" fmla="*/ 616 w 764"/>
                <a:gd name="T109" fmla="*/ 178 h 897"/>
                <a:gd name="T110" fmla="*/ 642 w 764"/>
                <a:gd name="T111" fmla="*/ 175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64" h="897">
                  <a:moveTo>
                    <a:pt x="35" y="506"/>
                  </a:moveTo>
                  <a:cubicBezTo>
                    <a:pt x="52" y="520"/>
                    <a:pt x="27" y="536"/>
                    <a:pt x="27" y="536"/>
                  </a:cubicBezTo>
                  <a:cubicBezTo>
                    <a:pt x="17" y="554"/>
                    <a:pt x="43" y="573"/>
                    <a:pt x="43" y="573"/>
                  </a:cubicBezTo>
                  <a:cubicBezTo>
                    <a:pt x="17" y="597"/>
                    <a:pt x="37" y="614"/>
                    <a:pt x="37" y="614"/>
                  </a:cubicBezTo>
                  <a:cubicBezTo>
                    <a:pt x="44" y="619"/>
                    <a:pt x="36" y="627"/>
                    <a:pt x="36" y="627"/>
                  </a:cubicBezTo>
                  <a:cubicBezTo>
                    <a:pt x="29" y="632"/>
                    <a:pt x="23" y="649"/>
                    <a:pt x="23" y="649"/>
                  </a:cubicBezTo>
                  <a:cubicBezTo>
                    <a:pt x="4" y="715"/>
                    <a:pt x="60" y="730"/>
                    <a:pt x="60" y="730"/>
                  </a:cubicBezTo>
                  <a:cubicBezTo>
                    <a:pt x="83" y="739"/>
                    <a:pt x="171" y="735"/>
                    <a:pt x="171" y="735"/>
                  </a:cubicBezTo>
                  <a:cubicBezTo>
                    <a:pt x="171" y="736"/>
                    <a:pt x="171" y="736"/>
                    <a:pt x="171" y="736"/>
                  </a:cubicBezTo>
                  <a:cubicBezTo>
                    <a:pt x="171" y="736"/>
                    <a:pt x="174" y="748"/>
                    <a:pt x="170" y="764"/>
                  </a:cubicBezTo>
                  <a:cubicBezTo>
                    <a:pt x="166" y="781"/>
                    <a:pt x="176" y="813"/>
                    <a:pt x="179" y="823"/>
                  </a:cubicBezTo>
                  <a:cubicBezTo>
                    <a:pt x="182" y="834"/>
                    <a:pt x="189" y="881"/>
                    <a:pt x="197" y="887"/>
                  </a:cubicBezTo>
                  <a:cubicBezTo>
                    <a:pt x="200" y="889"/>
                    <a:pt x="202" y="893"/>
                    <a:pt x="203" y="897"/>
                  </a:cubicBezTo>
                  <a:cubicBezTo>
                    <a:pt x="589" y="897"/>
                    <a:pt x="589" y="897"/>
                    <a:pt x="589" y="897"/>
                  </a:cubicBezTo>
                  <a:cubicBezTo>
                    <a:pt x="580" y="887"/>
                    <a:pt x="572" y="878"/>
                    <a:pt x="565" y="871"/>
                  </a:cubicBezTo>
                  <a:cubicBezTo>
                    <a:pt x="539" y="845"/>
                    <a:pt x="538" y="838"/>
                    <a:pt x="522" y="818"/>
                  </a:cubicBezTo>
                  <a:cubicBezTo>
                    <a:pt x="506" y="797"/>
                    <a:pt x="504" y="766"/>
                    <a:pt x="503" y="738"/>
                  </a:cubicBezTo>
                  <a:cubicBezTo>
                    <a:pt x="502" y="711"/>
                    <a:pt x="518" y="680"/>
                    <a:pt x="524" y="670"/>
                  </a:cubicBezTo>
                  <a:cubicBezTo>
                    <a:pt x="530" y="659"/>
                    <a:pt x="535" y="658"/>
                    <a:pt x="547" y="646"/>
                  </a:cubicBezTo>
                  <a:cubicBezTo>
                    <a:pt x="559" y="634"/>
                    <a:pt x="567" y="632"/>
                    <a:pt x="585" y="615"/>
                  </a:cubicBezTo>
                  <a:cubicBezTo>
                    <a:pt x="604" y="599"/>
                    <a:pt x="613" y="577"/>
                    <a:pt x="621" y="564"/>
                  </a:cubicBezTo>
                  <a:cubicBezTo>
                    <a:pt x="629" y="550"/>
                    <a:pt x="640" y="537"/>
                    <a:pt x="640" y="537"/>
                  </a:cubicBezTo>
                  <a:cubicBezTo>
                    <a:pt x="635" y="545"/>
                    <a:pt x="643" y="577"/>
                    <a:pt x="640" y="559"/>
                  </a:cubicBezTo>
                  <a:cubicBezTo>
                    <a:pt x="640" y="559"/>
                    <a:pt x="640" y="558"/>
                    <a:pt x="640" y="558"/>
                  </a:cubicBezTo>
                  <a:cubicBezTo>
                    <a:pt x="640" y="539"/>
                    <a:pt x="674" y="496"/>
                    <a:pt x="674" y="496"/>
                  </a:cubicBezTo>
                  <a:cubicBezTo>
                    <a:pt x="673" y="500"/>
                    <a:pt x="686" y="508"/>
                    <a:pt x="686" y="508"/>
                  </a:cubicBezTo>
                  <a:cubicBezTo>
                    <a:pt x="676" y="501"/>
                    <a:pt x="683" y="478"/>
                    <a:pt x="683" y="478"/>
                  </a:cubicBezTo>
                  <a:cubicBezTo>
                    <a:pt x="692" y="470"/>
                    <a:pt x="695" y="493"/>
                    <a:pt x="695" y="493"/>
                  </a:cubicBezTo>
                  <a:cubicBezTo>
                    <a:pt x="712" y="482"/>
                    <a:pt x="701" y="457"/>
                    <a:pt x="701" y="457"/>
                  </a:cubicBezTo>
                  <a:cubicBezTo>
                    <a:pt x="753" y="468"/>
                    <a:pt x="764" y="446"/>
                    <a:pt x="764" y="446"/>
                  </a:cubicBezTo>
                  <a:cubicBezTo>
                    <a:pt x="755" y="456"/>
                    <a:pt x="736" y="450"/>
                    <a:pt x="736" y="450"/>
                  </a:cubicBezTo>
                  <a:cubicBezTo>
                    <a:pt x="749" y="444"/>
                    <a:pt x="751" y="442"/>
                    <a:pt x="751" y="442"/>
                  </a:cubicBezTo>
                  <a:cubicBezTo>
                    <a:pt x="670" y="475"/>
                    <a:pt x="689" y="396"/>
                    <a:pt x="689" y="396"/>
                  </a:cubicBezTo>
                  <a:cubicBezTo>
                    <a:pt x="711" y="374"/>
                    <a:pt x="700" y="349"/>
                    <a:pt x="700" y="349"/>
                  </a:cubicBezTo>
                  <a:cubicBezTo>
                    <a:pt x="715" y="365"/>
                    <a:pt x="701" y="394"/>
                    <a:pt x="701" y="394"/>
                  </a:cubicBezTo>
                  <a:cubicBezTo>
                    <a:pt x="718" y="373"/>
                    <a:pt x="705" y="338"/>
                    <a:pt x="702" y="332"/>
                  </a:cubicBezTo>
                  <a:cubicBezTo>
                    <a:pt x="700" y="326"/>
                    <a:pt x="700" y="318"/>
                    <a:pt x="700" y="318"/>
                  </a:cubicBezTo>
                  <a:cubicBezTo>
                    <a:pt x="714" y="329"/>
                    <a:pt x="715" y="345"/>
                    <a:pt x="715" y="345"/>
                  </a:cubicBezTo>
                  <a:cubicBezTo>
                    <a:pt x="719" y="334"/>
                    <a:pt x="698" y="303"/>
                    <a:pt x="698" y="303"/>
                  </a:cubicBezTo>
                  <a:cubicBezTo>
                    <a:pt x="702" y="294"/>
                    <a:pt x="694" y="268"/>
                    <a:pt x="694" y="268"/>
                  </a:cubicBezTo>
                  <a:cubicBezTo>
                    <a:pt x="702" y="263"/>
                    <a:pt x="715" y="275"/>
                    <a:pt x="715" y="275"/>
                  </a:cubicBezTo>
                  <a:cubicBezTo>
                    <a:pt x="712" y="265"/>
                    <a:pt x="694" y="264"/>
                    <a:pt x="694" y="264"/>
                  </a:cubicBezTo>
                  <a:cubicBezTo>
                    <a:pt x="694" y="259"/>
                    <a:pt x="678" y="249"/>
                    <a:pt x="678" y="249"/>
                  </a:cubicBezTo>
                  <a:cubicBezTo>
                    <a:pt x="671" y="224"/>
                    <a:pt x="639" y="208"/>
                    <a:pt x="639" y="208"/>
                  </a:cubicBezTo>
                  <a:cubicBezTo>
                    <a:pt x="645" y="207"/>
                    <a:pt x="651" y="207"/>
                    <a:pt x="655" y="208"/>
                  </a:cubicBezTo>
                  <a:cubicBezTo>
                    <a:pt x="655" y="213"/>
                    <a:pt x="654" y="216"/>
                    <a:pt x="654" y="216"/>
                  </a:cubicBezTo>
                  <a:cubicBezTo>
                    <a:pt x="655" y="213"/>
                    <a:pt x="656" y="211"/>
                    <a:pt x="656" y="208"/>
                  </a:cubicBezTo>
                  <a:cubicBezTo>
                    <a:pt x="687" y="215"/>
                    <a:pt x="692" y="255"/>
                    <a:pt x="692" y="255"/>
                  </a:cubicBezTo>
                  <a:cubicBezTo>
                    <a:pt x="689" y="221"/>
                    <a:pt x="672" y="209"/>
                    <a:pt x="657" y="205"/>
                  </a:cubicBezTo>
                  <a:cubicBezTo>
                    <a:pt x="660" y="193"/>
                    <a:pt x="657" y="184"/>
                    <a:pt x="651" y="178"/>
                  </a:cubicBezTo>
                  <a:cubicBezTo>
                    <a:pt x="662" y="168"/>
                    <a:pt x="658" y="154"/>
                    <a:pt x="658" y="154"/>
                  </a:cubicBezTo>
                  <a:cubicBezTo>
                    <a:pt x="656" y="164"/>
                    <a:pt x="652" y="169"/>
                    <a:pt x="646" y="173"/>
                  </a:cubicBezTo>
                  <a:cubicBezTo>
                    <a:pt x="626" y="156"/>
                    <a:pt x="588" y="154"/>
                    <a:pt x="588" y="154"/>
                  </a:cubicBezTo>
                  <a:cubicBezTo>
                    <a:pt x="622" y="139"/>
                    <a:pt x="620" y="109"/>
                    <a:pt x="620" y="109"/>
                  </a:cubicBezTo>
                  <a:cubicBezTo>
                    <a:pt x="613" y="149"/>
                    <a:pt x="576" y="150"/>
                    <a:pt x="566" y="145"/>
                  </a:cubicBezTo>
                  <a:cubicBezTo>
                    <a:pt x="556" y="140"/>
                    <a:pt x="531" y="143"/>
                    <a:pt x="516" y="139"/>
                  </a:cubicBezTo>
                  <a:cubicBezTo>
                    <a:pt x="501" y="136"/>
                    <a:pt x="482" y="114"/>
                    <a:pt x="482" y="114"/>
                  </a:cubicBezTo>
                  <a:cubicBezTo>
                    <a:pt x="483" y="50"/>
                    <a:pt x="408" y="62"/>
                    <a:pt x="408" y="62"/>
                  </a:cubicBezTo>
                  <a:cubicBezTo>
                    <a:pt x="398" y="36"/>
                    <a:pt x="368" y="45"/>
                    <a:pt x="368" y="45"/>
                  </a:cubicBezTo>
                  <a:cubicBezTo>
                    <a:pt x="439" y="56"/>
                    <a:pt x="381" y="92"/>
                    <a:pt x="381" y="92"/>
                  </a:cubicBezTo>
                  <a:cubicBezTo>
                    <a:pt x="381" y="92"/>
                    <a:pt x="387" y="95"/>
                    <a:pt x="379" y="92"/>
                  </a:cubicBezTo>
                  <a:cubicBezTo>
                    <a:pt x="371" y="88"/>
                    <a:pt x="383" y="73"/>
                    <a:pt x="383" y="73"/>
                  </a:cubicBezTo>
                  <a:cubicBezTo>
                    <a:pt x="368" y="84"/>
                    <a:pt x="379" y="97"/>
                    <a:pt x="379" y="97"/>
                  </a:cubicBezTo>
                  <a:cubicBezTo>
                    <a:pt x="388" y="105"/>
                    <a:pt x="377" y="99"/>
                    <a:pt x="367" y="96"/>
                  </a:cubicBezTo>
                  <a:cubicBezTo>
                    <a:pt x="358" y="93"/>
                    <a:pt x="348" y="90"/>
                    <a:pt x="348" y="90"/>
                  </a:cubicBezTo>
                  <a:cubicBezTo>
                    <a:pt x="334" y="81"/>
                    <a:pt x="348" y="68"/>
                    <a:pt x="348" y="68"/>
                  </a:cubicBezTo>
                  <a:cubicBezTo>
                    <a:pt x="359" y="59"/>
                    <a:pt x="366" y="87"/>
                    <a:pt x="366" y="87"/>
                  </a:cubicBezTo>
                  <a:cubicBezTo>
                    <a:pt x="360" y="36"/>
                    <a:pt x="290" y="59"/>
                    <a:pt x="290" y="59"/>
                  </a:cubicBezTo>
                  <a:cubicBezTo>
                    <a:pt x="326" y="20"/>
                    <a:pt x="354" y="36"/>
                    <a:pt x="354" y="36"/>
                  </a:cubicBezTo>
                  <a:cubicBezTo>
                    <a:pt x="328" y="16"/>
                    <a:pt x="281" y="59"/>
                    <a:pt x="281" y="59"/>
                  </a:cubicBezTo>
                  <a:cubicBezTo>
                    <a:pt x="285" y="47"/>
                    <a:pt x="308" y="35"/>
                    <a:pt x="308" y="35"/>
                  </a:cubicBezTo>
                  <a:cubicBezTo>
                    <a:pt x="301" y="34"/>
                    <a:pt x="291" y="41"/>
                    <a:pt x="291" y="41"/>
                  </a:cubicBezTo>
                  <a:cubicBezTo>
                    <a:pt x="307" y="18"/>
                    <a:pt x="317" y="32"/>
                    <a:pt x="317" y="32"/>
                  </a:cubicBezTo>
                  <a:cubicBezTo>
                    <a:pt x="307" y="0"/>
                    <a:pt x="269" y="62"/>
                    <a:pt x="269" y="62"/>
                  </a:cubicBezTo>
                  <a:cubicBezTo>
                    <a:pt x="253" y="51"/>
                    <a:pt x="240" y="69"/>
                    <a:pt x="240" y="69"/>
                  </a:cubicBezTo>
                  <a:cubicBezTo>
                    <a:pt x="218" y="50"/>
                    <a:pt x="201" y="86"/>
                    <a:pt x="201" y="86"/>
                  </a:cubicBezTo>
                  <a:cubicBezTo>
                    <a:pt x="196" y="87"/>
                    <a:pt x="191" y="93"/>
                    <a:pt x="191" y="93"/>
                  </a:cubicBezTo>
                  <a:cubicBezTo>
                    <a:pt x="180" y="85"/>
                    <a:pt x="161" y="93"/>
                    <a:pt x="161" y="93"/>
                  </a:cubicBezTo>
                  <a:cubicBezTo>
                    <a:pt x="164" y="68"/>
                    <a:pt x="185" y="65"/>
                    <a:pt x="192" y="65"/>
                  </a:cubicBezTo>
                  <a:cubicBezTo>
                    <a:pt x="158" y="65"/>
                    <a:pt x="156" y="96"/>
                    <a:pt x="156" y="96"/>
                  </a:cubicBezTo>
                  <a:cubicBezTo>
                    <a:pt x="141" y="85"/>
                    <a:pt x="99" y="105"/>
                    <a:pt x="99" y="105"/>
                  </a:cubicBezTo>
                  <a:cubicBezTo>
                    <a:pt x="105" y="71"/>
                    <a:pt x="133" y="81"/>
                    <a:pt x="133" y="81"/>
                  </a:cubicBezTo>
                  <a:cubicBezTo>
                    <a:pt x="101" y="65"/>
                    <a:pt x="91" y="115"/>
                    <a:pt x="91" y="115"/>
                  </a:cubicBezTo>
                  <a:cubicBezTo>
                    <a:pt x="71" y="123"/>
                    <a:pt x="73" y="164"/>
                    <a:pt x="73" y="164"/>
                  </a:cubicBezTo>
                  <a:cubicBezTo>
                    <a:pt x="63" y="160"/>
                    <a:pt x="65" y="147"/>
                    <a:pt x="65" y="147"/>
                  </a:cubicBezTo>
                  <a:cubicBezTo>
                    <a:pt x="60" y="158"/>
                    <a:pt x="71" y="166"/>
                    <a:pt x="71" y="166"/>
                  </a:cubicBezTo>
                  <a:cubicBezTo>
                    <a:pt x="68" y="174"/>
                    <a:pt x="74" y="185"/>
                    <a:pt x="74" y="185"/>
                  </a:cubicBezTo>
                  <a:cubicBezTo>
                    <a:pt x="64" y="187"/>
                    <a:pt x="54" y="180"/>
                    <a:pt x="54" y="180"/>
                  </a:cubicBezTo>
                  <a:cubicBezTo>
                    <a:pt x="61" y="191"/>
                    <a:pt x="91" y="188"/>
                    <a:pt x="91" y="188"/>
                  </a:cubicBezTo>
                  <a:cubicBezTo>
                    <a:pt x="91" y="188"/>
                    <a:pt x="102" y="171"/>
                    <a:pt x="91" y="189"/>
                  </a:cubicBezTo>
                  <a:cubicBezTo>
                    <a:pt x="81" y="207"/>
                    <a:pt x="129" y="230"/>
                    <a:pt x="129" y="230"/>
                  </a:cubicBezTo>
                  <a:cubicBezTo>
                    <a:pt x="115" y="237"/>
                    <a:pt x="131" y="251"/>
                    <a:pt x="131" y="251"/>
                  </a:cubicBezTo>
                  <a:cubicBezTo>
                    <a:pt x="118" y="231"/>
                    <a:pt x="146" y="232"/>
                    <a:pt x="146" y="232"/>
                  </a:cubicBezTo>
                  <a:cubicBezTo>
                    <a:pt x="144" y="235"/>
                    <a:pt x="129" y="277"/>
                    <a:pt x="125" y="285"/>
                  </a:cubicBezTo>
                  <a:cubicBezTo>
                    <a:pt x="122" y="293"/>
                    <a:pt x="119" y="297"/>
                    <a:pt x="109" y="310"/>
                  </a:cubicBezTo>
                  <a:cubicBezTo>
                    <a:pt x="99" y="324"/>
                    <a:pt x="93" y="339"/>
                    <a:pt x="93" y="339"/>
                  </a:cubicBezTo>
                  <a:cubicBezTo>
                    <a:pt x="81" y="351"/>
                    <a:pt x="98" y="365"/>
                    <a:pt x="98" y="365"/>
                  </a:cubicBezTo>
                  <a:cubicBezTo>
                    <a:pt x="103" y="370"/>
                    <a:pt x="98" y="382"/>
                    <a:pt x="81" y="389"/>
                  </a:cubicBezTo>
                  <a:cubicBezTo>
                    <a:pt x="65" y="396"/>
                    <a:pt x="57" y="408"/>
                    <a:pt x="51" y="414"/>
                  </a:cubicBezTo>
                  <a:cubicBezTo>
                    <a:pt x="45" y="419"/>
                    <a:pt x="35" y="428"/>
                    <a:pt x="17" y="446"/>
                  </a:cubicBezTo>
                  <a:cubicBezTo>
                    <a:pt x="0" y="463"/>
                    <a:pt x="6" y="475"/>
                    <a:pt x="6" y="475"/>
                  </a:cubicBezTo>
                  <a:cubicBezTo>
                    <a:pt x="9" y="496"/>
                    <a:pt x="35" y="506"/>
                    <a:pt x="35" y="506"/>
                  </a:cubicBezTo>
                  <a:close/>
                  <a:moveTo>
                    <a:pt x="656" y="204"/>
                  </a:moveTo>
                  <a:cubicBezTo>
                    <a:pt x="645" y="202"/>
                    <a:pt x="637" y="203"/>
                    <a:pt x="637" y="203"/>
                  </a:cubicBezTo>
                  <a:cubicBezTo>
                    <a:pt x="638" y="198"/>
                    <a:pt x="628" y="193"/>
                    <a:pt x="628" y="193"/>
                  </a:cubicBezTo>
                  <a:cubicBezTo>
                    <a:pt x="629" y="190"/>
                    <a:pt x="629" y="187"/>
                    <a:pt x="629" y="187"/>
                  </a:cubicBezTo>
                  <a:cubicBezTo>
                    <a:pt x="637" y="185"/>
                    <a:pt x="643" y="183"/>
                    <a:pt x="648" y="180"/>
                  </a:cubicBezTo>
                  <a:cubicBezTo>
                    <a:pt x="655" y="188"/>
                    <a:pt x="657" y="197"/>
                    <a:pt x="656" y="204"/>
                  </a:cubicBezTo>
                  <a:close/>
                  <a:moveTo>
                    <a:pt x="642" y="175"/>
                  </a:moveTo>
                  <a:cubicBezTo>
                    <a:pt x="630" y="181"/>
                    <a:pt x="616" y="178"/>
                    <a:pt x="616" y="178"/>
                  </a:cubicBezTo>
                  <a:cubicBezTo>
                    <a:pt x="618" y="173"/>
                    <a:pt x="605" y="168"/>
                    <a:pt x="605" y="168"/>
                  </a:cubicBezTo>
                  <a:cubicBezTo>
                    <a:pt x="623" y="168"/>
                    <a:pt x="634" y="171"/>
                    <a:pt x="642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11115" y="4116699"/>
              <a:ext cx="934635" cy="960622"/>
              <a:chOff x="6746504" y="3812399"/>
              <a:chExt cx="1130908" cy="1162352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6746504" y="3812399"/>
                <a:ext cx="1130908" cy="1162352"/>
              </a:xfrm>
              <a:custGeom>
                <a:avLst/>
                <a:gdLst>
                  <a:gd name="T0" fmla="*/ 419 w 441"/>
                  <a:gd name="T1" fmla="*/ 163 h 453"/>
                  <a:gd name="T2" fmla="*/ 166 w 441"/>
                  <a:gd name="T3" fmla="*/ 34 h 453"/>
                  <a:gd name="T4" fmla="*/ 33 w 441"/>
                  <a:gd name="T5" fmla="*/ 285 h 453"/>
                  <a:gd name="T6" fmla="*/ 286 w 441"/>
                  <a:gd name="T7" fmla="*/ 415 h 453"/>
                  <a:gd name="T8" fmla="*/ 299 w 441"/>
                  <a:gd name="T9" fmla="*/ 410 h 453"/>
                  <a:gd name="T10" fmla="*/ 391 w 441"/>
                  <a:gd name="T11" fmla="*/ 453 h 453"/>
                  <a:gd name="T12" fmla="*/ 373 w 441"/>
                  <a:gd name="T13" fmla="*/ 361 h 453"/>
                  <a:gd name="T14" fmla="*/ 419 w 441"/>
                  <a:gd name="T15" fmla="*/ 16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53">
                    <a:moveTo>
                      <a:pt x="419" y="163"/>
                    </a:moveTo>
                    <a:cubicBezTo>
                      <a:pt x="386" y="58"/>
                      <a:pt x="272" y="0"/>
                      <a:pt x="166" y="34"/>
                    </a:cubicBezTo>
                    <a:cubicBezTo>
                      <a:pt x="59" y="67"/>
                      <a:pt x="0" y="180"/>
                      <a:pt x="33" y="285"/>
                    </a:cubicBezTo>
                    <a:cubicBezTo>
                      <a:pt x="66" y="390"/>
                      <a:pt x="180" y="448"/>
                      <a:pt x="286" y="415"/>
                    </a:cubicBezTo>
                    <a:cubicBezTo>
                      <a:pt x="290" y="413"/>
                      <a:pt x="295" y="412"/>
                      <a:pt x="299" y="410"/>
                    </a:cubicBezTo>
                    <a:cubicBezTo>
                      <a:pt x="391" y="453"/>
                      <a:pt x="391" y="453"/>
                      <a:pt x="391" y="453"/>
                    </a:cubicBezTo>
                    <a:cubicBezTo>
                      <a:pt x="373" y="361"/>
                      <a:pt x="373" y="361"/>
                      <a:pt x="373" y="361"/>
                    </a:cubicBezTo>
                    <a:cubicBezTo>
                      <a:pt x="421" y="310"/>
                      <a:pt x="441" y="235"/>
                      <a:pt x="419" y="1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22"/>
              <p:cNvSpPr>
                <a:spLocks noEditPoints="1"/>
              </p:cNvSpPr>
              <p:nvPr/>
            </p:nvSpPr>
            <p:spPr bwMode="auto">
              <a:xfrm>
                <a:off x="6928664" y="4178887"/>
                <a:ext cx="548648" cy="549732"/>
              </a:xfrm>
              <a:custGeom>
                <a:avLst/>
                <a:gdLst>
                  <a:gd name="T0" fmla="*/ 206 w 214"/>
                  <a:gd name="T1" fmla="*/ 84 h 214"/>
                  <a:gd name="T2" fmla="*/ 194 w 214"/>
                  <a:gd name="T3" fmla="*/ 84 h 214"/>
                  <a:gd name="T4" fmla="*/ 185 w 214"/>
                  <a:gd name="T5" fmla="*/ 60 h 214"/>
                  <a:gd name="T6" fmla="*/ 193 w 214"/>
                  <a:gd name="T7" fmla="*/ 52 h 214"/>
                  <a:gd name="T8" fmla="*/ 193 w 214"/>
                  <a:gd name="T9" fmla="*/ 41 h 214"/>
                  <a:gd name="T10" fmla="*/ 170 w 214"/>
                  <a:gd name="T11" fmla="*/ 19 h 214"/>
                  <a:gd name="T12" fmla="*/ 159 w 214"/>
                  <a:gd name="T13" fmla="*/ 19 h 214"/>
                  <a:gd name="T14" fmla="*/ 152 w 214"/>
                  <a:gd name="T15" fmla="*/ 26 h 214"/>
                  <a:gd name="T16" fmla="*/ 130 w 214"/>
                  <a:gd name="T17" fmla="*/ 16 h 214"/>
                  <a:gd name="T18" fmla="*/ 130 w 214"/>
                  <a:gd name="T19" fmla="*/ 8 h 214"/>
                  <a:gd name="T20" fmla="*/ 123 w 214"/>
                  <a:gd name="T21" fmla="*/ 0 h 214"/>
                  <a:gd name="T22" fmla="*/ 91 w 214"/>
                  <a:gd name="T23" fmla="*/ 0 h 214"/>
                  <a:gd name="T24" fmla="*/ 84 w 214"/>
                  <a:gd name="T25" fmla="*/ 8 h 214"/>
                  <a:gd name="T26" fmla="*/ 84 w 214"/>
                  <a:gd name="T27" fmla="*/ 14 h 214"/>
                  <a:gd name="T28" fmla="*/ 56 w 214"/>
                  <a:gd name="T29" fmla="*/ 25 h 214"/>
                  <a:gd name="T30" fmla="*/ 52 w 214"/>
                  <a:gd name="T31" fmla="*/ 21 h 214"/>
                  <a:gd name="T32" fmla="*/ 41 w 214"/>
                  <a:gd name="T33" fmla="*/ 22 h 214"/>
                  <a:gd name="T34" fmla="*/ 19 w 214"/>
                  <a:gd name="T35" fmla="*/ 44 h 214"/>
                  <a:gd name="T36" fmla="*/ 19 w 214"/>
                  <a:gd name="T37" fmla="*/ 55 h 214"/>
                  <a:gd name="T38" fmla="*/ 23 w 214"/>
                  <a:gd name="T39" fmla="*/ 58 h 214"/>
                  <a:gd name="T40" fmla="*/ 13 w 214"/>
                  <a:gd name="T41" fmla="*/ 84 h 214"/>
                  <a:gd name="T42" fmla="*/ 8 w 214"/>
                  <a:gd name="T43" fmla="*/ 84 h 214"/>
                  <a:gd name="T44" fmla="*/ 0 w 214"/>
                  <a:gd name="T45" fmla="*/ 91 h 214"/>
                  <a:gd name="T46" fmla="*/ 0 w 214"/>
                  <a:gd name="T47" fmla="*/ 123 h 214"/>
                  <a:gd name="T48" fmla="*/ 8 w 214"/>
                  <a:gd name="T49" fmla="*/ 131 h 214"/>
                  <a:gd name="T50" fmla="*/ 13 w 214"/>
                  <a:gd name="T51" fmla="*/ 131 h 214"/>
                  <a:gd name="T52" fmla="*/ 26 w 214"/>
                  <a:gd name="T53" fmla="*/ 157 h 214"/>
                  <a:gd name="T54" fmla="*/ 21 w 214"/>
                  <a:gd name="T55" fmla="*/ 162 h 214"/>
                  <a:gd name="T56" fmla="*/ 21 w 214"/>
                  <a:gd name="T57" fmla="*/ 173 h 214"/>
                  <a:gd name="T58" fmla="*/ 44 w 214"/>
                  <a:gd name="T59" fmla="*/ 195 h 214"/>
                  <a:gd name="T60" fmla="*/ 55 w 214"/>
                  <a:gd name="T61" fmla="*/ 195 h 214"/>
                  <a:gd name="T62" fmla="*/ 61 w 214"/>
                  <a:gd name="T63" fmla="*/ 189 h 214"/>
                  <a:gd name="T64" fmla="*/ 84 w 214"/>
                  <a:gd name="T65" fmla="*/ 197 h 214"/>
                  <a:gd name="T66" fmla="*/ 84 w 214"/>
                  <a:gd name="T67" fmla="*/ 206 h 214"/>
                  <a:gd name="T68" fmla="*/ 91 w 214"/>
                  <a:gd name="T69" fmla="*/ 214 h 214"/>
                  <a:gd name="T70" fmla="*/ 123 w 214"/>
                  <a:gd name="T71" fmla="*/ 214 h 214"/>
                  <a:gd name="T72" fmla="*/ 130 w 214"/>
                  <a:gd name="T73" fmla="*/ 206 h 214"/>
                  <a:gd name="T74" fmla="*/ 130 w 214"/>
                  <a:gd name="T75" fmla="*/ 195 h 214"/>
                  <a:gd name="T76" fmla="*/ 153 w 214"/>
                  <a:gd name="T77" fmla="*/ 184 h 214"/>
                  <a:gd name="T78" fmla="*/ 162 w 214"/>
                  <a:gd name="T79" fmla="*/ 193 h 214"/>
                  <a:gd name="T80" fmla="*/ 173 w 214"/>
                  <a:gd name="T81" fmla="*/ 193 h 214"/>
                  <a:gd name="T82" fmla="*/ 195 w 214"/>
                  <a:gd name="T83" fmla="*/ 170 h 214"/>
                  <a:gd name="T84" fmla="*/ 195 w 214"/>
                  <a:gd name="T85" fmla="*/ 159 h 214"/>
                  <a:gd name="T86" fmla="*/ 185 w 214"/>
                  <a:gd name="T87" fmla="*/ 150 h 214"/>
                  <a:gd name="T88" fmla="*/ 193 w 214"/>
                  <a:gd name="T89" fmla="*/ 131 h 214"/>
                  <a:gd name="T90" fmla="*/ 206 w 214"/>
                  <a:gd name="T91" fmla="*/ 131 h 214"/>
                  <a:gd name="T92" fmla="*/ 214 w 214"/>
                  <a:gd name="T93" fmla="*/ 123 h 214"/>
                  <a:gd name="T94" fmla="*/ 214 w 214"/>
                  <a:gd name="T95" fmla="*/ 91 h 214"/>
                  <a:gd name="T96" fmla="*/ 206 w 214"/>
                  <a:gd name="T97" fmla="*/ 84 h 214"/>
                  <a:gd name="T98" fmla="*/ 103 w 214"/>
                  <a:gd name="T99" fmla="*/ 156 h 214"/>
                  <a:gd name="T100" fmla="*/ 53 w 214"/>
                  <a:gd name="T101" fmla="*/ 106 h 214"/>
                  <a:gd name="T102" fmla="*/ 103 w 214"/>
                  <a:gd name="T103" fmla="*/ 55 h 214"/>
                  <a:gd name="T104" fmla="*/ 153 w 214"/>
                  <a:gd name="T105" fmla="*/ 106 h 214"/>
                  <a:gd name="T106" fmla="*/ 103 w 214"/>
                  <a:gd name="T107" fmla="*/ 156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4" h="214">
                    <a:moveTo>
                      <a:pt x="206" y="84"/>
                    </a:moveTo>
                    <a:cubicBezTo>
                      <a:pt x="194" y="84"/>
                      <a:pt x="194" y="84"/>
                      <a:pt x="194" y="84"/>
                    </a:cubicBezTo>
                    <a:cubicBezTo>
                      <a:pt x="192" y="75"/>
                      <a:pt x="189" y="68"/>
                      <a:pt x="185" y="60"/>
                    </a:cubicBezTo>
                    <a:cubicBezTo>
                      <a:pt x="193" y="52"/>
                      <a:pt x="193" y="52"/>
                      <a:pt x="193" y="52"/>
                    </a:cubicBezTo>
                    <a:cubicBezTo>
                      <a:pt x="196" y="49"/>
                      <a:pt x="196" y="44"/>
                      <a:pt x="193" y="41"/>
                    </a:cubicBezTo>
                    <a:cubicBezTo>
                      <a:pt x="170" y="19"/>
                      <a:pt x="170" y="19"/>
                      <a:pt x="170" y="19"/>
                    </a:cubicBezTo>
                    <a:cubicBezTo>
                      <a:pt x="167" y="16"/>
                      <a:pt x="162" y="16"/>
                      <a:pt x="159" y="19"/>
                    </a:cubicBezTo>
                    <a:cubicBezTo>
                      <a:pt x="152" y="26"/>
                      <a:pt x="152" y="26"/>
                      <a:pt x="152" y="26"/>
                    </a:cubicBezTo>
                    <a:cubicBezTo>
                      <a:pt x="146" y="22"/>
                      <a:pt x="138" y="19"/>
                      <a:pt x="130" y="16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4"/>
                      <a:pt x="127" y="0"/>
                      <a:pt x="123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7" y="0"/>
                      <a:pt x="84" y="4"/>
                      <a:pt x="84" y="8"/>
                    </a:cubicBezTo>
                    <a:cubicBezTo>
                      <a:pt x="84" y="14"/>
                      <a:pt x="84" y="14"/>
                      <a:pt x="84" y="14"/>
                    </a:cubicBezTo>
                    <a:cubicBezTo>
                      <a:pt x="74" y="17"/>
                      <a:pt x="64" y="20"/>
                      <a:pt x="56" y="25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49" y="18"/>
                      <a:pt x="44" y="19"/>
                      <a:pt x="41" y="22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6" y="47"/>
                      <a:pt x="16" y="52"/>
                      <a:pt x="19" y="55"/>
                    </a:cubicBezTo>
                    <a:cubicBezTo>
                      <a:pt x="23" y="58"/>
                      <a:pt x="23" y="58"/>
                      <a:pt x="23" y="58"/>
                    </a:cubicBezTo>
                    <a:cubicBezTo>
                      <a:pt x="18" y="66"/>
                      <a:pt x="15" y="75"/>
                      <a:pt x="13" y="84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4" y="84"/>
                      <a:pt x="0" y="87"/>
                      <a:pt x="0" y="9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7"/>
                      <a:pt x="4" y="131"/>
                      <a:pt x="8" y="131"/>
                    </a:cubicBezTo>
                    <a:cubicBezTo>
                      <a:pt x="13" y="131"/>
                      <a:pt x="13" y="131"/>
                      <a:pt x="13" y="131"/>
                    </a:cubicBezTo>
                    <a:cubicBezTo>
                      <a:pt x="16" y="140"/>
                      <a:pt x="20" y="149"/>
                      <a:pt x="26" y="157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18" y="165"/>
                      <a:pt x="18" y="170"/>
                      <a:pt x="21" y="173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47" y="198"/>
                      <a:pt x="52" y="198"/>
                      <a:pt x="55" y="195"/>
                    </a:cubicBezTo>
                    <a:cubicBezTo>
                      <a:pt x="61" y="189"/>
                      <a:pt x="61" y="189"/>
                      <a:pt x="61" y="189"/>
                    </a:cubicBezTo>
                    <a:cubicBezTo>
                      <a:pt x="68" y="192"/>
                      <a:pt x="76" y="195"/>
                      <a:pt x="84" y="197"/>
                    </a:cubicBezTo>
                    <a:cubicBezTo>
                      <a:pt x="84" y="206"/>
                      <a:pt x="84" y="206"/>
                      <a:pt x="84" y="206"/>
                    </a:cubicBezTo>
                    <a:cubicBezTo>
                      <a:pt x="84" y="211"/>
                      <a:pt x="87" y="214"/>
                      <a:pt x="91" y="214"/>
                    </a:cubicBezTo>
                    <a:cubicBezTo>
                      <a:pt x="123" y="214"/>
                      <a:pt x="123" y="214"/>
                      <a:pt x="123" y="214"/>
                    </a:cubicBezTo>
                    <a:cubicBezTo>
                      <a:pt x="127" y="214"/>
                      <a:pt x="130" y="211"/>
                      <a:pt x="130" y="206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9" y="192"/>
                      <a:pt x="146" y="189"/>
                      <a:pt x="153" y="184"/>
                    </a:cubicBezTo>
                    <a:cubicBezTo>
                      <a:pt x="162" y="193"/>
                      <a:pt x="162" y="193"/>
                      <a:pt x="162" y="193"/>
                    </a:cubicBezTo>
                    <a:cubicBezTo>
                      <a:pt x="165" y="196"/>
                      <a:pt x="170" y="196"/>
                      <a:pt x="173" y="193"/>
                    </a:cubicBezTo>
                    <a:cubicBezTo>
                      <a:pt x="195" y="170"/>
                      <a:pt x="195" y="170"/>
                      <a:pt x="195" y="170"/>
                    </a:cubicBezTo>
                    <a:cubicBezTo>
                      <a:pt x="198" y="167"/>
                      <a:pt x="198" y="162"/>
                      <a:pt x="195" y="159"/>
                    </a:cubicBezTo>
                    <a:cubicBezTo>
                      <a:pt x="185" y="150"/>
                      <a:pt x="185" y="150"/>
                      <a:pt x="185" y="150"/>
                    </a:cubicBezTo>
                    <a:cubicBezTo>
                      <a:pt x="188" y="144"/>
                      <a:pt x="191" y="137"/>
                      <a:pt x="193" y="131"/>
                    </a:cubicBezTo>
                    <a:cubicBezTo>
                      <a:pt x="206" y="131"/>
                      <a:pt x="206" y="131"/>
                      <a:pt x="206" y="131"/>
                    </a:cubicBezTo>
                    <a:cubicBezTo>
                      <a:pt x="210" y="131"/>
                      <a:pt x="214" y="127"/>
                      <a:pt x="214" y="123"/>
                    </a:cubicBezTo>
                    <a:cubicBezTo>
                      <a:pt x="214" y="91"/>
                      <a:pt x="214" y="91"/>
                      <a:pt x="214" y="91"/>
                    </a:cubicBezTo>
                    <a:cubicBezTo>
                      <a:pt x="214" y="87"/>
                      <a:pt x="210" y="84"/>
                      <a:pt x="206" y="84"/>
                    </a:cubicBezTo>
                    <a:close/>
                    <a:moveTo>
                      <a:pt x="103" y="156"/>
                    </a:moveTo>
                    <a:cubicBezTo>
                      <a:pt x="76" y="156"/>
                      <a:pt x="53" y="133"/>
                      <a:pt x="53" y="106"/>
                    </a:cubicBezTo>
                    <a:cubicBezTo>
                      <a:pt x="53" y="78"/>
                      <a:pt x="76" y="55"/>
                      <a:pt x="103" y="55"/>
                    </a:cubicBezTo>
                    <a:cubicBezTo>
                      <a:pt x="131" y="55"/>
                      <a:pt x="153" y="78"/>
                      <a:pt x="153" y="106"/>
                    </a:cubicBezTo>
                    <a:cubicBezTo>
                      <a:pt x="153" y="133"/>
                      <a:pt x="131" y="156"/>
                      <a:pt x="103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23"/>
              <p:cNvSpPr>
                <a:spLocks noEditPoints="1"/>
              </p:cNvSpPr>
              <p:nvPr/>
            </p:nvSpPr>
            <p:spPr bwMode="auto">
              <a:xfrm>
                <a:off x="7433940" y="4159370"/>
                <a:ext cx="292757" cy="291672"/>
              </a:xfrm>
              <a:custGeom>
                <a:avLst/>
                <a:gdLst>
                  <a:gd name="T0" fmla="*/ 103 w 114"/>
                  <a:gd name="T1" fmla="*/ 30 h 114"/>
                  <a:gd name="T2" fmla="*/ 97 w 114"/>
                  <a:gd name="T3" fmla="*/ 31 h 114"/>
                  <a:gd name="T4" fmla="*/ 89 w 114"/>
                  <a:gd name="T5" fmla="*/ 21 h 114"/>
                  <a:gd name="T6" fmla="*/ 92 w 114"/>
                  <a:gd name="T7" fmla="*/ 16 h 114"/>
                  <a:gd name="T8" fmla="*/ 90 w 114"/>
                  <a:gd name="T9" fmla="*/ 10 h 114"/>
                  <a:gd name="T10" fmla="*/ 75 w 114"/>
                  <a:gd name="T11" fmla="*/ 3 h 114"/>
                  <a:gd name="T12" fmla="*/ 69 w 114"/>
                  <a:gd name="T13" fmla="*/ 5 h 114"/>
                  <a:gd name="T14" fmla="*/ 67 w 114"/>
                  <a:gd name="T15" fmla="*/ 9 h 114"/>
                  <a:gd name="T16" fmla="*/ 54 w 114"/>
                  <a:gd name="T17" fmla="*/ 8 h 114"/>
                  <a:gd name="T18" fmla="*/ 53 w 114"/>
                  <a:gd name="T19" fmla="*/ 3 h 114"/>
                  <a:gd name="T20" fmla="*/ 48 w 114"/>
                  <a:gd name="T21" fmla="*/ 1 h 114"/>
                  <a:gd name="T22" fmla="*/ 32 w 114"/>
                  <a:gd name="T23" fmla="*/ 6 h 114"/>
                  <a:gd name="T24" fmla="*/ 29 w 114"/>
                  <a:gd name="T25" fmla="*/ 11 h 114"/>
                  <a:gd name="T26" fmla="*/ 31 w 114"/>
                  <a:gd name="T27" fmla="*/ 14 h 114"/>
                  <a:gd name="T28" fmla="*/ 18 w 114"/>
                  <a:gd name="T29" fmla="*/ 24 h 114"/>
                  <a:gd name="T30" fmla="*/ 16 w 114"/>
                  <a:gd name="T31" fmla="*/ 23 h 114"/>
                  <a:gd name="T32" fmla="*/ 10 w 114"/>
                  <a:gd name="T33" fmla="*/ 24 h 114"/>
                  <a:gd name="T34" fmla="*/ 3 w 114"/>
                  <a:gd name="T35" fmla="*/ 39 h 114"/>
                  <a:gd name="T36" fmla="*/ 5 w 114"/>
                  <a:gd name="T37" fmla="*/ 45 h 114"/>
                  <a:gd name="T38" fmla="*/ 7 w 114"/>
                  <a:gd name="T39" fmla="*/ 46 h 114"/>
                  <a:gd name="T40" fmla="*/ 6 w 114"/>
                  <a:gd name="T41" fmla="*/ 60 h 114"/>
                  <a:gd name="T42" fmla="*/ 3 w 114"/>
                  <a:gd name="T43" fmla="*/ 61 h 114"/>
                  <a:gd name="T44" fmla="*/ 1 w 114"/>
                  <a:gd name="T45" fmla="*/ 66 h 114"/>
                  <a:gd name="T46" fmla="*/ 6 w 114"/>
                  <a:gd name="T47" fmla="*/ 82 h 114"/>
                  <a:gd name="T48" fmla="*/ 11 w 114"/>
                  <a:gd name="T49" fmla="*/ 85 h 114"/>
                  <a:gd name="T50" fmla="*/ 14 w 114"/>
                  <a:gd name="T51" fmla="*/ 84 h 114"/>
                  <a:gd name="T52" fmla="*/ 24 w 114"/>
                  <a:gd name="T53" fmla="*/ 95 h 114"/>
                  <a:gd name="T54" fmla="*/ 23 w 114"/>
                  <a:gd name="T55" fmla="*/ 98 h 114"/>
                  <a:gd name="T56" fmla="*/ 24 w 114"/>
                  <a:gd name="T57" fmla="*/ 104 h 114"/>
                  <a:gd name="T58" fmla="*/ 39 w 114"/>
                  <a:gd name="T59" fmla="*/ 111 h 114"/>
                  <a:gd name="T60" fmla="*/ 45 w 114"/>
                  <a:gd name="T61" fmla="*/ 109 h 114"/>
                  <a:gd name="T62" fmla="*/ 47 w 114"/>
                  <a:gd name="T63" fmla="*/ 105 h 114"/>
                  <a:gd name="T64" fmla="*/ 59 w 114"/>
                  <a:gd name="T65" fmla="*/ 106 h 114"/>
                  <a:gd name="T66" fmla="*/ 61 w 114"/>
                  <a:gd name="T67" fmla="*/ 111 h 114"/>
                  <a:gd name="T68" fmla="*/ 66 w 114"/>
                  <a:gd name="T69" fmla="*/ 113 h 114"/>
                  <a:gd name="T70" fmla="*/ 82 w 114"/>
                  <a:gd name="T71" fmla="*/ 108 h 114"/>
                  <a:gd name="T72" fmla="*/ 85 w 114"/>
                  <a:gd name="T73" fmla="*/ 103 h 114"/>
                  <a:gd name="T74" fmla="*/ 83 w 114"/>
                  <a:gd name="T75" fmla="*/ 97 h 114"/>
                  <a:gd name="T76" fmla="*/ 93 w 114"/>
                  <a:gd name="T77" fmla="*/ 89 h 114"/>
                  <a:gd name="T78" fmla="*/ 98 w 114"/>
                  <a:gd name="T79" fmla="*/ 92 h 114"/>
                  <a:gd name="T80" fmla="*/ 104 w 114"/>
                  <a:gd name="T81" fmla="*/ 90 h 114"/>
                  <a:gd name="T82" fmla="*/ 111 w 114"/>
                  <a:gd name="T83" fmla="*/ 75 h 114"/>
                  <a:gd name="T84" fmla="*/ 109 w 114"/>
                  <a:gd name="T85" fmla="*/ 69 h 114"/>
                  <a:gd name="T86" fmla="*/ 103 w 114"/>
                  <a:gd name="T87" fmla="*/ 66 h 114"/>
                  <a:gd name="T88" fmla="*/ 104 w 114"/>
                  <a:gd name="T89" fmla="*/ 55 h 114"/>
                  <a:gd name="T90" fmla="*/ 111 w 114"/>
                  <a:gd name="T91" fmla="*/ 53 h 114"/>
                  <a:gd name="T92" fmla="*/ 113 w 114"/>
                  <a:gd name="T93" fmla="*/ 48 h 114"/>
                  <a:gd name="T94" fmla="*/ 108 w 114"/>
                  <a:gd name="T95" fmla="*/ 32 h 114"/>
                  <a:gd name="T96" fmla="*/ 103 w 114"/>
                  <a:gd name="T97" fmla="*/ 30 h 114"/>
                  <a:gd name="T98" fmla="*/ 63 w 114"/>
                  <a:gd name="T99" fmla="*/ 82 h 114"/>
                  <a:gd name="T100" fmla="*/ 30 w 114"/>
                  <a:gd name="T101" fmla="*/ 65 h 114"/>
                  <a:gd name="T102" fmla="*/ 47 w 114"/>
                  <a:gd name="T103" fmla="*/ 32 h 114"/>
                  <a:gd name="T104" fmla="*/ 80 w 114"/>
                  <a:gd name="T105" fmla="*/ 49 h 114"/>
                  <a:gd name="T106" fmla="*/ 63 w 114"/>
                  <a:gd name="T107" fmla="*/ 8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4" h="114">
                    <a:moveTo>
                      <a:pt x="103" y="30"/>
                    </a:moveTo>
                    <a:cubicBezTo>
                      <a:pt x="97" y="31"/>
                      <a:pt x="97" y="31"/>
                      <a:pt x="97" y="31"/>
                    </a:cubicBezTo>
                    <a:cubicBezTo>
                      <a:pt x="95" y="28"/>
                      <a:pt x="92" y="24"/>
                      <a:pt x="89" y="2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14"/>
                      <a:pt x="92" y="11"/>
                      <a:pt x="90" y="10"/>
                    </a:cubicBezTo>
                    <a:cubicBezTo>
                      <a:pt x="75" y="3"/>
                      <a:pt x="75" y="3"/>
                      <a:pt x="75" y="3"/>
                    </a:cubicBezTo>
                    <a:cubicBezTo>
                      <a:pt x="73" y="2"/>
                      <a:pt x="70" y="3"/>
                      <a:pt x="69" y="5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3" y="8"/>
                      <a:pt x="59" y="8"/>
                      <a:pt x="54" y="8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2" y="1"/>
                      <a:pt x="50" y="0"/>
                      <a:pt x="48" y="1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0" y="7"/>
                      <a:pt x="29" y="9"/>
                      <a:pt x="29" y="1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6" y="17"/>
                      <a:pt x="22" y="20"/>
                      <a:pt x="18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4" y="22"/>
                      <a:pt x="11" y="22"/>
                      <a:pt x="10" y="24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41"/>
                      <a:pt x="3" y="44"/>
                      <a:pt x="5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51"/>
                      <a:pt x="5" y="55"/>
                      <a:pt x="6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2"/>
                      <a:pt x="0" y="64"/>
                      <a:pt x="1" y="66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7" y="84"/>
                      <a:pt x="9" y="85"/>
                      <a:pt x="11" y="85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7" y="88"/>
                      <a:pt x="20" y="92"/>
                      <a:pt x="24" y="95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2" y="100"/>
                      <a:pt x="22" y="103"/>
                      <a:pt x="24" y="104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1" y="112"/>
                      <a:pt x="44" y="111"/>
                      <a:pt x="45" y="109"/>
                    </a:cubicBezTo>
                    <a:cubicBezTo>
                      <a:pt x="47" y="105"/>
                      <a:pt x="47" y="105"/>
                      <a:pt x="47" y="105"/>
                    </a:cubicBezTo>
                    <a:cubicBezTo>
                      <a:pt x="51" y="106"/>
                      <a:pt x="55" y="106"/>
                      <a:pt x="59" y="106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2" y="113"/>
                      <a:pt x="64" y="114"/>
                      <a:pt x="66" y="113"/>
                    </a:cubicBezTo>
                    <a:cubicBezTo>
                      <a:pt x="82" y="108"/>
                      <a:pt x="82" y="108"/>
                      <a:pt x="82" y="108"/>
                    </a:cubicBezTo>
                    <a:cubicBezTo>
                      <a:pt x="84" y="108"/>
                      <a:pt x="85" y="105"/>
                      <a:pt x="85" y="103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6" y="95"/>
                      <a:pt x="90" y="92"/>
                      <a:pt x="93" y="89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100" y="92"/>
                      <a:pt x="103" y="92"/>
                      <a:pt x="104" y="90"/>
                    </a:cubicBezTo>
                    <a:cubicBezTo>
                      <a:pt x="111" y="75"/>
                      <a:pt x="111" y="75"/>
                      <a:pt x="111" y="75"/>
                    </a:cubicBezTo>
                    <a:cubicBezTo>
                      <a:pt x="112" y="73"/>
                      <a:pt x="111" y="70"/>
                      <a:pt x="109" y="69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4" y="63"/>
                      <a:pt x="104" y="59"/>
                      <a:pt x="104" y="55"/>
                    </a:cubicBezTo>
                    <a:cubicBezTo>
                      <a:pt x="111" y="53"/>
                      <a:pt x="111" y="53"/>
                      <a:pt x="111" y="53"/>
                    </a:cubicBezTo>
                    <a:cubicBezTo>
                      <a:pt x="113" y="52"/>
                      <a:pt x="114" y="50"/>
                      <a:pt x="113" y="48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108" y="30"/>
                      <a:pt x="105" y="29"/>
                      <a:pt x="103" y="30"/>
                    </a:cubicBezTo>
                    <a:close/>
                    <a:moveTo>
                      <a:pt x="63" y="82"/>
                    </a:moveTo>
                    <a:cubicBezTo>
                      <a:pt x="49" y="86"/>
                      <a:pt x="34" y="79"/>
                      <a:pt x="30" y="65"/>
                    </a:cubicBezTo>
                    <a:cubicBezTo>
                      <a:pt x="25" y="51"/>
                      <a:pt x="33" y="36"/>
                      <a:pt x="47" y="32"/>
                    </a:cubicBezTo>
                    <a:cubicBezTo>
                      <a:pt x="61" y="27"/>
                      <a:pt x="76" y="35"/>
                      <a:pt x="80" y="49"/>
                    </a:cubicBezTo>
                    <a:cubicBezTo>
                      <a:pt x="85" y="63"/>
                      <a:pt x="77" y="78"/>
                      <a:pt x="63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820262" y="4009693"/>
              <a:ext cx="724050" cy="741973"/>
              <a:chOff x="8990972" y="3802641"/>
              <a:chExt cx="876101" cy="897787"/>
            </a:xfrm>
          </p:grpSpPr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8990972" y="3802641"/>
                <a:ext cx="876101" cy="897787"/>
              </a:xfrm>
              <a:custGeom>
                <a:avLst/>
                <a:gdLst>
                  <a:gd name="T0" fmla="*/ 266 w 342"/>
                  <a:gd name="T1" fmla="*/ 292 h 350"/>
                  <a:gd name="T2" fmla="*/ 290 w 342"/>
                  <a:gd name="T3" fmla="*/ 78 h 350"/>
                  <a:gd name="T4" fmla="*/ 76 w 342"/>
                  <a:gd name="T5" fmla="*/ 52 h 350"/>
                  <a:gd name="T6" fmla="*/ 53 w 342"/>
                  <a:gd name="T7" fmla="*/ 265 h 350"/>
                  <a:gd name="T8" fmla="*/ 59 w 342"/>
                  <a:gd name="T9" fmla="*/ 273 h 350"/>
                  <a:gd name="T10" fmla="*/ 54 w 342"/>
                  <a:gd name="T11" fmla="*/ 350 h 350"/>
                  <a:gd name="T12" fmla="*/ 114 w 342"/>
                  <a:gd name="T13" fmla="*/ 312 h 350"/>
                  <a:gd name="T14" fmla="*/ 266 w 342"/>
                  <a:gd name="T15" fmla="*/ 292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2" h="350">
                    <a:moveTo>
                      <a:pt x="266" y="292"/>
                    </a:moveTo>
                    <a:cubicBezTo>
                      <a:pt x="331" y="240"/>
                      <a:pt x="342" y="144"/>
                      <a:pt x="290" y="78"/>
                    </a:cubicBezTo>
                    <a:cubicBezTo>
                      <a:pt x="237" y="12"/>
                      <a:pt x="142" y="0"/>
                      <a:pt x="76" y="52"/>
                    </a:cubicBezTo>
                    <a:cubicBezTo>
                      <a:pt x="11" y="104"/>
                      <a:pt x="0" y="199"/>
                      <a:pt x="53" y="265"/>
                    </a:cubicBezTo>
                    <a:cubicBezTo>
                      <a:pt x="55" y="268"/>
                      <a:pt x="57" y="271"/>
                      <a:pt x="59" y="273"/>
                    </a:cubicBezTo>
                    <a:cubicBezTo>
                      <a:pt x="54" y="350"/>
                      <a:pt x="54" y="350"/>
                      <a:pt x="54" y="350"/>
                    </a:cubicBezTo>
                    <a:cubicBezTo>
                      <a:pt x="114" y="312"/>
                      <a:pt x="114" y="312"/>
                      <a:pt x="114" y="312"/>
                    </a:cubicBezTo>
                    <a:cubicBezTo>
                      <a:pt x="163" y="333"/>
                      <a:pt x="221" y="327"/>
                      <a:pt x="266" y="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24"/>
              <p:cNvSpPr>
                <a:spLocks/>
              </p:cNvSpPr>
              <p:nvPr/>
            </p:nvSpPr>
            <p:spPr bwMode="auto">
              <a:xfrm>
                <a:off x="9139518" y="4086723"/>
                <a:ext cx="535636" cy="285167"/>
              </a:xfrm>
              <a:custGeom>
                <a:avLst/>
                <a:gdLst>
                  <a:gd name="T0" fmla="*/ 190 w 209"/>
                  <a:gd name="T1" fmla="*/ 21 h 111"/>
                  <a:gd name="T2" fmla="*/ 48 w 209"/>
                  <a:gd name="T3" fmla="*/ 21 h 111"/>
                  <a:gd name="T4" fmla="*/ 46 w 209"/>
                  <a:gd name="T5" fmla="*/ 21 h 111"/>
                  <a:gd name="T6" fmla="*/ 30 w 209"/>
                  <a:gd name="T7" fmla="*/ 3 h 111"/>
                  <a:gd name="T8" fmla="*/ 23 w 209"/>
                  <a:gd name="T9" fmla="*/ 0 h 111"/>
                  <a:gd name="T10" fmla="*/ 14 w 209"/>
                  <a:gd name="T11" fmla="*/ 0 h 111"/>
                  <a:gd name="T12" fmla="*/ 10 w 209"/>
                  <a:gd name="T13" fmla="*/ 0 h 111"/>
                  <a:gd name="T14" fmla="*/ 0 w 209"/>
                  <a:gd name="T15" fmla="*/ 10 h 111"/>
                  <a:gd name="T16" fmla="*/ 10 w 209"/>
                  <a:gd name="T17" fmla="*/ 20 h 111"/>
                  <a:gd name="T18" fmla="*/ 18 w 209"/>
                  <a:gd name="T19" fmla="*/ 15 h 111"/>
                  <a:gd name="T20" fmla="*/ 23 w 209"/>
                  <a:gd name="T21" fmla="*/ 15 h 111"/>
                  <a:gd name="T22" fmla="*/ 31 w 209"/>
                  <a:gd name="T23" fmla="*/ 19 h 111"/>
                  <a:gd name="T24" fmla="*/ 36 w 209"/>
                  <a:gd name="T25" fmla="*/ 26 h 111"/>
                  <a:gd name="T26" fmla="*/ 36 w 209"/>
                  <a:gd name="T27" fmla="*/ 32 h 111"/>
                  <a:gd name="T28" fmla="*/ 75 w 209"/>
                  <a:gd name="T29" fmla="*/ 107 h 111"/>
                  <a:gd name="T30" fmla="*/ 76 w 209"/>
                  <a:gd name="T31" fmla="*/ 108 h 111"/>
                  <a:gd name="T32" fmla="*/ 78 w 209"/>
                  <a:gd name="T33" fmla="*/ 110 h 111"/>
                  <a:gd name="T34" fmla="*/ 80 w 209"/>
                  <a:gd name="T35" fmla="*/ 111 h 111"/>
                  <a:gd name="T36" fmla="*/ 83 w 209"/>
                  <a:gd name="T37" fmla="*/ 111 h 111"/>
                  <a:gd name="T38" fmla="*/ 145 w 209"/>
                  <a:gd name="T39" fmla="*/ 111 h 111"/>
                  <a:gd name="T40" fmla="*/ 160 w 209"/>
                  <a:gd name="T41" fmla="*/ 104 h 111"/>
                  <a:gd name="T42" fmla="*/ 160 w 209"/>
                  <a:gd name="T43" fmla="*/ 103 h 111"/>
                  <a:gd name="T44" fmla="*/ 160 w 209"/>
                  <a:gd name="T45" fmla="*/ 102 h 111"/>
                  <a:gd name="T46" fmla="*/ 160 w 209"/>
                  <a:gd name="T47" fmla="*/ 101 h 111"/>
                  <a:gd name="T48" fmla="*/ 159 w 209"/>
                  <a:gd name="T49" fmla="*/ 100 h 111"/>
                  <a:gd name="T50" fmla="*/ 159 w 209"/>
                  <a:gd name="T51" fmla="*/ 99 h 111"/>
                  <a:gd name="T52" fmla="*/ 157 w 209"/>
                  <a:gd name="T53" fmla="*/ 99 h 111"/>
                  <a:gd name="T54" fmla="*/ 155 w 209"/>
                  <a:gd name="T55" fmla="*/ 98 h 111"/>
                  <a:gd name="T56" fmla="*/ 88 w 209"/>
                  <a:gd name="T57" fmla="*/ 98 h 111"/>
                  <a:gd name="T58" fmla="*/ 83 w 209"/>
                  <a:gd name="T59" fmla="*/ 95 h 111"/>
                  <a:gd name="T60" fmla="*/ 79 w 209"/>
                  <a:gd name="T61" fmla="*/ 85 h 111"/>
                  <a:gd name="T62" fmla="*/ 88 w 209"/>
                  <a:gd name="T63" fmla="*/ 83 h 111"/>
                  <a:gd name="T64" fmla="*/ 167 w 209"/>
                  <a:gd name="T65" fmla="*/ 83 h 111"/>
                  <a:gd name="T66" fmla="*/ 169 w 209"/>
                  <a:gd name="T67" fmla="*/ 83 h 111"/>
                  <a:gd name="T68" fmla="*/ 170 w 209"/>
                  <a:gd name="T69" fmla="*/ 83 h 111"/>
                  <a:gd name="T70" fmla="*/ 171 w 209"/>
                  <a:gd name="T71" fmla="*/ 83 h 111"/>
                  <a:gd name="T72" fmla="*/ 172 w 209"/>
                  <a:gd name="T73" fmla="*/ 82 h 111"/>
                  <a:gd name="T74" fmla="*/ 173 w 209"/>
                  <a:gd name="T75" fmla="*/ 81 h 111"/>
                  <a:gd name="T76" fmla="*/ 174 w 209"/>
                  <a:gd name="T77" fmla="*/ 81 h 111"/>
                  <a:gd name="T78" fmla="*/ 174 w 209"/>
                  <a:gd name="T79" fmla="*/ 80 h 111"/>
                  <a:gd name="T80" fmla="*/ 175 w 209"/>
                  <a:gd name="T81" fmla="*/ 79 h 111"/>
                  <a:gd name="T82" fmla="*/ 202 w 209"/>
                  <a:gd name="T83" fmla="*/ 32 h 111"/>
                  <a:gd name="T84" fmla="*/ 190 w 209"/>
                  <a:gd name="T85" fmla="*/ 2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111">
                    <a:moveTo>
                      <a:pt x="190" y="21"/>
                    </a:move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1"/>
                      <a:pt x="47" y="21"/>
                      <a:pt x="46" y="21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28" y="0"/>
                      <a:pt x="23" y="0"/>
                    </a:cubicBezTo>
                    <a:cubicBezTo>
                      <a:pt x="19" y="1"/>
                      <a:pt x="16" y="0"/>
                      <a:pt x="14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20"/>
                      <a:pt x="10" y="20"/>
                    </a:cubicBezTo>
                    <a:cubicBezTo>
                      <a:pt x="13" y="20"/>
                      <a:pt x="16" y="18"/>
                      <a:pt x="18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7" y="14"/>
                      <a:pt x="31" y="19"/>
                    </a:cubicBezTo>
                    <a:cubicBezTo>
                      <a:pt x="32" y="20"/>
                      <a:pt x="33" y="23"/>
                      <a:pt x="36" y="26"/>
                    </a:cubicBezTo>
                    <a:cubicBezTo>
                      <a:pt x="35" y="27"/>
                      <a:pt x="36" y="29"/>
                      <a:pt x="36" y="32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08"/>
                      <a:pt x="76" y="108"/>
                      <a:pt x="76" y="108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145" y="111"/>
                      <a:pt x="145" y="111"/>
                      <a:pt x="145" y="111"/>
                    </a:cubicBezTo>
                    <a:cubicBezTo>
                      <a:pt x="156" y="111"/>
                      <a:pt x="160" y="107"/>
                      <a:pt x="160" y="104"/>
                    </a:cubicBezTo>
                    <a:cubicBezTo>
                      <a:pt x="160" y="103"/>
                      <a:pt x="160" y="103"/>
                      <a:pt x="160" y="103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59" y="100"/>
                      <a:pt x="159" y="100"/>
                      <a:pt x="159" y="100"/>
                    </a:cubicBezTo>
                    <a:cubicBezTo>
                      <a:pt x="159" y="99"/>
                      <a:pt x="159" y="99"/>
                      <a:pt x="159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88" y="98"/>
                      <a:pt x="88" y="98"/>
                      <a:pt x="88" y="98"/>
                    </a:cubicBezTo>
                    <a:cubicBezTo>
                      <a:pt x="88" y="98"/>
                      <a:pt x="85" y="99"/>
                      <a:pt x="83" y="95"/>
                    </a:cubicBezTo>
                    <a:cubicBezTo>
                      <a:pt x="79" y="85"/>
                      <a:pt x="79" y="85"/>
                      <a:pt x="79" y="85"/>
                    </a:cubicBezTo>
                    <a:cubicBezTo>
                      <a:pt x="79" y="83"/>
                      <a:pt x="86" y="83"/>
                      <a:pt x="88" y="83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69" y="83"/>
                      <a:pt x="169" y="83"/>
                      <a:pt x="169" y="83"/>
                    </a:cubicBezTo>
                    <a:cubicBezTo>
                      <a:pt x="170" y="83"/>
                      <a:pt x="170" y="83"/>
                      <a:pt x="170" y="83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72" y="82"/>
                      <a:pt x="172" y="82"/>
                      <a:pt x="172" y="82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74" y="81"/>
                      <a:pt x="174" y="81"/>
                      <a:pt x="174" y="81"/>
                    </a:cubicBezTo>
                    <a:cubicBezTo>
                      <a:pt x="174" y="80"/>
                      <a:pt x="174" y="80"/>
                      <a:pt x="174" y="80"/>
                    </a:cubicBezTo>
                    <a:cubicBezTo>
                      <a:pt x="175" y="79"/>
                      <a:pt x="175" y="79"/>
                      <a:pt x="175" y="79"/>
                    </a:cubicBezTo>
                    <a:cubicBezTo>
                      <a:pt x="202" y="32"/>
                      <a:pt x="202" y="32"/>
                      <a:pt x="202" y="32"/>
                    </a:cubicBezTo>
                    <a:cubicBezTo>
                      <a:pt x="209" y="21"/>
                      <a:pt x="203" y="21"/>
                      <a:pt x="19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9344448" y="4400081"/>
                <a:ext cx="66141" cy="693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Oval 26"/>
              <p:cNvSpPr>
                <a:spLocks noChangeArrowheads="1"/>
              </p:cNvSpPr>
              <p:nvPr/>
            </p:nvSpPr>
            <p:spPr bwMode="auto">
              <a:xfrm>
                <a:off x="9477815" y="4400081"/>
                <a:ext cx="66141" cy="6939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50416" y="2212111"/>
              <a:ext cx="1059194" cy="1174790"/>
              <a:chOff x="10116458" y="1627567"/>
              <a:chExt cx="1281624" cy="1421496"/>
            </a:xfrm>
          </p:grpSpPr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0116458" y="1627567"/>
                <a:ext cx="1281624" cy="1421496"/>
              </a:xfrm>
              <a:custGeom>
                <a:avLst/>
                <a:gdLst>
                  <a:gd name="T0" fmla="*/ 448 w 500"/>
                  <a:gd name="T1" fmla="*/ 345 h 554"/>
                  <a:gd name="T2" fmla="*/ 345 w 500"/>
                  <a:gd name="T3" fmla="*/ 53 h 554"/>
                  <a:gd name="T4" fmla="*/ 52 w 500"/>
                  <a:gd name="T5" fmla="*/ 153 h 554"/>
                  <a:gd name="T6" fmla="*/ 155 w 500"/>
                  <a:gd name="T7" fmla="*/ 445 h 554"/>
                  <a:gd name="T8" fmla="*/ 169 w 500"/>
                  <a:gd name="T9" fmla="*/ 451 h 554"/>
                  <a:gd name="T10" fmla="*/ 210 w 500"/>
                  <a:gd name="T11" fmla="*/ 554 h 554"/>
                  <a:gd name="T12" fmla="*/ 264 w 500"/>
                  <a:gd name="T13" fmla="*/ 467 h 554"/>
                  <a:gd name="T14" fmla="*/ 448 w 500"/>
                  <a:gd name="T15" fmla="*/ 345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554">
                    <a:moveTo>
                      <a:pt x="448" y="345"/>
                    </a:moveTo>
                    <a:cubicBezTo>
                      <a:pt x="500" y="237"/>
                      <a:pt x="454" y="106"/>
                      <a:pt x="345" y="53"/>
                    </a:cubicBezTo>
                    <a:cubicBezTo>
                      <a:pt x="235" y="0"/>
                      <a:pt x="104" y="45"/>
                      <a:pt x="52" y="153"/>
                    </a:cubicBezTo>
                    <a:cubicBezTo>
                      <a:pt x="0" y="261"/>
                      <a:pt x="46" y="392"/>
                      <a:pt x="155" y="445"/>
                    </a:cubicBezTo>
                    <a:cubicBezTo>
                      <a:pt x="160" y="447"/>
                      <a:pt x="164" y="449"/>
                      <a:pt x="169" y="451"/>
                    </a:cubicBezTo>
                    <a:cubicBezTo>
                      <a:pt x="210" y="554"/>
                      <a:pt x="210" y="554"/>
                      <a:pt x="210" y="554"/>
                    </a:cubicBezTo>
                    <a:cubicBezTo>
                      <a:pt x="264" y="467"/>
                      <a:pt x="264" y="467"/>
                      <a:pt x="264" y="467"/>
                    </a:cubicBezTo>
                    <a:cubicBezTo>
                      <a:pt x="341" y="463"/>
                      <a:pt x="413" y="418"/>
                      <a:pt x="448" y="3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10379939" y="2194647"/>
                <a:ext cx="251554" cy="330707"/>
              </a:xfrm>
              <a:custGeom>
                <a:avLst/>
                <a:gdLst>
                  <a:gd name="T0" fmla="*/ 78 w 98"/>
                  <a:gd name="T1" fmla="*/ 44 h 129"/>
                  <a:gd name="T2" fmla="*/ 98 w 98"/>
                  <a:gd name="T3" fmla="*/ 55 h 129"/>
                  <a:gd name="T4" fmla="*/ 67 w 98"/>
                  <a:gd name="T5" fmla="*/ 0 h 129"/>
                  <a:gd name="T6" fmla="*/ 3 w 98"/>
                  <a:gd name="T7" fmla="*/ 0 h 129"/>
                  <a:gd name="T8" fmla="*/ 21 w 98"/>
                  <a:gd name="T9" fmla="*/ 11 h 129"/>
                  <a:gd name="T10" fmla="*/ 7 w 98"/>
                  <a:gd name="T11" fmla="*/ 38 h 129"/>
                  <a:gd name="T12" fmla="*/ 7 w 98"/>
                  <a:gd name="T13" fmla="*/ 64 h 129"/>
                  <a:gd name="T14" fmla="*/ 44 w 98"/>
                  <a:gd name="T15" fmla="*/ 129 h 129"/>
                  <a:gd name="T16" fmla="*/ 47 w 98"/>
                  <a:gd name="T17" fmla="*/ 97 h 129"/>
                  <a:gd name="T18" fmla="*/ 78 w 98"/>
                  <a:gd name="T19" fmla="*/ 44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" h="129">
                    <a:moveTo>
                      <a:pt x="78" y="44"/>
                    </a:moveTo>
                    <a:cubicBezTo>
                      <a:pt x="98" y="55"/>
                      <a:pt x="98" y="55"/>
                      <a:pt x="98" y="55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0" y="50"/>
                      <a:pt x="7" y="64"/>
                      <a:pt x="7" y="64"/>
                    </a:cubicBezTo>
                    <a:cubicBezTo>
                      <a:pt x="44" y="129"/>
                      <a:pt x="44" y="129"/>
                      <a:pt x="44" y="129"/>
                    </a:cubicBezTo>
                    <a:cubicBezTo>
                      <a:pt x="38" y="117"/>
                      <a:pt x="47" y="97"/>
                      <a:pt x="47" y="97"/>
                    </a:cubicBezTo>
                    <a:lnTo>
                      <a:pt x="78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10460176" y="2435358"/>
                <a:ext cx="274324" cy="166980"/>
              </a:xfrm>
              <a:custGeom>
                <a:avLst/>
                <a:gdLst>
                  <a:gd name="T0" fmla="*/ 62 w 107"/>
                  <a:gd name="T1" fmla="*/ 65 h 65"/>
                  <a:gd name="T2" fmla="*/ 107 w 107"/>
                  <a:gd name="T3" fmla="*/ 64 h 65"/>
                  <a:gd name="T4" fmla="*/ 107 w 107"/>
                  <a:gd name="T5" fmla="*/ 0 h 65"/>
                  <a:gd name="T6" fmla="*/ 30 w 107"/>
                  <a:gd name="T7" fmla="*/ 0 h 65"/>
                  <a:gd name="T8" fmla="*/ 62 w 107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65">
                    <a:moveTo>
                      <a:pt x="62" y="65"/>
                    </a:moveTo>
                    <a:cubicBezTo>
                      <a:pt x="107" y="64"/>
                      <a:pt x="107" y="64"/>
                      <a:pt x="107" y="64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0" y="58"/>
                      <a:pt x="62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10678117" y="1925745"/>
                <a:ext cx="338297" cy="214688"/>
              </a:xfrm>
              <a:custGeom>
                <a:avLst/>
                <a:gdLst>
                  <a:gd name="T0" fmla="*/ 101 w 132"/>
                  <a:gd name="T1" fmla="*/ 83 h 84"/>
                  <a:gd name="T2" fmla="*/ 132 w 132"/>
                  <a:gd name="T3" fmla="*/ 28 h 84"/>
                  <a:gd name="T4" fmla="*/ 113 w 132"/>
                  <a:gd name="T5" fmla="*/ 38 h 84"/>
                  <a:gd name="T6" fmla="*/ 97 w 132"/>
                  <a:gd name="T7" fmla="*/ 12 h 84"/>
                  <a:gd name="T8" fmla="*/ 74 w 132"/>
                  <a:gd name="T9" fmla="*/ 0 h 84"/>
                  <a:gd name="T10" fmla="*/ 0 w 132"/>
                  <a:gd name="T11" fmla="*/ 0 h 84"/>
                  <a:gd name="T12" fmla="*/ 26 w 132"/>
                  <a:gd name="T13" fmla="*/ 19 h 84"/>
                  <a:gd name="T14" fmla="*/ 57 w 132"/>
                  <a:gd name="T15" fmla="*/ 71 h 84"/>
                  <a:gd name="T16" fmla="*/ 38 w 132"/>
                  <a:gd name="T17" fmla="*/ 84 h 84"/>
                  <a:gd name="T18" fmla="*/ 101 w 132"/>
                  <a:gd name="T19" fmla="*/ 8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84">
                    <a:moveTo>
                      <a:pt x="101" y="83"/>
                    </a:moveTo>
                    <a:cubicBezTo>
                      <a:pt x="132" y="28"/>
                      <a:pt x="132" y="28"/>
                      <a:pt x="132" y="28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0" y="1"/>
                      <a:pt x="74" y="0"/>
                      <a:pt x="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"/>
                      <a:pt x="26" y="19"/>
                      <a:pt x="26" y="19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38" y="84"/>
                      <a:pt x="38" y="84"/>
                      <a:pt x="38" y="84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10492705" y="1869362"/>
                <a:ext cx="238542" cy="312274"/>
              </a:xfrm>
              <a:custGeom>
                <a:avLst/>
                <a:gdLst>
                  <a:gd name="T0" fmla="*/ 93 w 93"/>
                  <a:gd name="T1" fmla="*/ 55 h 122"/>
                  <a:gd name="T2" fmla="*/ 21 w 93"/>
                  <a:gd name="T3" fmla="*/ 51 h 122"/>
                  <a:gd name="T4" fmla="*/ 0 w 93"/>
                  <a:gd name="T5" fmla="*/ 91 h 122"/>
                  <a:gd name="T6" fmla="*/ 56 w 93"/>
                  <a:gd name="T7" fmla="*/ 122 h 122"/>
                  <a:gd name="T8" fmla="*/ 93 w 93"/>
                  <a:gd name="T9" fmla="*/ 5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122">
                    <a:moveTo>
                      <a:pt x="93" y="55"/>
                    </a:moveTo>
                    <a:cubicBezTo>
                      <a:pt x="93" y="55"/>
                      <a:pt x="57" y="0"/>
                      <a:pt x="21" y="5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56" y="122"/>
                      <a:pt x="56" y="122"/>
                      <a:pt x="56" y="122"/>
                    </a:cubicBezTo>
                    <a:lnTo>
                      <a:pt x="93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10787630" y="2374639"/>
                <a:ext cx="313358" cy="278661"/>
              </a:xfrm>
              <a:custGeom>
                <a:avLst/>
                <a:gdLst>
                  <a:gd name="T0" fmla="*/ 93 w 122"/>
                  <a:gd name="T1" fmla="*/ 19 h 109"/>
                  <a:gd name="T2" fmla="*/ 32 w 122"/>
                  <a:gd name="T3" fmla="*/ 22 h 109"/>
                  <a:gd name="T4" fmla="*/ 30 w 122"/>
                  <a:gd name="T5" fmla="*/ 0 h 109"/>
                  <a:gd name="T6" fmla="*/ 0 w 122"/>
                  <a:gd name="T7" fmla="*/ 55 h 109"/>
                  <a:gd name="T8" fmla="*/ 35 w 122"/>
                  <a:gd name="T9" fmla="*/ 109 h 109"/>
                  <a:gd name="T10" fmla="*/ 35 w 122"/>
                  <a:gd name="T11" fmla="*/ 87 h 109"/>
                  <a:gd name="T12" fmla="*/ 65 w 122"/>
                  <a:gd name="T13" fmla="*/ 85 h 109"/>
                  <a:gd name="T14" fmla="*/ 87 w 122"/>
                  <a:gd name="T15" fmla="*/ 71 h 109"/>
                  <a:gd name="T16" fmla="*/ 122 w 122"/>
                  <a:gd name="T17" fmla="*/ 5 h 109"/>
                  <a:gd name="T18" fmla="*/ 93 w 122"/>
                  <a:gd name="T19" fmla="*/ 1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09">
                    <a:moveTo>
                      <a:pt x="93" y="19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87"/>
                      <a:pt x="35" y="87"/>
                      <a:pt x="35" y="87"/>
                    </a:cubicBezTo>
                    <a:cubicBezTo>
                      <a:pt x="65" y="85"/>
                      <a:pt x="65" y="85"/>
                      <a:pt x="65" y="85"/>
                    </a:cubicBezTo>
                    <a:cubicBezTo>
                      <a:pt x="78" y="84"/>
                      <a:pt x="87" y="71"/>
                      <a:pt x="87" y="71"/>
                    </a:cubicBezTo>
                    <a:cubicBezTo>
                      <a:pt x="122" y="5"/>
                      <a:pt x="122" y="5"/>
                      <a:pt x="122" y="5"/>
                    </a:cubicBezTo>
                    <a:cubicBezTo>
                      <a:pt x="115" y="17"/>
                      <a:pt x="93" y="19"/>
                      <a:pt x="9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10896058" y="2143686"/>
                <a:ext cx="271071" cy="253722"/>
              </a:xfrm>
              <a:custGeom>
                <a:avLst/>
                <a:gdLst>
                  <a:gd name="T0" fmla="*/ 41 w 106"/>
                  <a:gd name="T1" fmla="*/ 99 h 99"/>
                  <a:gd name="T2" fmla="*/ 79 w 106"/>
                  <a:gd name="T3" fmla="*/ 38 h 99"/>
                  <a:gd name="T4" fmla="*/ 53 w 106"/>
                  <a:gd name="T5" fmla="*/ 0 h 99"/>
                  <a:gd name="T6" fmla="*/ 0 w 106"/>
                  <a:gd name="T7" fmla="*/ 34 h 99"/>
                  <a:gd name="T8" fmla="*/ 41 w 106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99">
                    <a:moveTo>
                      <a:pt x="41" y="99"/>
                    </a:moveTo>
                    <a:cubicBezTo>
                      <a:pt x="41" y="99"/>
                      <a:pt x="106" y="93"/>
                      <a:pt x="79" y="3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41" y="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224304" y="2008696"/>
              <a:ext cx="802907" cy="909544"/>
              <a:chOff x="7059862" y="1381434"/>
              <a:chExt cx="971518" cy="1100548"/>
            </a:xfrm>
          </p:grpSpPr>
          <p:sp>
            <p:nvSpPr>
              <p:cNvPr id="23" name="Freeform 17"/>
              <p:cNvSpPr>
                <a:spLocks/>
              </p:cNvSpPr>
              <p:nvPr/>
            </p:nvSpPr>
            <p:spPr bwMode="auto">
              <a:xfrm>
                <a:off x="7059862" y="1381434"/>
                <a:ext cx="971518" cy="1100548"/>
              </a:xfrm>
              <a:custGeom>
                <a:avLst/>
                <a:gdLst>
                  <a:gd name="T0" fmla="*/ 359 w 379"/>
                  <a:gd name="T1" fmla="*/ 224 h 429"/>
                  <a:gd name="T2" fmla="*/ 226 w 379"/>
                  <a:gd name="T3" fmla="*/ 20 h 429"/>
                  <a:gd name="T4" fmla="*/ 20 w 379"/>
                  <a:gd name="T5" fmla="*/ 151 h 429"/>
                  <a:gd name="T6" fmla="*/ 153 w 379"/>
                  <a:gd name="T7" fmla="*/ 355 h 429"/>
                  <a:gd name="T8" fmla="*/ 165 w 379"/>
                  <a:gd name="T9" fmla="*/ 357 h 429"/>
                  <a:gd name="T10" fmla="*/ 215 w 379"/>
                  <a:gd name="T11" fmla="*/ 429 h 429"/>
                  <a:gd name="T12" fmla="*/ 241 w 379"/>
                  <a:gd name="T13" fmla="*/ 352 h 429"/>
                  <a:gd name="T14" fmla="*/ 359 w 379"/>
                  <a:gd name="T15" fmla="*/ 224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9" h="429">
                    <a:moveTo>
                      <a:pt x="359" y="224"/>
                    </a:moveTo>
                    <a:cubicBezTo>
                      <a:pt x="379" y="132"/>
                      <a:pt x="319" y="40"/>
                      <a:pt x="226" y="20"/>
                    </a:cubicBezTo>
                    <a:cubicBezTo>
                      <a:pt x="132" y="0"/>
                      <a:pt x="40" y="58"/>
                      <a:pt x="20" y="151"/>
                    </a:cubicBezTo>
                    <a:cubicBezTo>
                      <a:pt x="0" y="244"/>
                      <a:pt x="60" y="335"/>
                      <a:pt x="153" y="355"/>
                    </a:cubicBezTo>
                    <a:cubicBezTo>
                      <a:pt x="157" y="356"/>
                      <a:pt x="161" y="357"/>
                      <a:pt x="165" y="357"/>
                    </a:cubicBezTo>
                    <a:cubicBezTo>
                      <a:pt x="215" y="429"/>
                      <a:pt x="215" y="429"/>
                      <a:pt x="215" y="429"/>
                    </a:cubicBezTo>
                    <a:cubicBezTo>
                      <a:pt x="241" y="352"/>
                      <a:pt x="241" y="352"/>
                      <a:pt x="241" y="352"/>
                    </a:cubicBezTo>
                    <a:cubicBezTo>
                      <a:pt x="299" y="334"/>
                      <a:pt x="346" y="287"/>
                      <a:pt x="359" y="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33"/>
              <p:cNvSpPr>
                <a:spLocks noEditPoints="1"/>
              </p:cNvSpPr>
              <p:nvPr/>
            </p:nvSpPr>
            <p:spPr bwMode="auto">
              <a:xfrm>
                <a:off x="7400327" y="1646000"/>
                <a:ext cx="272155" cy="451062"/>
              </a:xfrm>
              <a:custGeom>
                <a:avLst/>
                <a:gdLst>
                  <a:gd name="T0" fmla="*/ 65 w 106"/>
                  <a:gd name="T1" fmla="*/ 81 h 176"/>
                  <a:gd name="T2" fmla="*/ 106 w 106"/>
                  <a:gd name="T3" fmla="*/ 28 h 176"/>
                  <a:gd name="T4" fmla="*/ 106 w 106"/>
                  <a:gd name="T5" fmla="*/ 0 h 176"/>
                  <a:gd name="T6" fmla="*/ 98 w 106"/>
                  <a:gd name="T7" fmla="*/ 0 h 176"/>
                  <a:gd name="T8" fmla="*/ 8 w 106"/>
                  <a:gd name="T9" fmla="*/ 0 h 176"/>
                  <a:gd name="T10" fmla="*/ 0 w 106"/>
                  <a:gd name="T11" fmla="*/ 0 h 176"/>
                  <a:gd name="T12" fmla="*/ 0 w 106"/>
                  <a:gd name="T13" fmla="*/ 28 h 176"/>
                  <a:gd name="T14" fmla="*/ 0 w 106"/>
                  <a:gd name="T15" fmla="*/ 28 h 176"/>
                  <a:gd name="T16" fmla="*/ 42 w 106"/>
                  <a:gd name="T17" fmla="*/ 81 h 176"/>
                  <a:gd name="T18" fmla="*/ 48 w 106"/>
                  <a:gd name="T19" fmla="*/ 89 h 176"/>
                  <a:gd name="T20" fmla="*/ 45 w 106"/>
                  <a:gd name="T21" fmla="*/ 94 h 176"/>
                  <a:gd name="T22" fmla="*/ 0 w 106"/>
                  <a:gd name="T23" fmla="*/ 147 h 176"/>
                  <a:gd name="T24" fmla="*/ 0 w 106"/>
                  <a:gd name="T25" fmla="*/ 147 h 176"/>
                  <a:gd name="T26" fmla="*/ 0 w 106"/>
                  <a:gd name="T27" fmla="*/ 176 h 176"/>
                  <a:gd name="T28" fmla="*/ 8 w 106"/>
                  <a:gd name="T29" fmla="*/ 176 h 176"/>
                  <a:gd name="T30" fmla="*/ 98 w 106"/>
                  <a:gd name="T31" fmla="*/ 176 h 176"/>
                  <a:gd name="T32" fmla="*/ 106 w 106"/>
                  <a:gd name="T33" fmla="*/ 176 h 176"/>
                  <a:gd name="T34" fmla="*/ 106 w 106"/>
                  <a:gd name="T35" fmla="*/ 147 h 176"/>
                  <a:gd name="T36" fmla="*/ 62 w 106"/>
                  <a:gd name="T37" fmla="*/ 94 h 176"/>
                  <a:gd name="T38" fmla="*/ 59 w 106"/>
                  <a:gd name="T39" fmla="*/ 89 h 176"/>
                  <a:gd name="T40" fmla="*/ 65 w 106"/>
                  <a:gd name="T41" fmla="*/ 81 h 176"/>
                  <a:gd name="T42" fmla="*/ 16 w 106"/>
                  <a:gd name="T43" fmla="*/ 147 h 176"/>
                  <a:gd name="T44" fmla="*/ 16 w 106"/>
                  <a:gd name="T45" fmla="*/ 143 h 176"/>
                  <a:gd name="T46" fmla="*/ 16 w 106"/>
                  <a:gd name="T47" fmla="*/ 143 h 176"/>
                  <a:gd name="T48" fmla="*/ 47 w 106"/>
                  <a:gd name="T49" fmla="*/ 106 h 176"/>
                  <a:gd name="T50" fmla="*/ 16 w 106"/>
                  <a:gd name="T51" fmla="*/ 147 h 176"/>
                  <a:gd name="T52" fmla="*/ 90 w 106"/>
                  <a:gd name="T53" fmla="*/ 143 h 176"/>
                  <a:gd name="T54" fmla="*/ 90 w 106"/>
                  <a:gd name="T55" fmla="*/ 145 h 176"/>
                  <a:gd name="T56" fmla="*/ 58 w 106"/>
                  <a:gd name="T57" fmla="*/ 106 h 176"/>
                  <a:gd name="T58" fmla="*/ 90 w 106"/>
                  <a:gd name="T59" fmla="*/ 143 h 176"/>
                  <a:gd name="T60" fmla="*/ 47 w 106"/>
                  <a:gd name="T61" fmla="*/ 47 h 176"/>
                  <a:gd name="T62" fmla="*/ 21 w 106"/>
                  <a:gd name="T63" fmla="*/ 51 h 176"/>
                  <a:gd name="T64" fmla="*/ 16 w 106"/>
                  <a:gd name="T65" fmla="*/ 32 h 176"/>
                  <a:gd name="T66" fmla="*/ 16 w 106"/>
                  <a:gd name="T67" fmla="*/ 32 h 176"/>
                  <a:gd name="T68" fmla="*/ 16 w 106"/>
                  <a:gd name="T69" fmla="*/ 12 h 176"/>
                  <a:gd name="T70" fmla="*/ 22 w 106"/>
                  <a:gd name="T71" fmla="*/ 12 h 176"/>
                  <a:gd name="T72" fmla="*/ 85 w 106"/>
                  <a:gd name="T73" fmla="*/ 12 h 176"/>
                  <a:gd name="T74" fmla="*/ 90 w 106"/>
                  <a:gd name="T75" fmla="*/ 12 h 176"/>
                  <a:gd name="T76" fmla="*/ 90 w 106"/>
                  <a:gd name="T77" fmla="*/ 32 h 176"/>
                  <a:gd name="T78" fmla="*/ 89 w 106"/>
                  <a:gd name="T79" fmla="*/ 42 h 176"/>
                  <a:gd name="T80" fmla="*/ 68 w 106"/>
                  <a:gd name="T81" fmla="*/ 49 h 176"/>
                  <a:gd name="T82" fmla="*/ 47 w 106"/>
                  <a:gd name="T83" fmla="*/ 4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6" h="176">
                    <a:moveTo>
                      <a:pt x="65" y="81"/>
                    </a:moveTo>
                    <a:cubicBezTo>
                      <a:pt x="89" y="75"/>
                      <a:pt x="106" y="54"/>
                      <a:pt x="106" y="28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4"/>
                      <a:pt x="18" y="76"/>
                      <a:pt x="42" y="81"/>
                    </a:cubicBezTo>
                    <a:cubicBezTo>
                      <a:pt x="45" y="83"/>
                      <a:pt x="47" y="86"/>
                      <a:pt x="48" y="89"/>
                    </a:cubicBezTo>
                    <a:cubicBezTo>
                      <a:pt x="47" y="91"/>
                      <a:pt x="46" y="92"/>
                      <a:pt x="45" y="94"/>
                    </a:cubicBezTo>
                    <a:cubicBezTo>
                      <a:pt x="20" y="98"/>
                      <a:pt x="0" y="12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98" y="176"/>
                      <a:pt x="98" y="176"/>
                      <a:pt x="98" y="176"/>
                    </a:cubicBezTo>
                    <a:cubicBezTo>
                      <a:pt x="106" y="176"/>
                      <a:pt x="106" y="176"/>
                      <a:pt x="106" y="176"/>
                    </a:cubicBezTo>
                    <a:cubicBezTo>
                      <a:pt x="106" y="147"/>
                      <a:pt x="106" y="147"/>
                      <a:pt x="106" y="147"/>
                    </a:cubicBezTo>
                    <a:cubicBezTo>
                      <a:pt x="106" y="120"/>
                      <a:pt x="87" y="98"/>
                      <a:pt x="62" y="94"/>
                    </a:cubicBezTo>
                    <a:cubicBezTo>
                      <a:pt x="61" y="92"/>
                      <a:pt x="60" y="91"/>
                      <a:pt x="59" y="89"/>
                    </a:cubicBezTo>
                    <a:cubicBezTo>
                      <a:pt x="60" y="86"/>
                      <a:pt x="62" y="83"/>
                      <a:pt x="65" y="81"/>
                    </a:cubicBezTo>
                    <a:close/>
                    <a:moveTo>
                      <a:pt x="16" y="147"/>
                    </a:move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16" y="124"/>
                      <a:pt x="29" y="109"/>
                      <a:pt x="47" y="106"/>
                    </a:cubicBezTo>
                    <a:cubicBezTo>
                      <a:pt x="47" y="113"/>
                      <a:pt x="43" y="131"/>
                      <a:pt x="16" y="147"/>
                    </a:cubicBezTo>
                    <a:close/>
                    <a:moveTo>
                      <a:pt x="90" y="143"/>
                    </a:moveTo>
                    <a:cubicBezTo>
                      <a:pt x="90" y="145"/>
                      <a:pt x="90" y="145"/>
                      <a:pt x="90" y="145"/>
                    </a:cubicBezTo>
                    <a:cubicBezTo>
                      <a:pt x="79" y="138"/>
                      <a:pt x="57" y="122"/>
                      <a:pt x="58" y="106"/>
                    </a:cubicBezTo>
                    <a:cubicBezTo>
                      <a:pt x="76" y="109"/>
                      <a:pt x="90" y="124"/>
                      <a:pt x="90" y="143"/>
                    </a:cubicBezTo>
                    <a:close/>
                    <a:moveTo>
                      <a:pt x="47" y="47"/>
                    </a:moveTo>
                    <a:cubicBezTo>
                      <a:pt x="36" y="42"/>
                      <a:pt x="26" y="48"/>
                      <a:pt x="21" y="51"/>
                    </a:cubicBezTo>
                    <a:cubicBezTo>
                      <a:pt x="18" y="46"/>
                      <a:pt x="16" y="39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0" y="36"/>
                      <a:pt x="90" y="39"/>
                      <a:pt x="89" y="42"/>
                    </a:cubicBezTo>
                    <a:cubicBezTo>
                      <a:pt x="83" y="42"/>
                      <a:pt x="72" y="47"/>
                      <a:pt x="68" y="49"/>
                    </a:cubicBezTo>
                    <a:cubicBezTo>
                      <a:pt x="63" y="52"/>
                      <a:pt x="63" y="53"/>
                      <a:pt x="47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7375389" y="2115495"/>
                <a:ext cx="319864" cy="56383"/>
              </a:xfrm>
              <a:custGeom>
                <a:avLst/>
                <a:gdLst>
                  <a:gd name="T0" fmla="*/ 117 w 125"/>
                  <a:gd name="T1" fmla="*/ 0 h 22"/>
                  <a:gd name="T2" fmla="*/ 8 w 125"/>
                  <a:gd name="T3" fmla="*/ 0 h 22"/>
                  <a:gd name="T4" fmla="*/ 0 w 125"/>
                  <a:gd name="T5" fmla="*/ 11 h 22"/>
                  <a:gd name="T6" fmla="*/ 8 w 125"/>
                  <a:gd name="T7" fmla="*/ 22 h 22"/>
                  <a:gd name="T8" fmla="*/ 117 w 125"/>
                  <a:gd name="T9" fmla="*/ 22 h 22"/>
                  <a:gd name="T10" fmla="*/ 125 w 125"/>
                  <a:gd name="T11" fmla="*/ 11 h 22"/>
                  <a:gd name="T12" fmla="*/ 117 w 125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2">
                    <a:moveTo>
                      <a:pt x="11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1"/>
                    </a:cubicBezTo>
                    <a:cubicBezTo>
                      <a:pt x="0" y="17"/>
                      <a:pt x="3" y="22"/>
                      <a:pt x="8" y="22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21" y="22"/>
                      <a:pt x="125" y="17"/>
                      <a:pt x="125" y="11"/>
                    </a:cubicBezTo>
                    <a:cubicBezTo>
                      <a:pt x="125" y="5"/>
                      <a:pt x="121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35"/>
              <p:cNvSpPr>
                <a:spLocks/>
              </p:cNvSpPr>
              <p:nvPr/>
            </p:nvSpPr>
            <p:spPr bwMode="auto">
              <a:xfrm>
                <a:off x="7375389" y="1569016"/>
                <a:ext cx="319864" cy="58551"/>
              </a:xfrm>
              <a:custGeom>
                <a:avLst/>
                <a:gdLst>
                  <a:gd name="T0" fmla="*/ 8 w 125"/>
                  <a:gd name="T1" fmla="*/ 23 h 23"/>
                  <a:gd name="T2" fmla="*/ 117 w 125"/>
                  <a:gd name="T3" fmla="*/ 23 h 23"/>
                  <a:gd name="T4" fmla="*/ 125 w 125"/>
                  <a:gd name="T5" fmla="*/ 11 h 23"/>
                  <a:gd name="T6" fmla="*/ 117 w 125"/>
                  <a:gd name="T7" fmla="*/ 0 h 23"/>
                  <a:gd name="T8" fmla="*/ 8 w 125"/>
                  <a:gd name="T9" fmla="*/ 0 h 23"/>
                  <a:gd name="T10" fmla="*/ 0 w 125"/>
                  <a:gd name="T11" fmla="*/ 11 h 23"/>
                  <a:gd name="T12" fmla="*/ 8 w 125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" h="23">
                    <a:moveTo>
                      <a:pt x="8" y="23"/>
                    </a:moveTo>
                    <a:cubicBezTo>
                      <a:pt x="117" y="23"/>
                      <a:pt x="117" y="23"/>
                      <a:pt x="117" y="23"/>
                    </a:cubicBezTo>
                    <a:cubicBezTo>
                      <a:pt x="121" y="23"/>
                      <a:pt x="125" y="17"/>
                      <a:pt x="125" y="11"/>
                    </a:cubicBezTo>
                    <a:cubicBezTo>
                      <a:pt x="125" y="5"/>
                      <a:pt x="121" y="0"/>
                      <a:pt x="11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1"/>
                    </a:cubicBezTo>
                    <a:cubicBezTo>
                      <a:pt x="0" y="17"/>
                      <a:pt x="3" y="23"/>
                      <a:pt x="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309484" y="3068785"/>
              <a:ext cx="1059194" cy="1156869"/>
              <a:chOff x="8372930" y="2664142"/>
              <a:chExt cx="1281624" cy="1399811"/>
            </a:xfrm>
          </p:grpSpPr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8372930" y="2664142"/>
                <a:ext cx="1281624" cy="1399811"/>
              </a:xfrm>
              <a:custGeom>
                <a:avLst/>
                <a:gdLst>
                  <a:gd name="T0" fmla="*/ 435 w 500"/>
                  <a:gd name="T1" fmla="*/ 369 h 546"/>
                  <a:gd name="T2" fmla="*/ 369 w 500"/>
                  <a:gd name="T3" fmla="*/ 66 h 546"/>
                  <a:gd name="T4" fmla="*/ 66 w 500"/>
                  <a:gd name="T5" fmla="*/ 129 h 546"/>
                  <a:gd name="T6" fmla="*/ 132 w 500"/>
                  <a:gd name="T7" fmla="*/ 431 h 546"/>
                  <a:gd name="T8" fmla="*/ 144 w 500"/>
                  <a:gd name="T9" fmla="*/ 439 h 546"/>
                  <a:gd name="T10" fmla="*/ 172 w 500"/>
                  <a:gd name="T11" fmla="*/ 546 h 546"/>
                  <a:gd name="T12" fmla="*/ 237 w 500"/>
                  <a:gd name="T13" fmla="*/ 466 h 546"/>
                  <a:gd name="T14" fmla="*/ 435 w 500"/>
                  <a:gd name="T1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546">
                    <a:moveTo>
                      <a:pt x="435" y="369"/>
                    </a:moveTo>
                    <a:cubicBezTo>
                      <a:pt x="500" y="268"/>
                      <a:pt x="471" y="133"/>
                      <a:pt x="369" y="66"/>
                    </a:cubicBezTo>
                    <a:cubicBezTo>
                      <a:pt x="267" y="0"/>
                      <a:pt x="131" y="28"/>
                      <a:pt x="66" y="129"/>
                    </a:cubicBezTo>
                    <a:cubicBezTo>
                      <a:pt x="0" y="229"/>
                      <a:pt x="30" y="365"/>
                      <a:pt x="132" y="431"/>
                    </a:cubicBezTo>
                    <a:cubicBezTo>
                      <a:pt x="136" y="434"/>
                      <a:pt x="140" y="436"/>
                      <a:pt x="144" y="439"/>
                    </a:cubicBezTo>
                    <a:cubicBezTo>
                      <a:pt x="172" y="546"/>
                      <a:pt x="172" y="546"/>
                      <a:pt x="172" y="546"/>
                    </a:cubicBezTo>
                    <a:cubicBezTo>
                      <a:pt x="237" y="466"/>
                      <a:pt x="237" y="466"/>
                      <a:pt x="237" y="466"/>
                    </a:cubicBezTo>
                    <a:cubicBezTo>
                      <a:pt x="313" y="472"/>
                      <a:pt x="390" y="437"/>
                      <a:pt x="435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36"/>
              <p:cNvSpPr>
                <a:spLocks noEditPoints="1"/>
              </p:cNvSpPr>
              <p:nvPr/>
            </p:nvSpPr>
            <p:spPr bwMode="auto">
              <a:xfrm>
                <a:off x="8767609" y="2946056"/>
                <a:ext cx="479253" cy="715627"/>
              </a:xfrm>
              <a:custGeom>
                <a:avLst/>
                <a:gdLst>
                  <a:gd name="T0" fmla="*/ 93 w 187"/>
                  <a:gd name="T1" fmla="*/ 1 h 279"/>
                  <a:gd name="T2" fmla="*/ 18 w 187"/>
                  <a:gd name="T3" fmla="*/ 38 h 279"/>
                  <a:gd name="T4" fmla="*/ 2 w 187"/>
                  <a:gd name="T5" fmla="*/ 103 h 279"/>
                  <a:gd name="T6" fmla="*/ 27 w 187"/>
                  <a:gd name="T7" fmla="*/ 158 h 279"/>
                  <a:gd name="T8" fmla="*/ 27 w 187"/>
                  <a:gd name="T9" fmla="*/ 158 h 279"/>
                  <a:gd name="T10" fmla="*/ 42 w 187"/>
                  <a:gd name="T11" fmla="*/ 204 h 279"/>
                  <a:gd name="T12" fmla="*/ 51 w 187"/>
                  <a:gd name="T13" fmla="*/ 269 h 279"/>
                  <a:gd name="T14" fmla="*/ 55 w 187"/>
                  <a:gd name="T15" fmla="*/ 273 h 279"/>
                  <a:gd name="T16" fmla="*/ 91 w 187"/>
                  <a:gd name="T17" fmla="*/ 279 h 279"/>
                  <a:gd name="T18" fmla="*/ 134 w 187"/>
                  <a:gd name="T19" fmla="*/ 271 h 279"/>
                  <a:gd name="T20" fmla="*/ 144 w 187"/>
                  <a:gd name="T21" fmla="*/ 246 h 279"/>
                  <a:gd name="T22" fmla="*/ 149 w 187"/>
                  <a:gd name="T23" fmla="*/ 184 h 279"/>
                  <a:gd name="T24" fmla="*/ 160 w 187"/>
                  <a:gd name="T25" fmla="*/ 156 h 279"/>
                  <a:gd name="T26" fmla="*/ 176 w 187"/>
                  <a:gd name="T27" fmla="*/ 127 h 279"/>
                  <a:gd name="T28" fmla="*/ 185 w 187"/>
                  <a:gd name="T29" fmla="*/ 70 h 279"/>
                  <a:gd name="T30" fmla="*/ 94 w 187"/>
                  <a:gd name="T31" fmla="*/ 1 h 279"/>
                  <a:gd name="T32" fmla="*/ 164 w 187"/>
                  <a:gd name="T33" fmla="*/ 74 h 279"/>
                  <a:gd name="T34" fmla="*/ 130 w 187"/>
                  <a:gd name="T35" fmla="*/ 169 h 279"/>
                  <a:gd name="T36" fmla="*/ 127 w 187"/>
                  <a:gd name="T37" fmla="*/ 184 h 279"/>
                  <a:gd name="T38" fmla="*/ 125 w 187"/>
                  <a:gd name="T39" fmla="*/ 193 h 279"/>
                  <a:gd name="T40" fmla="*/ 103 w 187"/>
                  <a:gd name="T41" fmla="*/ 199 h 279"/>
                  <a:gd name="T42" fmla="*/ 101 w 187"/>
                  <a:gd name="T43" fmla="*/ 148 h 279"/>
                  <a:gd name="T44" fmla="*/ 125 w 187"/>
                  <a:gd name="T45" fmla="*/ 71 h 279"/>
                  <a:gd name="T46" fmla="*/ 112 w 187"/>
                  <a:gd name="T47" fmla="*/ 65 h 279"/>
                  <a:gd name="T48" fmla="*/ 99 w 187"/>
                  <a:gd name="T49" fmla="*/ 66 h 279"/>
                  <a:gd name="T50" fmla="*/ 75 w 187"/>
                  <a:gd name="T51" fmla="*/ 68 h 279"/>
                  <a:gd name="T52" fmla="*/ 66 w 187"/>
                  <a:gd name="T53" fmla="*/ 69 h 279"/>
                  <a:gd name="T54" fmla="*/ 52 w 187"/>
                  <a:gd name="T55" fmla="*/ 77 h 279"/>
                  <a:gd name="T56" fmla="*/ 83 w 187"/>
                  <a:gd name="T57" fmla="*/ 153 h 279"/>
                  <a:gd name="T58" fmla="*/ 65 w 187"/>
                  <a:gd name="T59" fmla="*/ 198 h 279"/>
                  <a:gd name="T60" fmla="*/ 62 w 187"/>
                  <a:gd name="T61" fmla="*/ 194 h 279"/>
                  <a:gd name="T62" fmla="*/ 60 w 187"/>
                  <a:gd name="T63" fmla="*/ 185 h 279"/>
                  <a:gd name="T64" fmla="*/ 57 w 187"/>
                  <a:gd name="T65" fmla="*/ 170 h 279"/>
                  <a:gd name="T66" fmla="*/ 31 w 187"/>
                  <a:gd name="T67" fmla="*/ 122 h 279"/>
                  <a:gd name="T68" fmla="*/ 23 w 187"/>
                  <a:gd name="T69" fmla="*/ 76 h 279"/>
                  <a:gd name="T70" fmla="*/ 36 w 187"/>
                  <a:gd name="T71" fmla="*/ 47 h 279"/>
                  <a:gd name="T72" fmla="*/ 93 w 187"/>
                  <a:gd name="T73" fmla="*/ 20 h 279"/>
                  <a:gd name="T74" fmla="*/ 93 w 187"/>
                  <a:gd name="T75" fmla="*/ 19 h 279"/>
                  <a:gd name="T76" fmla="*/ 150 w 187"/>
                  <a:gd name="T77" fmla="*/ 45 h 279"/>
                  <a:gd name="T78" fmla="*/ 72 w 187"/>
                  <a:gd name="T79" fmla="*/ 71 h 279"/>
                  <a:gd name="T80" fmla="*/ 80 w 187"/>
                  <a:gd name="T81" fmla="*/ 76 h 279"/>
                  <a:gd name="T82" fmla="*/ 83 w 187"/>
                  <a:gd name="T83" fmla="*/ 69 h 279"/>
                  <a:gd name="T84" fmla="*/ 91 w 187"/>
                  <a:gd name="T85" fmla="*/ 69 h 279"/>
                  <a:gd name="T86" fmla="*/ 95 w 187"/>
                  <a:gd name="T87" fmla="*/ 69 h 279"/>
                  <a:gd name="T88" fmla="*/ 98 w 187"/>
                  <a:gd name="T89" fmla="*/ 79 h 279"/>
                  <a:gd name="T90" fmla="*/ 103 w 187"/>
                  <a:gd name="T91" fmla="*/ 77 h 279"/>
                  <a:gd name="T92" fmla="*/ 116 w 187"/>
                  <a:gd name="T93" fmla="*/ 78 h 279"/>
                  <a:gd name="T94" fmla="*/ 63 w 187"/>
                  <a:gd name="T95" fmla="*/ 80 h 279"/>
                  <a:gd name="T96" fmla="*/ 72 w 187"/>
                  <a:gd name="T97" fmla="*/ 71 h 279"/>
                  <a:gd name="T98" fmla="*/ 114 w 187"/>
                  <a:gd name="T99" fmla="*/ 71 h 279"/>
                  <a:gd name="T100" fmla="*/ 115 w 187"/>
                  <a:gd name="T101" fmla="*/ 69 h 279"/>
                  <a:gd name="T102" fmla="*/ 107 w 187"/>
                  <a:gd name="T103" fmla="*/ 68 h 279"/>
                  <a:gd name="T104" fmla="*/ 103 w 187"/>
                  <a:gd name="T105" fmla="*/ 69 h 279"/>
                  <a:gd name="T106" fmla="*/ 62 w 187"/>
                  <a:gd name="T107" fmla="*/ 77 h 279"/>
                  <a:gd name="T108" fmla="*/ 62 w 187"/>
                  <a:gd name="T109" fmla="*/ 7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7" h="279">
                    <a:moveTo>
                      <a:pt x="94" y="1"/>
                    </a:move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53" y="2"/>
                      <a:pt x="30" y="21"/>
                      <a:pt x="18" y="38"/>
                    </a:cubicBezTo>
                    <a:cubicBezTo>
                      <a:pt x="6" y="54"/>
                      <a:pt x="2" y="71"/>
                      <a:pt x="2" y="73"/>
                    </a:cubicBezTo>
                    <a:cubicBezTo>
                      <a:pt x="0" y="82"/>
                      <a:pt x="0" y="92"/>
                      <a:pt x="2" y="103"/>
                    </a:cubicBezTo>
                    <a:cubicBezTo>
                      <a:pt x="4" y="112"/>
                      <a:pt x="7" y="121"/>
                      <a:pt x="11" y="130"/>
                    </a:cubicBezTo>
                    <a:cubicBezTo>
                      <a:pt x="18" y="146"/>
                      <a:pt x="26" y="157"/>
                      <a:pt x="27" y="158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34" y="166"/>
                      <a:pt x="37" y="180"/>
                      <a:pt x="37" y="185"/>
                    </a:cubicBezTo>
                    <a:cubicBezTo>
                      <a:pt x="37" y="193"/>
                      <a:pt x="40" y="200"/>
                      <a:pt x="42" y="204"/>
                    </a:cubicBezTo>
                    <a:cubicBezTo>
                      <a:pt x="41" y="222"/>
                      <a:pt x="41" y="236"/>
                      <a:pt x="43" y="248"/>
                    </a:cubicBezTo>
                    <a:cubicBezTo>
                      <a:pt x="45" y="257"/>
                      <a:pt x="47" y="265"/>
                      <a:pt x="51" y="269"/>
                    </a:cubicBezTo>
                    <a:cubicBezTo>
                      <a:pt x="52" y="272"/>
                      <a:pt x="52" y="272"/>
                      <a:pt x="52" y="272"/>
                    </a:cubicBezTo>
                    <a:cubicBezTo>
                      <a:pt x="55" y="273"/>
                      <a:pt x="55" y="273"/>
                      <a:pt x="55" y="273"/>
                    </a:cubicBezTo>
                    <a:cubicBezTo>
                      <a:pt x="61" y="275"/>
                      <a:pt x="73" y="279"/>
                      <a:pt x="91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104" y="278"/>
                      <a:pt x="117" y="276"/>
                      <a:pt x="131" y="272"/>
                    </a:cubicBezTo>
                    <a:cubicBezTo>
                      <a:pt x="134" y="271"/>
                      <a:pt x="134" y="271"/>
                      <a:pt x="134" y="271"/>
                    </a:cubicBezTo>
                    <a:cubicBezTo>
                      <a:pt x="137" y="268"/>
                      <a:pt x="137" y="268"/>
                      <a:pt x="137" y="268"/>
                    </a:cubicBezTo>
                    <a:cubicBezTo>
                      <a:pt x="140" y="263"/>
                      <a:pt x="142" y="256"/>
                      <a:pt x="144" y="246"/>
                    </a:cubicBezTo>
                    <a:cubicBezTo>
                      <a:pt x="146" y="234"/>
                      <a:pt x="146" y="220"/>
                      <a:pt x="145" y="202"/>
                    </a:cubicBezTo>
                    <a:cubicBezTo>
                      <a:pt x="147" y="198"/>
                      <a:pt x="150" y="192"/>
                      <a:pt x="149" y="184"/>
                    </a:cubicBezTo>
                    <a:cubicBezTo>
                      <a:pt x="150" y="178"/>
                      <a:pt x="152" y="164"/>
                      <a:pt x="159" y="156"/>
                    </a:cubicBezTo>
                    <a:cubicBezTo>
                      <a:pt x="160" y="156"/>
                      <a:pt x="160" y="156"/>
                      <a:pt x="160" y="156"/>
                    </a:cubicBezTo>
                    <a:cubicBezTo>
                      <a:pt x="160" y="155"/>
                      <a:pt x="160" y="155"/>
                      <a:pt x="160" y="155"/>
                    </a:cubicBezTo>
                    <a:cubicBezTo>
                      <a:pt x="160" y="155"/>
                      <a:pt x="169" y="143"/>
                      <a:pt x="176" y="127"/>
                    </a:cubicBezTo>
                    <a:cubicBezTo>
                      <a:pt x="180" y="118"/>
                      <a:pt x="183" y="108"/>
                      <a:pt x="185" y="100"/>
                    </a:cubicBezTo>
                    <a:cubicBezTo>
                      <a:pt x="187" y="89"/>
                      <a:pt x="187" y="79"/>
                      <a:pt x="185" y="70"/>
                    </a:cubicBezTo>
                    <a:cubicBezTo>
                      <a:pt x="184" y="67"/>
                      <a:pt x="180" y="51"/>
                      <a:pt x="168" y="35"/>
                    </a:cubicBezTo>
                    <a:cubicBezTo>
                      <a:pt x="156" y="19"/>
                      <a:pt x="133" y="0"/>
                      <a:pt x="94" y="1"/>
                    </a:cubicBezTo>
                    <a:close/>
                    <a:moveTo>
                      <a:pt x="164" y="73"/>
                    </a:moveTo>
                    <a:cubicBezTo>
                      <a:pt x="164" y="74"/>
                      <a:pt x="164" y="74"/>
                      <a:pt x="164" y="74"/>
                    </a:cubicBezTo>
                    <a:cubicBezTo>
                      <a:pt x="171" y="102"/>
                      <a:pt x="144" y="140"/>
                      <a:pt x="142" y="144"/>
                    </a:cubicBezTo>
                    <a:cubicBezTo>
                      <a:pt x="136" y="150"/>
                      <a:pt x="132" y="159"/>
                      <a:pt x="130" y="169"/>
                    </a:cubicBezTo>
                    <a:cubicBezTo>
                      <a:pt x="128" y="176"/>
                      <a:pt x="127" y="182"/>
                      <a:pt x="127" y="183"/>
                    </a:cubicBezTo>
                    <a:cubicBezTo>
                      <a:pt x="127" y="184"/>
                      <a:pt x="127" y="184"/>
                      <a:pt x="127" y="184"/>
                    </a:cubicBezTo>
                    <a:cubicBezTo>
                      <a:pt x="127" y="184"/>
                      <a:pt x="127" y="184"/>
                      <a:pt x="127" y="184"/>
                    </a:cubicBezTo>
                    <a:cubicBezTo>
                      <a:pt x="127" y="189"/>
                      <a:pt x="125" y="192"/>
                      <a:pt x="125" y="193"/>
                    </a:cubicBezTo>
                    <a:cubicBezTo>
                      <a:pt x="122" y="195"/>
                      <a:pt x="122" y="195"/>
                      <a:pt x="122" y="195"/>
                    </a:cubicBezTo>
                    <a:cubicBezTo>
                      <a:pt x="115" y="197"/>
                      <a:pt x="109" y="199"/>
                      <a:pt x="103" y="199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102" y="151"/>
                      <a:pt x="102" y="149"/>
                      <a:pt x="101" y="148"/>
                    </a:cubicBezTo>
                    <a:cubicBezTo>
                      <a:pt x="128" y="72"/>
                      <a:pt x="128" y="72"/>
                      <a:pt x="128" y="72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0"/>
                      <a:pt x="125" y="69"/>
                      <a:pt x="124" y="69"/>
                    </a:cubicBezTo>
                    <a:cubicBezTo>
                      <a:pt x="122" y="64"/>
                      <a:pt x="117" y="64"/>
                      <a:pt x="112" y="65"/>
                    </a:cubicBezTo>
                    <a:cubicBezTo>
                      <a:pt x="112" y="65"/>
                      <a:pt x="111" y="64"/>
                      <a:pt x="110" y="63"/>
                    </a:cubicBezTo>
                    <a:cubicBezTo>
                      <a:pt x="106" y="62"/>
                      <a:pt x="102" y="63"/>
                      <a:pt x="99" y="66"/>
                    </a:cubicBezTo>
                    <a:cubicBezTo>
                      <a:pt x="96" y="65"/>
                      <a:pt x="92" y="65"/>
                      <a:pt x="89" y="66"/>
                    </a:cubicBezTo>
                    <a:cubicBezTo>
                      <a:pt x="85" y="64"/>
                      <a:pt x="79" y="65"/>
                      <a:pt x="75" y="68"/>
                    </a:cubicBezTo>
                    <a:cubicBezTo>
                      <a:pt x="74" y="67"/>
                      <a:pt x="72" y="66"/>
                      <a:pt x="70" y="67"/>
                    </a:cubicBezTo>
                    <a:cubicBezTo>
                      <a:pt x="69" y="67"/>
                      <a:pt x="67" y="68"/>
                      <a:pt x="66" y="69"/>
                    </a:cubicBezTo>
                    <a:cubicBezTo>
                      <a:pt x="61" y="65"/>
                      <a:pt x="56" y="70"/>
                      <a:pt x="55" y="76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85" y="149"/>
                      <a:pt x="85" y="149"/>
                      <a:pt x="85" y="149"/>
                    </a:cubicBezTo>
                    <a:cubicBezTo>
                      <a:pt x="84" y="150"/>
                      <a:pt x="83" y="151"/>
                      <a:pt x="83" y="153"/>
                    </a:cubicBezTo>
                    <a:cubicBezTo>
                      <a:pt x="84" y="201"/>
                      <a:pt x="84" y="201"/>
                      <a:pt x="84" y="201"/>
                    </a:cubicBezTo>
                    <a:cubicBezTo>
                      <a:pt x="76" y="200"/>
                      <a:pt x="69" y="199"/>
                      <a:pt x="65" y="198"/>
                    </a:cubicBezTo>
                    <a:cubicBezTo>
                      <a:pt x="65" y="197"/>
                      <a:pt x="65" y="197"/>
                      <a:pt x="65" y="197"/>
                    </a:cubicBezTo>
                    <a:cubicBezTo>
                      <a:pt x="62" y="194"/>
                      <a:pt x="62" y="194"/>
                      <a:pt x="62" y="194"/>
                    </a:cubicBezTo>
                    <a:cubicBezTo>
                      <a:pt x="62" y="194"/>
                      <a:pt x="59" y="190"/>
                      <a:pt x="60" y="186"/>
                    </a:cubicBezTo>
                    <a:cubicBezTo>
                      <a:pt x="60" y="185"/>
                      <a:pt x="60" y="185"/>
                      <a:pt x="60" y="185"/>
                    </a:cubicBezTo>
                    <a:cubicBezTo>
                      <a:pt x="60" y="184"/>
                      <a:pt x="60" y="184"/>
                      <a:pt x="60" y="184"/>
                    </a:cubicBezTo>
                    <a:cubicBezTo>
                      <a:pt x="59" y="183"/>
                      <a:pt x="59" y="178"/>
                      <a:pt x="57" y="170"/>
                    </a:cubicBezTo>
                    <a:cubicBezTo>
                      <a:pt x="54" y="160"/>
                      <a:pt x="50" y="152"/>
                      <a:pt x="45" y="145"/>
                    </a:cubicBezTo>
                    <a:cubicBezTo>
                      <a:pt x="44" y="144"/>
                      <a:pt x="37" y="134"/>
                      <a:pt x="31" y="122"/>
                    </a:cubicBezTo>
                    <a:cubicBezTo>
                      <a:pt x="25" y="109"/>
                      <a:pt x="19" y="92"/>
                      <a:pt x="23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23" y="76"/>
                      <a:pt x="26" y="61"/>
                      <a:pt x="36" y="47"/>
                    </a:cubicBezTo>
                    <a:cubicBezTo>
                      <a:pt x="49" y="29"/>
                      <a:pt x="68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20"/>
                      <a:pt x="93" y="19"/>
                      <a:pt x="94" y="19"/>
                    </a:cubicBezTo>
                    <a:cubicBezTo>
                      <a:pt x="118" y="19"/>
                      <a:pt x="137" y="27"/>
                      <a:pt x="150" y="45"/>
                    </a:cubicBezTo>
                    <a:cubicBezTo>
                      <a:pt x="160" y="58"/>
                      <a:pt x="164" y="73"/>
                      <a:pt x="164" y="73"/>
                    </a:cubicBezTo>
                    <a:close/>
                    <a:moveTo>
                      <a:pt x="72" y="71"/>
                    </a:moveTo>
                    <a:cubicBezTo>
                      <a:pt x="71" y="72"/>
                      <a:pt x="70" y="75"/>
                      <a:pt x="71" y="77"/>
                    </a:cubicBezTo>
                    <a:cubicBezTo>
                      <a:pt x="73" y="80"/>
                      <a:pt x="78" y="79"/>
                      <a:pt x="80" y="76"/>
                    </a:cubicBezTo>
                    <a:cubicBezTo>
                      <a:pt x="80" y="74"/>
                      <a:pt x="80" y="72"/>
                      <a:pt x="79" y="70"/>
                    </a:cubicBezTo>
                    <a:cubicBezTo>
                      <a:pt x="80" y="69"/>
                      <a:pt x="81" y="69"/>
                      <a:pt x="83" y="69"/>
                    </a:cubicBezTo>
                    <a:cubicBezTo>
                      <a:pt x="76" y="75"/>
                      <a:pt x="89" y="83"/>
                      <a:pt x="91" y="73"/>
                    </a:cubicBezTo>
                    <a:cubicBezTo>
                      <a:pt x="92" y="71"/>
                      <a:pt x="91" y="70"/>
                      <a:pt x="91" y="69"/>
                    </a:cubicBezTo>
                    <a:cubicBezTo>
                      <a:pt x="91" y="69"/>
                      <a:pt x="92" y="69"/>
                      <a:pt x="92" y="69"/>
                    </a:cubicBezTo>
                    <a:cubicBezTo>
                      <a:pt x="93" y="69"/>
                      <a:pt x="94" y="69"/>
                      <a:pt x="95" y="69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2" y="72"/>
                      <a:pt x="93" y="80"/>
                      <a:pt x="98" y="79"/>
                    </a:cubicBezTo>
                    <a:cubicBezTo>
                      <a:pt x="100" y="78"/>
                      <a:pt x="101" y="78"/>
                      <a:pt x="102" y="76"/>
                    </a:cubicBezTo>
                    <a:cubicBezTo>
                      <a:pt x="103" y="77"/>
                      <a:pt x="103" y="77"/>
                      <a:pt x="103" y="77"/>
                    </a:cubicBezTo>
                    <a:cubicBezTo>
                      <a:pt x="108" y="79"/>
                      <a:pt x="111" y="77"/>
                      <a:pt x="113" y="74"/>
                    </a:cubicBezTo>
                    <a:cubicBezTo>
                      <a:pt x="113" y="76"/>
                      <a:pt x="114" y="77"/>
                      <a:pt x="116" y="78"/>
                    </a:cubicBezTo>
                    <a:cubicBezTo>
                      <a:pt x="92" y="144"/>
                      <a:pt x="92" y="144"/>
                      <a:pt x="92" y="144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9" y="82"/>
                      <a:pt x="70" y="76"/>
                      <a:pt x="68" y="72"/>
                    </a:cubicBezTo>
                    <a:cubicBezTo>
                      <a:pt x="69" y="71"/>
                      <a:pt x="70" y="71"/>
                      <a:pt x="72" y="71"/>
                    </a:cubicBezTo>
                    <a:close/>
                    <a:moveTo>
                      <a:pt x="115" y="69"/>
                    </a:moveTo>
                    <a:cubicBezTo>
                      <a:pt x="115" y="70"/>
                      <a:pt x="114" y="70"/>
                      <a:pt x="114" y="71"/>
                    </a:cubicBezTo>
                    <a:cubicBezTo>
                      <a:pt x="114" y="70"/>
                      <a:pt x="114" y="69"/>
                      <a:pt x="114" y="69"/>
                    </a:cubicBezTo>
                    <a:cubicBezTo>
                      <a:pt x="114" y="69"/>
                      <a:pt x="115" y="69"/>
                      <a:pt x="115" y="69"/>
                    </a:cubicBezTo>
                    <a:close/>
                    <a:moveTo>
                      <a:pt x="102" y="67"/>
                    </a:moveTo>
                    <a:cubicBezTo>
                      <a:pt x="104" y="67"/>
                      <a:pt x="105" y="67"/>
                      <a:pt x="107" y="68"/>
                    </a:cubicBezTo>
                    <a:cubicBezTo>
                      <a:pt x="106" y="69"/>
                      <a:pt x="105" y="70"/>
                      <a:pt x="104" y="71"/>
                    </a:cubicBezTo>
                    <a:cubicBezTo>
                      <a:pt x="103" y="70"/>
                      <a:pt x="103" y="69"/>
                      <a:pt x="103" y="69"/>
                    </a:cubicBezTo>
                    <a:cubicBezTo>
                      <a:pt x="103" y="68"/>
                      <a:pt x="102" y="68"/>
                      <a:pt x="102" y="67"/>
                    </a:cubicBezTo>
                    <a:close/>
                    <a:moveTo>
                      <a:pt x="62" y="77"/>
                    </a:moveTo>
                    <a:cubicBezTo>
                      <a:pt x="62" y="77"/>
                      <a:pt x="62" y="77"/>
                      <a:pt x="62" y="77"/>
                    </a:cubicBezTo>
                    <a:cubicBezTo>
                      <a:pt x="62" y="77"/>
                      <a:pt x="62" y="77"/>
                      <a:pt x="62" y="77"/>
                    </a:cubicBezTo>
                    <a:cubicBezTo>
                      <a:pt x="62" y="77"/>
                      <a:pt x="62" y="77"/>
                      <a:pt x="6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423929" y="1631840"/>
              <a:ext cx="1046648" cy="1170310"/>
              <a:chOff x="8375098" y="1043138"/>
              <a:chExt cx="1266444" cy="1416075"/>
            </a:xfrm>
          </p:grpSpPr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8375098" y="1043138"/>
                <a:ext cx="1266444" cy="1416075"/>
              </a:xfrm>
              <a:custGeom>
                <a:avLst/>
                <a:gdLst>
                  <a:gd name="T0" fmla="*/ 455 w 494"/>
                  <a:gd name="T1" fmla="*/ 317 h 552"/>
                  <a:gd name="T2" fmla="*/ 317 w 494"/>
                  <a:gd name="T3" fmla="*/ 39 h 552"/>
                  <a:gd name="T4" fmla="*/ 39 w 494"/>
                  <a:gd name="T5" fmla="*/ 174 h 552"/>
                  <a:gd name="T6" fmla="*/ 176 w 494"/>
                  <a:gd name="T7" fmla="*/ 451 h 552"/>
                  <a:gd name="T8" fmla="*/ 190 w 494"/>
                  <a:gd name="T9" fmla="*/ 455 h 552"/>
                  <a:gd name="T10" fmla="*/ 243 w 494"/>
                  <a:gd name="T11" fmla="*/ 552 h 552"/>
                  <a:gd name="T12" fmla="*/ 287 w 494"/>
                  <a:gd name="T13" fmla="*/ 460 h 552"/>
                  <a:gd name="T14" fmla="*/ 455 w 494"/>
                  <a:gd name="T15" fmla="*/ 317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4" h="552">
                    <a:moveTo>
                      <a:pt x="455" y="317"/>
                    </a:moveTo>
                    <a:cubicBezTo>
                      <a:pt x="494" y="203"/>
                      <a:pt x="432" y="79"/>
                      <a:pt x="317" y="39"/>
                    </a:cubicBezTo>
                    <a:cubicBezTo>
                      <a:pt x="202" y="0"/>
                      <a:pt x="78" y="60"/>
                      <a:pt x="39" y="174"/>
                    </a:cubicBezTo>
                    <a:cubicBezTo>
                      <a:pt x="0" y="287"/>
                      <a:pt x="61" y="412"/>
                      <a:pt x="176" y="451"/>
                    </a:cubicBezTo>
                    <a:cubicBezTo>
                      <a:pt x="181" y="453"/>
                      <a:pt x="186" y="454"/>
                      <a:pt x="190" y="455"/>
                    </a:cubicBezTo>
                    <a:cubicBezTo>
                      <a:pt x="243" y="552"/>
                      <a:pt x="243" y="552"/>
                      <a:pt x="243" y="552"/>
                    </a:cubicBezTo>
                    <a:cubicBezTo>
                      <a:pt x="287" y="460"/>
                      <a:pt x="287" y="460"/>
                      <a:pt x="287" y="460"/>
                    </a:cubicBezTo>
                    <a:cubicBezTo>
                      <a:pt x="362" y="446"/>
                      <a:pt x="428" y="394"/>
                      <a:pt x="455" y="3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38"/>
              <p:cNvSpPr>
                <a:spLocks noEditPoints="1"/>
              </p:cNvSpPr>
              <p:nvPr/>
            </p:nvSpPr>
            <p:spPr bwMode="auto">
              <a:xfrm>
                <a:off x="8608219" y="1396614"/>
                <a:ext cx="813213" cy="564912"/>
              </a:xfrm>
              <a:custGeom>
                <a:avLst/>
                <a:gdLst>
                  <a:gd name="T0" fmla="*/ 314 w 317"/>
                  <a:gd name="T1" fmla="*/ 82 h 220"/>
                  <a:gd name="T2" fmla="*/ 309 w 317"/>
                  <a:gd name="T3" fmla="*/ 75 h 220"/>
                  <a:gd name="T4" fmla="*/ 303 w 317"/>
                  <a:gd name="T5" fmla="*/ 71 h 220"/>
                  <a:gd name="T6" fmla="*/ 302 w 317"/>
                  <a:gd name="T7" fmla="*/ 72 h 220"/>
                  <a:gd name="T8" fmla="*/ 306 w 317"/>
                  <a:gd name="T9" fmla="*/ 83 h 220"/>
                  <a:gd name="T10" fmla="*/ 307 w 317"/>
                  <a:gd name="T11" fmla="*/ 87 h 220"/>
                  <a:gd name="T12" fmla="*/ 305 w 317"/>
                  <a:gd name="T13" fmla="*/ 92 h 220"/>
                  <a:gd name="T14" fmla="*/ 303 w 317"/>
                  <a:gd name="T15" fmla="*/ 94 h 220"/>
                  <a:gd name="T16" fmla="*/ 302 w 317"/>
                  <a:gd name="T17" fmla="*/ 94 h 220"/>
                  <a:gd name="T18" fmla="*/ 303 w 317"/>
                  <a:gd name="T19" fmla="*/ 94 h 220"/>
                  <a:gd name="T20" fmla="*/ 303 w 317"/>
                  <a:gd name="T21" fmla="*/ 94 h 220"/>
                  <a:gd name="T22" fmla="*/ 301 w 317"/>
                  <a:gd name="T23" fmla="*/ 95 h 220"/>
                  <a:gd name="T24" fmla="*/ 298 w 317"/>
                  <a:gd name="T25" fmla="*/ 96 h 220"/>
                  <a:gd name="T26" fmla="*/ 159 w 317"/>
                  <a:gd name="T27" fmla="*/ 0 h 220"/>
                  <a:gd name="T28" fmla="*/ 17 w 317"/>
                  <a:gd name="T29" fmla="*/ 11 h 220"/>
                  <a:gd name="T30" fmla="*/ 20 w 317"/>
                  <a:gd name="T31" fmla="*/ 99 h 220"/>
                  <a:gd name="T32" fmla="*/ 9 w 317"/>
                  <a:gd name="T33" fmla="*/ 99 h 220"/>
                  <a:gd name="T34" fmla="*/ 9 w 317"/>
                  <a:gd name="T35" fmla="*/ 146 h 220"/>
                  <a:gd name="T36" fmla="*/ 91 w 317"/>
                  <a:gd name="T37" fmla="*/ 185 h 220"/>
                  <a:gd name="T38" fmla="*/ 113 w 317"/>
                  <a:gd name="T39" fmla="*/ 220 h 220"/>
                  <a:gd name="T40" fmla="*/ 135 w 317"/>
                  <a:gd name="T41" fmla="*/ 196 h 220"/>
                  <a:gd name="T42" fmla="*/ 177 w 317"/>
                  <a:gd name="T43" fmla="*/ 197 h 220"/>
                  <a:gd name="T44" fmla="*/ 196 w 317"/>
                  <a:gd name="T45" fmla="*/ 220 h 220"/>
                  <a:gd name="T46" fmla="*/ 220 w 317"/>
                  <a:gd name="T47" fmla="*/ 187 h 220"/>
                  <a:gd name="T48" fmla="*/ 303 w 317"/>
                  <a:gd name="T49" fmla="*/ 110 h 220"/>
                  <a:gd name="T50" fmla="*/ 309 w 317"/>
                  <a:gd name="T51" fmla="*/ 106 h 220"/>
                  <a:gd name="T52" fmla="*/ 311 w 317"/>
                  <a:gd name="T53" fmla="*/ 104 h 220"/>
                  <a:gd name="T54" fmla="*/ 312 w 317"/>
                  <a:gd name="T55" fmla="*/ 104 h 220"/>
                  <a:gd name="T56" fmla="*/ 312 w 317"/>
                  <a:gd name="T57" fmla="*/ 103 h 220"/>
                  <a:gd name="T58" fmla="*/ 312 w 317"/>
                  <a:gd name="T59" fmla="*/ 103 h 220"/>
                  <a:gd name="T60" fmla="*/ 316 w 317"/>
                  <a:gd name="T61" fmla="*/ 96 h 220"/>
                  <a:gd name="T62" fmla="*/ 316 w 317"/>
                  <a:gd name="T63" fmla="*/ 85 h 220"/>
                  <a:gd name="T64" fmla="*/ 52 w 317"/>
                  <a:gd name="T65" fmla="*/ 99 h 220"/>
                  <a:gd name="T66" fmla="*/ 76 w 317"/>
                  <a:gd name="T67" fmla="*/ 99 h 220"/>
                  <a:gd name="T68" fmla="*/ 201 w 317"/>
                  <a:gd name="T69" fmla="*/ 24 h 220"/>
                  <a:gd name="T70" fmla="*/ 158 w 317"/>
                  <a:gd name="T71" fmla="*/ 31 h 220"/>
                  <a:gd name="T72" fmla="*/ 119 w 317"/>
                  <a:gd name="T73" fmla="*/ 37 h 220"/>
                  <a:gd name="T74" fmla="*/ 113 w 317"/>
                  <a:gd name="T75" fmla="*/ 25 h 220"/>
                  <a:gd name="T76" fmla="*/ 158 w 317"/>
                  <a:gd name="T77" fmla="*/ 12 h 220"/>
                  <a:gd name="T78" fmla="*/ 201 w 317"/>
                  <a:gd name="T79" fmla="*/ 2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7" h="220">
                    <a:moveTo>
                      <a:pt x="316" y="85"/>
                    </a:moveTo>
                    <a:cubicBezTo>
                      <a:pt x="315" y="84"/>
                      <a:pt x="315" y="83"/>
                      <a:pt x="314" y="82"/>
                    </a:cubicBezTo>
                    <a:cubicBezTo>
                      <a:pt x="314" y="81"/>
                      <a:pt x="313" y="80"/>
                      <a:pt x="313" y="79"/>
                    </a:cubicBezTo>
                    <a:cubicBezTo>
                      <a:pt x="311" y="78"/>
                      <a:pt x="310" y="77"/>
                      <a:pt x="309" y="75"/>
                    </a:cubicBezTo>
                    <a:cubicBezTo>
                      <a:pt x="308" y="74"/>
                      <a:pt x="307" y="74"/>
                      <a:pt x="306" y="73"/>
                    </a:cubicBezTo>
                    <a:cubicBezTo>
                      <a:pt x="305" y="72"/>
                      <a:pt x="304" y="71"/>
                      <a:pt x="303" y="71"/>
                    </a:cubicBezTo>
                    <a:cubicBezTo>
                      <a:pt x="302" y="70"/>
                      <a:pt x="301" y="70"/>
                      <a:pt x="301" y="70"/>
                    </a:cubicBezTo>
                    <a:cubicBezTo>
                      <a:pt x="301" y="70"/>
                      <a:pt x="301" y="71"/>
                      <a:pt x="302" y="72"/>
                    </a:cubicBezTo>
                    <a:cubicBezTo>
                      <a:pt x="303" y="74"/>
                      <a:pt x="304" y="76"/>
                      <a:pt x="305" y="78"/>
                    </a:cubicBezTo>
                    <a:cubicBezTo>
                      <a:pt x="305" y="80"/>
                      <a:pt x="306" y="81"/>
                      <a:pt x="306" y="83"/>
                    </a:cubicBezTo>
                    <a:cubicBezTo>
                      <a:pt x="306" y="83"/>
                      <a:pt x="306" y="84"/>
                      <a:pt x="306" y="85"/>
                    </a:cubicBezTo>
                    <a:cubicBezTo>
                      <a:pt x="307" y="85"/>
                      <a:pt x="307" y="86"/>
                      <a:pt x="307" y="87"/>
                    </a:cubicBezTo>
                    <a:cubicBezTo>
                      <a:pt x="307" y="88"/>
                      <a:pt x="306" y="89"/>
                      <a:pt x="306" y="90"/>
                    </a:cubicBezTo>
                    <a:cubicBezTo>
                      <a:pt x="306" y="91"/>
                      <a:pt x="305" y="91"/>
                      <a:pt x="305" y="92"/>
                    </a:cubicBezTo>
                    <a:cubicBezTo>
                      <a:pt x="305" y="92"/>
                      <a:pt x="305" y="92"/>
                      <a:pt x="305" y="92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2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3" y="94"/>
                      <a:pt x="303" y="94"/>
                      <a:pt x="303" y="94"/>
                    </a:cubicBezTo>
                    <a:cubicBezTo>
                      <a:pt x="302" y="94"/>
                      <a:pt x="302" y="94"/>
                      <a:pt x="302" y="94"/>
                    </a:cubicBezTo>
                    <a:cubicBezTo>
                      <a:pt x="301" y="95"/>
                      <a:pt x="301" y="95"/>
                      <a:pt x="301" y="95"/>
                    </a:cubicBezTo>
                    <a:cubicBezTo>
                      <a:pt x="301" y="95"/>
                      <a:pt x="300" y="95"/>
                      <a:pt x="300" y="96"/>
                    </a:cubicBezTo>
                    <a:cubicBezTo>
                      <a:pt x="299" y="96"/>
                      <a:pt x="299" y="96"/>
                      <a:pt x="298" y="96"/>
                    </a:cubicBezTo>
                    <a:cubicBezTo>
                      <a:pt x="298" y="96"/>
                      <a:pt x="297" y="96"/>
                      <a:pt x="297" y="96"/>
                    </a:cubicBezTo>
                    <a:cubicBezTo>
                      <a:pt x="295" y="43"/>
                      <a:pt x="234" y="0"/>
                      <a:pt x="159" y="0"/>
                    </a:cubicBezTo>
                    <a:cubicBezTo>
                      <a:pt x="123" y="0"/>
                      <a:pt x="90" y="10"/>
                      <a:pt x="66" y="26"/>
                    </a:cubicBezTo>
                    <a:cubicBezTo>
                      <a:pt x="56" y="19"/>
                      <a:pt x="39" y="11"/>
                      <a:pt x="17" y="11"/>
                    </a:cubicBezTo>
                    <a:cubicBezTo>
                      <a:pt x="17" y="11"/>
                      <a:pt x="32" y="33"/>
                      <a:pt x="40" y="48"/>
                    </a:cubicBezTo>
                    <a:cubicBezTo>
                      <a:pt x="28" y="63"/>
                      <a:pt x="20" y="80"/>
                      <a:pt x="20" y="99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0" y="108"/>
                      <a:pt x="0" y="123"/>
                    </a:cubicBezTo>
                    <a:cubicBezTo>
                      <a:pt x="0" y="138"/>
                      <a:pt x="9" y="146"/>
                      <a:pt x="9" y="146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7" y="167"/>
                      <a:pt x="72" y="177"/>
                      <a:pt x="91" y="185"/>
                    </a:cubicBezTo>
                    <a:cubicBezTo>
                      <a:pt x="99" y="216"/>
                      <a:pt x="99" y="216"/>
                      <a:pt x="99" y="216"/>
                    </a:cubicBezTo>
                    <a:cubicBezTo>
                      <a:pt x="99" y="216"/>
                      <a:pt x="101" y="220"/>
                      <a:pt x="113" y="220"/>
                    </a:cubicBezTo>
                    <a:cubicBezTo>
                      <a:pt x="126" y="220"/>
                      <a:pt x="130" y="216"/>
                      <a:pt x="130" y="216"/>
                    </a:cubicBezTo>
                    <a:cubicBezTo>
                      <a:pt x="135" y="196"/>
                      <a:pt x="135" y="196"/>
                      <a:pt x="135" y="196"/>
                    </a:cubicBezTo>
                    <a:cubicBezTo>
                      <a:pt x="143" y="197"/>
                      <a:pt x="151" y="197"/>
                      <a:pt x="159" y="197"/>
                    </a:cubicBezTo>
                    <a:cubicBezTo>
                      <a:pt x="165" y="197"/>
                      <a:pt x="171" y="197"/>
                      <a:pt x="177" y="197"/>
                    </a:cubicBezTo>
                    <a:cubicBezTo>
                      <a:pt x="182" y="216"/>
                      <a:pt x="182" y="216"/>
                      <a:pt x="182" y="216"/>
                    </a:cubicBezTo>
                    <a:cubicBezTo>
                      <a:pt x="182" y="216"/>
                      <a:pt x="184" y="220"/>
                      <a:pt x="196" y="220"/>
                    </a:cubicBezTo>
                    <a:cubicBezTo>
                      <a:pt x="208" y="220"/>
                      <a:pt x="213" y="216"/>
                      <a:pt x="213" y="216"/>
                    </a:cubicBezTo>
                    <a:cubicBezTo>
                      <a:pt x="220" y="187"/>
                      <a:pt x="220" y="187"/>
                      <a:pt x="220" y="187"/>
                    </a:cubicBezTo>
                    <a:cubicBezTo>
                      <a:pt x="260" y="173"/>
                      <a:pt x="290" y="145"/>
                      <a:pt x="296" y="111"/>
                    </a:cubicBezTo>
                    <a:cubicBezTo>
                      <a:pt x="298" y="111"/>
                      <a:pt x="300" y="111"/>
                      <a:pt x="303" y="110"/>
                    </a:cubicBezTo>
                    <a:cubicBezTo>
                      <a:pt x="304" y="109"/>
                      <a:pt x="305" y="109"/>
                      <a:pt x="306" y="108"/>
                    </a:cubicBezTo>
                    <a:cubicBezTo>
                      <a:pt x="307" y="108"/>
                      <a:pt x="308" y="107"/>
                      <a:pt x="309" y="106"/>
                    </a:cubicBezTo>
                    <a:cubicBezTo>
                      <a:pt x="311" y="105"/>
                      <a:pt x="311" y="105"/>
                      <a:pt x="311" y="105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4"/>
                      <a:pt x="312" y="104"/>
                      <a:pt x="312" y="104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2" y="103"/>
                      <a:pt x="312" y="103"/>
                      <a:pt x="312" y="103"/>
                    </a:cubicBezTo>
                    <a:cubicBezTo>
                      <a:pt x="314" y="101"/>
                      <a:pt x="314" y="101"/>
                      <a:pt x="314" y="101"/>
                    </a:cubicBezTo>
                    <a:cubicBezTo>
                      <a:pt x="315" y="99"/>
                      <a:pt x="316" y="98"/>
                      <a:pt x="316" y="96"/>
                    </a:cubicBezTo>
                    <a:cubicBezTo>
                      <a:pt x="317" y="95"/>
                      <a:pt x="317" y="93"/>
                      <a:pt x="317" y="92"/>
                    </a:cubicBezTo>
                    <a:cubicBezTo>
                      <a:pt x="317" y="89"/>
                      <a:pt x="317" y="87"/>
                      <a:pt x="316" y="85"/>
                    </a:cubicBezTo>
                    <a:close/>
                    <a:moveTo>
                      <a:pt x="64" y="111"/>
                    </a:moveTo>
                    <a:cubicBezTo>
                      <a:pt x="57" y="111"/>
                      <a:pt x="52" y="106"/>
                      <a:pt x="52" y="99"/>
                    </a:cubicBezTo>
                    <a:cubicBezTo>
                      <a:pt x="52" y="93"/>
                      <a:pt x="57" y="87"/>
                      <a:pt x="64" y="87"/>
                    </a:cubicBezTo>
                    <a:cubicBezTo>
                      <a:pt x="70" y="87"/>
                      <a:pt x="76" y="93"/>
                      <a:pt x="76" y="99"/>
                    </a:cubicBezTo>
                    <a:cubicBezTo>
                      <a:pt x="76" y="106"/>
                      <a:pt x="70" y="111"/>
                      <a:pt x="64" y="111"/>
                    </a:cubicBezTo>
                    <a:close/>
                    <a:moveTo>
                      <a:pt x="201" y="24"/>
                    </a:moveTo>
                    <a:cubicBezTo>
                      <a:pt x="200" y="27"/>
                      <a:pt x="197" y="37"/>
                      <a:pt x="195" y="36"/>
                    </a:cubicBezTo>
                    <a:cubicBezTo>
                      <a:pt x="183" y="33"/>
                      <a:pt x="171" y="31"/>
                      <a:pt x="158" y="31"/>
                    </a:cubicBezTo>
                    <a:cubicBezTo>
                      <a:pt x="145" y="31"/>
                      <a:pt x="132" y="33"/>
                      <a:pt x="119" y="37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6" y="36"/>
                      <a:pt x="114" y="27"/>
                      <a:pt x="113" y="25"/>
                    </a:cubicBezTo>
                    <a:cubicBezTo>
                      <a:pt x="112" y="23"/>
                      <a:pt x="114" y="20"/>
                      <a:pt x="116" y="19"/>
                    </a:cubicBezTo>
                    <a:cubicBezTo>
                      <a:pt x="130" y="15"/>
                      <a:pt x="144" y="12"/>
                      <a:pt x="158" y="12"/>
                    </a:cubicBezTo>
                    <a:cubicBezTo>
                      <a:pt x="172" y="12"/>
                      <a:pt x="185" y="14"/>
                      <a:pt x="198" y="18"/>
                    </a:cubicBezTo>
                    <a:cubicBezTo>
                      <a:pt x="200" y="19"/>
                      <a:pt x="202" y="22"/>
                      <a:pt x="201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332833" y="3121655"/>
              <a:ext cx="847714" cy="902375"/>
              <a:chOff x="9611182" y="2728115"/>
              <a:chExt cx="1025733" cy="1091874"/>
            </a:xfrm>
          </p:grpSpPr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9611182" y="2728115"/>
                <a:ext cx="1025733" cy="1091874"/>
              </a:xfrm>
              <a:custGeom>
                <a:avLst/>
                <a:gdLst>
                  <a:gd name="T0" fmla="*/ 327 w 400"/>
                  <a:gd name="T1" fmla="*/ 332 h 426"/>
                  <a:gd name="T2" fmla="*/ 330 w 400"/>
                  <a:gd name="T3" fmla="*/ 75 h 426"/>
                  <a:gd name="T4" fmla="*/ 74 w 400"/>
                  <a:gd name="T5" fmla="*/ 69 h 426"/>
                  <a:gd name="T6" fmla="*/ 70 w 400"/>
                  <a:gd name="T7" fmla="*/ 326 h 426"/>
                  <a:gd name="T8" fmla="*/ 79 w 400"/>
                  <a:gd name="T9" fmla="*/ 334 h 426"/>
                  <a:gd name="T10" fmla="*/ 82 w 400"/>
                  <a:gd name="T11" fmla="*/ 426 h 426"/>
                  <a:gd name="T12" fmla="*/ 149 w 400"/>
                  <a:gd name="T13" fmla="*/ 374 h 426"/>
                  <a:gd name="T14" fmla="*/ 327 w 400"/>
                  <a:gd name="T15" fmla="*/ 332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426">
                    <a:moveTo>
                      <a:pt x="327" y="332"/>
                    </a:moveTo>
                    <a:cubicBezTo>
                      <a:pt x="399" y="263"/>
                      <a:pt x="400" y="148"/>
                      <a:pt x="330" y="75"/>
                    </a:cubicBezTo>
                    <a:cubicBezTo>
                      <a:pt x="260" y="3"/>
                      <a:pt x="146" y="0"/>
                      <a:pt x="74" y="69"/>
                    </a:cubicBezTo>
                    <a:cubicBezTo>
                      <a:pt x="2" y="138"/>
                      <a:pt x="0" y="253"/>
                      <a:pt x="70" y="326"/>
                    </a:cubicBezTo>
                    <a:cubicBezTo>
                      <a:pt x="73" y="329"/>
                      <a:pt x="76" y="331"/>
                      <a:pt x="79" y="334"/>
                    </a:cubicBezTo>
                    <a:cubicBezTo>
                      <a:pt x="82" y="426"/>
                      <a:pt x="82" y="426"/>
                      <a:pt x="82" y="426"/>
                    </a:cubicBezTo>
                    <a:cubicBezTo>
                      <a:pt x="149" y="374"/>
                      <a:pt x="149" y="374"/>
                      <a:pt x="149" y="374"/>
                    </a:cubicBezTo>
                    <a:cubicBezTo>
                      <a:pt x="210" y="393"/>
                      <a:pt x="278" y="379"/>
                      <a:pt x="327" y="3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39"/>
              <p:cNvSpPr>
                <a:spLocks/>
              </p:cNvSpPr>
              <p:nvPr/>
            </p:nvSpPr>
            <p:spPr bwMode="auto">
              <a:xfrm>
                <a:off x="9787920" y="3010029"/>
                <a:ext cx="499855" cy="325285"/>
              </a:xfrm>
              <a:custGeom>
                <a:avLst/>
                <a:gdLst>
                  <a:gd name="T0" fmla="*/ 95 w 195"/>
                  <a:gd name="T1" fmla="*/ 122 h 127"/>
                  <a:gd name="T2" fmla="*/ 180 w 195"/>
                  <a:gd name="T3" fmla="*/ 65 h 127"/>
                  <a:gd name="T4" fmla="*/ 195 w 195"/>
                  <a:gd name="T5" fmla="*/ 66 h 127"/>
                  <a:gd name="T6" fmla="*/ 195 w 195"/>
                  <a:gd name="T7" fmla="*/ 63 h 127"/>
                  <a:gd name="T8" fmla="*/ 100 w 195"/>
                  <a:gd name="T9" fmla="*/ 0 h 127"/>
                  <a:gd name="T10" fmla="*/ 5 w 195"/>
                  <a:gd name="T11" fmla="*/ 63 h 127"/>
                  <a:gd name="T12" fmla="*/ 28 w 195"/>
                  <a:gd name="T13" fmla="*/ 105 h 127"/>
                  <a:gd name="T14" fmla="*/ 0 w 195"/>
                  <a:gd name="T15" fmla="*/ 125 h 127"/>
                  <a:gd name="T16" fmla="*/ 13 w 195"/>
                  <a:gd name="T17" fmla="*/ 127 h 127"/>
                  <a:gd name="T18" fmla="*/ 44 w 195"/>
                  <a:gd name="T19" fmla="*/ 115 h 127"/>
                  <a:gd name="T20" fmla="*/ 94 w 195"/>
                  <a:gd name="T21" fmla="*/ 126 h 127"/>
                  <a:gd name="T22" fmla="*/ 95 w 195"/>
                  <a:gd name="T23" fmla="*/ 12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5" h="127">
                    <a:moveTo>
                      <a:pt x="95" y="122"/>
                    </a:moveTo>
                    <a:cubicBezTo>
                      <a:pt x="102" y="89"/>
                      <a:pt x="134" y="65"/>
                      <a:pt x="180" y="65"/>
                    </a:cubicBezTo>
                    <a:cubicBezTo>
                      <a:pt x="185" y="65"/>
                      <a:pt x="190" y="65"/>
                      <a:pt x="195" y="66"/>
                    </a:cubicBezTo>
                    <a:cubicBezTo>
                      <a:pt x="195" y="65"/>
                      <a:pt x="195" y="64"/>
                      <a:pt x="195" y="63"/>
                    </a:cubicBezTo>
                    <a:cubicBezTo>
                      <a:pt x="195" y="28"/>
                      <a:pt x="152" y="0"/>
                      <a:pt x="100" y="0"/>
                    </a:cubicBezTo>
                    <a:cubicBezTo>
                      <a:pt x="47" y="0"/>
                      <a:pt x="5" y="28"/>
                      <a:pt x="5" y="63"/>
                    </a:cubicBezTo>
                    <a:cubicBezTo>
                      <a:pt x="5" y="79"/>
                      <a:pt x="14" y="94"/>
                      <a:pt x="28" y="105"/>
                    </a:cubicBezTo>
                    <a:cubicBezTo>
                      <a:pt x="21" y="114"/>
                      <a:pt x="11" y="121"/>
                      <a:pt x="0" y="125"/>
                    </a:cubicBezTo>
                    <a:cubicBezTo>
                      <a:pt x="4" y="126"/>
                      <a:pt x="8" y="127"/>
                      <a:pt x="13" y="127"/>
                    </a:cubicBezTo>
                    <a:cubicBezTo>
                      <a:pt x="25" y="127"/>
                      <a:pt x="36" y="122"/>
                      <a:pt x="44" y="115"/>
                    </a:cubicBezTo>
                    <a:cubicBezTo>
                      <a:pt x="59" y="122"/>
                      <a:pt x="74" y="126"/>
                      <a:pt x="94" y="126"/>
                    </a:cubicBezTo>
                    <a:cubicBezTo>
                      <a:pt x="93" y="125"/>
                      <a:pt x="94" y="123"/>
                      <a:pt x="95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40"/>
              <p:cNvSpPr>
                <a:spLocks noEditPoints="1"/>
              </p:cNvSpPr>
              <p:nvPr/>
            </p:nvSpPr>
            <p:spPr bwMode="auto">
              <a:xfrm>
                <a:off x="10073087" y="3220380"/>
                <a:ext cx="387089" cy="251554"/>
              </a:xfrm>
              <a:custGeom>
                <a:avLst/>
                <a:gdLst>
                  <a:gd name="T0" fmla="*/ 129 w 151"/>
                  <a:gd name="T1" fmla="*/ 81 h 98"/>
                  <a:gd name="T2" fmla="*/ 147 w 151"/>
                  <a:gd name="T3" fmla="*/ 49 h 98"/>
                  <a:gd name="T4" fmla="*/ 73 w 151"/>
                  <a:gd name="T5" fmla="*/ 0 h 98"/>
                  <a:gd name="T6" fmla="*/ 0 w 151"/>
                  <a:gd name="T7" fmla="*/ 49 h 98"/>
                  <a:gd name="T8" fmla="*/ 73 w 151"/>
                  <a:gd name="T9" fmla="*/ 98 h 98"/>
                  <a:gd name="T10" fmla="*/ 116 w 151"/>
                  <a:gd name="T11" fmla="*/ 88 h 98"/>
                  <a:gd name="T12" fmla="*/ 140 w 151"/>
                  <a:gd name="T13" fmla="*/ 98 h 98"/>
                  <a:gd name="T14" fmla="*/ 151 w 151"/>
                  <a:gd name="T15" fmla="*/ 96 h 98"/>
                  <a:gd name="T16" fmla="*/ 129 w 151"/>
                  <a:gd name="T17" fmla="*/ 81 h 98"/>
                  <a:gd name="T18" fmla="*/ 46 w 151"/>
                  <a:gd name="T19" fmla="*/ 57 h 98"/>
                  <a:gd name="T20" fmla="*/ 37 w 151"/>
                  <a:gd name="T21" fmla="*/ 49 h 98"/>
                  <a:gd name="T22" fmla="*/ 46 w 151"/>
                  <a:gd name="T23" fmla="*/ 40 h 98"/>
                  <a:gd name="T24" fmla="*/ 54 w 151"/>
                  <a:gd name="T25" fmla="*/ 49 h 98"/>
                  <a:gd name="T26" fmla="*/ 46 w 151"/>
                  <a:gd name="T27" fmla="*/ 57 h 98"/>
                  <a:gd name="T28" fmla="*/ 76 w 151"/>
                  <a:gd name="T29" fmla="*/ 57 h 98"/>
                  <a:gd name="T30" fmla="*/ 67 w 151"/>
                  <a:gd name="T31" fmla="*/ 49 h 98"/>
                  <a:gd name="T32" fmla="*/ 76 w 151"/>
                  <a:gd name="T33" fmla="*/ 40 h 98"/>
                  <a:gd name="T34" fmla="*/ 84 w 151"/>
                  <a:gd name="T35" fmla="*/ 49 h 98"/>
                  <a:gd name="T36" fmla="*/ 76 w 151"/>
                  <a:gd name="T37" fmla="*/ 57 h 98"/>
                  <a:gd name="T38" fmla="*/ 106 w 151"/>
                  <a:gd name="T39" fmla="*/ 57 h 98"/>
                  <a:gd name="T40" fmla="*/ 97 w 151"/>
                  <a:gd name="T41" fmla="*/ 49 h 98"/>
                  <a:gd name="T42" fmla="*/ 106 w 151"/>
                  <a:gd name="T43" fmla="*/ 40 h 98"/>
                  <a:gd name="T44" fmla="*/ 114 w 151"/>
                  <a:gd name="T45" fmla="*/ 49 h 98"/>
                  <a:gd name="T46" fmla="*/ 106 w 151"/>
                  <a:gd name="T47" fmla="*/ 5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1" h="98">
                    <a:moveTo>
                      <a:pt x="129" y="81"/>
                    </a:moveTo>
                    <a:cubicBezTo>
                      <a:pt x="140" y="72"/>
                      <a:pt x="147" y="61"/>
                      <a:pt x="147" y="49"/>
                    </a:cubicBezTo>
                    <a:cubicBezTo>
                      <a:pt x="147" y="22"/>
                      <a:pt x="114" y="0"/>
                      <a:pt x="73" y="0"/>
                    </a:cubicBezTo>
                    <a:cubicBezTo>
                      <a:pt x="33" y="0"/>
                      <a:pt x="0" y="22"/>
                      <a:pt x="0" y="49"/>
                    </a:cubicBezTo>
                    <a:cubicBezTo>
                      <a:pt x="0" y="76"/>
                      <a:pt x="33" y="98"/>
                      <a:pt x="73" y="98"/>
                    </a:cubicBezTo>
                    <a:cubicBezTo>
                      <a:pt x="89" y="98"/>
                      <a:pt x="104" y="94"/>
                      <a:pt x="116" y="88"/>
                    </a:cubicBezTo>
                    <a:cubicBezTo>
                      <a:pt x="123" y="94"/>
                      <a:pt x="131" y="98"/>
                      <a:pt x="140" y="98"/>
                    </a:cubicBezTo>
                    <a:cubicBezTo>
                      <a:pt x="144" y="98"/>
                      <a:pt x="147" y="97"/>
                      <a:pt x="151" y="96"/>
                    </a:cubicBezTo>
                    <a:cubicBezTo>
                      <a:pt x="142" y="93"/>
                      <a:pt x="134" y="88"/>
                      <a:pt x="129" y="81"/>
                    </a:cubicBezTo>
                    <a:close/>
                    <a:moveTo>
                      <a:pt x="46" y="57"/>
                    </a:moveTo>
                    <a:cubicBezTo>
                      <a:pt x="41" y="57"/>
                      <a:pt x="37" y="54"/>
                      <a:pt x="37" y="49"/>
                    </a:cubicBezTo>
                    <a:cubicBezTo>
                      <a:pt x="37" y="44"/>
                      <a:pt x="41" y="40"/>
                      <a:pt x="46" y="40"/>
                    </a:cubicBezTo>
                    <a:cubicBezTo>
                      <a:pt x="50" y="40"/>
                      <a:pt x="54" y="44"/>
                      <a:pt x="54" y="49"/>
                    </a:cubicBezTo>
                    <a:cubicBezTo>
                      <a:pt x="54" y="54"/>
                      <a:pt x="50" y="57"/>
                      <a:pt x="46" y="57"/>
                    </a:cubicBezTo>
                    <a:close/>
                    <a:moveTo>
                      <a:pt x="76" y="57"/>
                    </a:moveTo>
                    <a:cubicBezTo>
                      <a:pt x="71" y="57"/>
                      <a:pt x="67" y="54"/>
                      <a:pt x="67" y="49"/>
                    </a:cubicBezTo>
                    <a:cubicBezTo>
                      <a:pt x="67" y="44"/>
                      <a:pt x="71" y="40"/>
                      <a:pt x="76" y="40"/>
                    </a:cubicBezTo>
                    <a:cubicBezTo>
                      <a:pt x="80" y="40"/>
                      <a:pt x="84" y="44"/>
                      <a:pt x="84" y="49"/>
                    </a:cubicBezTo>
                    <a:cubicBezTo>
                      <a:pt x="84" y="54"/>
                      <a:pt x="80" y="57"/>
                      <a:pt x="76" y="57"/>
                    </a:cubicBezTo>
                    <a:close/>
                    <a:moveTo>
                      <a:pt x="106" y="57"/>
                    </a:moveTo>
                    <a:cubicBezTo>
                      <a:pt x="101" y="57"/>
                      <a:pt x="97" y="54"/>
                      <a:pt x="97" y="49"/>
                    </a:cubicBezTo>
                    <a:cubicBezTo>
                      <a:pt x="97" y="44"/>
                      <a:pt x="101" y="40"/>
                      <a:pt x="106" y="40"/>
                    </a:cubicBezTo>
                    <a:cubicBezTo>
                      <a:pt x="110" y="40"/>
                      <a:pt x="114" y="44"/>
                      <a:pt x="114" y="49"/>
                    </a:cubicBezTo>
                    <a:cubicBezTo>
                      <a:pt x="114" y="54"/>
                      <a:pt x="110" y="57"/>
                      <a:pt x="106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0146494" y="3213057"/>
              <a:ext cx="1055608" cy="1012596"/>
              <a:chOff x="10595712" y="2838712"/>
              <a:chExt cx="1277286" cy="1225241"/>
            </a:xfrm>
          </p:grpSpPr>
          <p:sp>
            <p:nvSpPr>
              <p:cNvPr id="38" name="Freeform 12"/>
              <p:cNvSpPr>
                <a:spLocks/>
              </p:cNvSpPr>
              <p:nvPr/>
            </p:nvSpPr>
            <p:spPr bwMode="auto">
              <a:xfrm>
                <a:off x="10595712" y="2838712"/>
                <a:ext cx="1277286" cy="1225241"/>
              </a:xfrm>
              <a:custGeom>
                <a:avLst/>
                <a:gdLst>
                  <a:gd name="T0" fmla="*/ 314 w 498"/>
                  <a:gd name="T1" fmla="*/ 456 h 478"/>
                  <a:gd name="T2" fmla="*/ 465 w 498"/>
                  <a:gd name="T3" fmla="*/ 187 h 478"/>
                  <a:gd name="T4" fmla="*/ 197 w 498"/>
                  <a:gd name="T5" fmla="*/ 32 h 478"/>
                  <a:gd name="T6" fmla="*/ 46 w 498"/>
                  <a:gd name="T7" fmla="*/ 302 h 478"/>
                  <a:gd name="T8" fmla="*/ 50 w 498"/>
                  <a:gd name="T9" fmla="*/ 316 h 478"/>
                  <a:gd name="T10" fmla="*/ 0 w 498"/>
                  <a:gd name="T11" fmla="*/ 415 h 478"/>
                  <a:gd name="T12" fmla="*/ 101 w 498"/>
                  <a:gd name="T13" fmla="*/ 398 h 478"/>
                  <a:gd name="T14" fmla="*/ 314 w 498"/>
                  <a:gd name="T15" fmla="*/ 456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8" h="478">
                    <a:moveTo>
                      <a:pt x="314" y="456"/>
                    </a:moveTo>
                    <a:cubicBezTo>
                      <a:pt x="430" y="425"/>
                      <a:pt x="498" y="304"/>
                      <a:pt x="465" y="187"/>
                    </a:cubicBezTo>
                    <a:cubicBezTo>
                      <a:pt x="433" y="69"/>
                      <a:pt x="313" y="0"/>
                      <a:pt x="197" y="32"/>
                    </a:cubicBezTo>
                    <a:cubicBezTo>
                      <a:pt x="81" y="64"/>
                      <a:pt x="14" y="185"/>
                      <a:pt x="46" y="302"/>
                    </a:cubicBezTo>
                    <a:cubicBezTo>
                      <a:pt x="47" y="307"/>
                      <a:pt x="49" y="312"/>
                      <a:pt x="50" y="316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101" y="398"/>
                      <a:pt x="101" y="398"/>
                      <a:pt x="101" y="398"/>
                    </a:cubicBezTo>
                    <a:cubicBezTo>
                      <a:pt x="155" y="453"/>
                      <a:pt x="235" y="478"/>
                      <a:pt x="314" y="4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41"/>
              <p:cNvSpPr>
                <a:spLocks noEditPoints="1"/>
              </p:cNvSpPr>
              <p:nvPr/>
            </p:nvSpPr>
            <p:spPr bwMode="auto">
              <a:xfrm>
                <a:off x="10931840" y="3214959"/>
                <a:ext cx="651655" cy="477085"/>
              </a:xfrm>
              <a:custGeom>
                <a:avLst/>
                <a:gdLst>
                  <a:gd name="T0" fmla="*/ 223 w 254"/>
                  <a:gd name="T1" fmla="*/ 0 h 186"/>
                  <a:gd name="T2" fmla="*/ 31 w 254"/>
                  <a:gd name="T3" fmla="*/ 0 h 186"/>
                  <a:gd name="T4" fmla="*/ 0 w 254"/>
                  <a:gd name="T5" fmla="*/ 31 h 186"/>
                  <a:gd name="T6" fmla="*/ 0 w 254"/>
                  <a:gd name="T7" fmla="*/ 155 h 186"/>
                  <a:gd name="T8" fmla="*/ 31 w 254"/>
                  <a:gd name="T9" fmla="*/ 186 h 186"/>
                  <a:gd name="T10" fmla="*/ 223 w 254"/>
                  <a:gd name="T11" fmla="*/ 186 h 186"/>
                  <a:gd name="T12" fmla="*/ 254 w 254"/>
                  <a:gd name="T13" fmla="*/ 155 h 186"/>
                  <a:gd name="T14" fmla="*/ 254 w 254"/>
                  <a:gd name="T15" fmla="*/ 31 h 186"/>
                  <a:gd name="T16" fmla="*/ 223 w 254"/>
                  <a:gd name="T17" fmla="*/ 0 h 186"/>
                  <a:gd name="T18" fmla="*/ 216 w 254"/>
                  <a:gd name="T19" fmla="*/ 24 h 186"/>
                  <a:gd name="T20" fmla="*/ 129 w 254"/>
                  <a:gd name="T21" fmla="*/ 86 h 186"/>
                  <a:gd name="T22" fmla="*/ 47 w 254"/>
                  <a:gd name="T23" fmla="*/ 24 h 186"/>
                  <a:gd name="T24" fmla="*/ 216 w 254"/>
                  <a:gd name="T25" fmla="*/ 24 h 186"/>
                  <a:gd name="T26" fmla="*/ 223 w 254"/>
                  <a:gd name="T27" fmla="*/ 162 h 186"/>
                  <a:gd name="T28" fmla="*/ 31 w 254"/>
                  <a:gd name="T29" fmla="*/ 162 h 186"/>
                  <a:gd name="T30" fmla="*/ 24 w 254"/>
                  <a:gd name="T31" fmla="*/ 155 h 186"/>
                  <a:gd name="T32" fmla="*/ 24 w 254"/>
                  <a:gd name="T33" fmla="*/ 36 h 186"/>
                  <a:gd name="T34" fmla="*/ 128 w 254"/>
                  <a:gd name="T35" fmla="*/ 115 h 186"/>
                  <a:gd name="T36" fmla="*/ 230 w 254"/>
                  <a:gd name="T37" fmla="*/ 43 h 186"/>
                  <a:gd name="T38" fmla="*/ 230 w 254"/>
                  <a:gd name="T39" fmla="*/ 155 h 186"/>
                  <a:gd name="T40" fmla="*/ 223 w 254"/>
                  <a:gd name="T41" fmla="*/ 162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4" h="186">
                    <a:moveTo>
                      <a:pt x="223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2"/>
                      <a:pt x="14" y="186"/>
                      <a:pt x="31" y="186"/>
                    </a:cubicBezTo>
                    <a:cubicBezTo>
                      <a:pt x="223" y="186"/>
                      <a:pt x="223" y="186"/>
                      <a:pt x="223" y="186"/>
                    </a:cubicBezTo>
                    <a:cubicBezTo>
                      <a:pt x="240" y="186"/>
                      <a:pt x="254" y="172"/>
                      <a:pt x="254" y="155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14"/>
                      <a:pt x="240" y="0"/>
                      <a:pt x="223" y="0"/>
                    </a:cubicBezTo>
                    <a:close/>
                    <a:moveTo>
                      <a:pt x="216" y="24"/>
                    </a:moveTo>
                    <a:cubicBezTo>
                      <a:pt x="129" y="86"/>
                      <a:pt x="129" y="86"/>
                      <a:pt x="129" y="86"/>
                    </a:cubicBezTo>
                    <a:cubicBezTo>
                      <a:pt x="47" y="24"/>
                      <a:pt x="47" y="24"/>
                      <a:pt x="47" y="24"/>
                    </a:cubicBezTo>
                    <a:lnTo>
                      <a:pt x="216" y="24"/>
                    </a:lnTo>
                    <a:close/>
                    <a:moveTo>
                      <a:pt x="223" y="162"/>
                    </a:moveTo>
                    <a:cubicBezTo>
                      <a:pt x="31" y="162"/>
                      <a:pt x="31" y="162"/>
                      <a:pt x="31" y="162"/>
                    </a:cubicBezTo>
                    <a:cubicBezTo>
                      <a:pt x="27" y="162"/>
                      <a:pt x="24" y="159"/>
                      <a:pt x="24" y="155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128" y="115"/>
                      <a:pt x="128" y="115"/>
                      <a:pt x="128" y="115"/>
                    </a:cubicBezTo>
                    <a:cubicBezTo>
                      <a:pt x="230" y="43"/>
                      <a:pt x="230" y="43"/>
                      <a:pt x="230" y="4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0" y="159"/>
                      <a:pt x="227" y="162"/>
                      <a:pt x="223" y="1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55160" y="2471085"/>
              <a:ext cx="805596" cy="898791"/>
              <a:chOff x="7823198" y="1940925"/>
              <a:chExt cx="974771" cy="1087537"/>
            </a:xfrm>
          </p:grpSpPr>
          <p:sp>
            <p:nvSpPr>
              <p:cNvPr id="41" name="Freeform 9"/>
              <p:cNvSpPr>
                <a:spLocks/>
              </p:cNvSpPr>
              <p:nvPr/>
            </p:nvSpPr>
            <p:spPr bwMode="auto">
              <a:xfrm>
                <a:off x="7823198" y="1940925"/>
                <a:ext cx="974771" cy="1087537"/>
              </a:xfrm>
              <a:custGeom>
                <a:avLst/>
                <a:gdLst>
                  <a:gd name="T0" fmla="*/ 347 w 380"/>
                  <a:gd name="T1" fmla="*/ 249 h 424"/>
                  <a:gd name="T2" fmla="*/ 250 w 380"/>
                  <a:gd name="T3" fmla="*/ 33 h 424"/>
                  <a:gd name="T4" fmla="*/ 33 w 380"/>
                  <a:gd name="T5" fmla="*/ 129 h 424"/>
                  <a:gd name="T6" fmla="*/ 131 w 380"/>
                  <a:gd name="T7" fmla="*/ 344 h 424"/>
                  <a:gd name="T8" fmla="*/ 141 w 380"/>
                  <a:gd name="T9" fmla="*/ 348 h 424"/>
                  <a:gd name="T10" fmla="*/ 179 w 380"/>
                  <a:gd name="T11" fmla="*/ 424 h 424"/>
                  <a:gd name="T12" fmla="*/ 215 w 380"/>
                  <a:gd name="T13" fmla="*/ 354 h 424"/>
                  <a:gd name="T14" fmla="*/ 347 w 380"/>
                  <a:gd name="T15" fmla="*/ 249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0" h="424">
                    <a:moveTo>
                      <a:pt x="347" y="249"/>
                    </a:moveTo>
                    <a:cubicBezTo>
                      <a:pt x="380" y="163"/>
                      <a:pt x="337" y="67"/>
                      <a:pt x="250" y="33"/>
                    </a:cubicBezTo>
                    <a:cubicBezTo>
                      <a:pt x="163" y="0"/>
                      <a:pt x="66" y="43"/>
                      <a:pt x="33" y="129"/>
                    </a:cubicBezTo>
                    <a:cubicBezTo>
                      <a:pt x="0" y="215"/>
                      <a:pt x="44" y="311"/>
                      <a:pt x="131" y="344"/>
                    </a:cubicBezTo>
                    <a:cubicBezTo>
                      <a:pt x="134" y="346"/>
                      <a:pt x="138" y="347"/>
                      <a:pt x="141" y="348"/>
                    </a:cubicBezTo>
                    <a:cubicBezTo>
                      <a:pt x="179" y="424"/>
                      <a:pt x="179" y="424"/>
                      <a:pt x="179" y="424"/>
                    </a:cubicBezTo>
                    <a:cubicBezTo>
                      <a:pt x="215" y="354"/>
                      <a:pt x="215" y="354"/>
                      <a:pt x="215" y="354"/>
                    </a:cubicBezTo>
                    <a:cubicBezTo>
                      <a:pt x="273" y="346"/>
                      <a:pt x="325" y="307"/>
                      <a:pt x="347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Freeform 42"/>
              <p:cNvSpPr>
                <a:spLocks noEditPoints="1"/>
              </p:cNvSpPr>
              <p:nvPr/>
            </p:nvSpPr>
            <p:spPr bwMode="auto">
              <a:xfrm>
                <a:off x="8051982" y="2176215"/>
                <a:ext cx="497686" cy="510698"/>
              </a:xfrm>
              <a:custGeom>
                <a:avLst/>
                <a:gdLst>
                  <a:gd name="T0" fmla="*/ 142 w 194"/>
                  <a:gd name="T1" fmla="*/ 189 h 199"/>
                  <a:gd name="T2" fmla="*/ 89 w 194"/>
                  <a:gd name="T3" fmla="*/ 199 h 199"/>
                  <a:gd name="T4" fmla="*/ 0 w 194"/>
                  <a:gd name="T5" fmla="*/ 109 h 199"/>
                  <a:gd name="T6" fmla="*/ 107 w 194"/>
                  <a:gd name="T7" fmla="*/ 0 h 199"/>
                  <a:gd name="T8" fmla="*/ 194 w 194"/>
                  <a:gd name="T9" fmla="*/ 83 h 199"/>
                  <a:gd name="T10" fmla="*/ 139 w 194"/>
                  <a:gd name="T11" fmla="*/ 151 h 199"/>
                  <a:gd name="T12" fmla="*/ 115 w 194"/>
                  <a:gd name="T13" fmla="*/ 129 h 199"/>
                  <a:gd name="T14" fmla="*/ 114 w 194"/>
                  <a:gd name="T15" fmla="*/ 129 h 199"/>
                  <a:gd name="T16" fmla="*/ 77 w 194"/>
                  <a:gd name="T17" fmla="*/ 151 h 199"/>
                  <a:gd name="T18" fmla="*/ 45 w 194"/>
                  <a:gd name="T19" fmla="*/ 114 h 199"/>
                  <a:gd name="T20" fmla="*/ 112 w 194"/>
                  <a:gd name="T21" fmla="*/ 47 h 199"/>
                  <a:gd name="T22" fmla="*/ 146 w 194"/>
                  <a:gd name="T23" fmla="*/ 54 h 199"/>
                  <a:gd name="T24" fmla="*/ 138 w 194"/>
                  <a:gd name="T25" fmla="*/ 107 h 199"/>
                  <a:gd name="T26" fmla="*/ 145 w 194"/>
                  <a:gd name="T27" fmla="*/ 132 h 199"/>
                  <a:gd name="T28" fmla="*/ 173 w 194"/>
                  <a:gd name="T29" fmla="*/ 84 h 199"/>
                  <a:gd name="T30" fmla="*/ 104 w 194"/>
                  <a:gd name="T31" fmla="*/ 17 h 199"/>
                  <a:gd name="T32" fmla="*/ 22 w 194"/>
                  <a:gd name="T33" fmla="*/ 106 h 199"/>
                  <a:gd name="T34" fmla="*/ 95 w 194"/>
                  <a:gd name="T35" fmla="*/ 181 h 199"/>
                  <a:gd name="T36" fmla="*/ 137 w 194"/>
                  <a:gd name="T37" fmla="*/ 173 h 199"/>
                  <a:gd name="T38" fmla="*/ 142 w 194"/>
                  <a:gd name="T39" fmla="*/ 189 h 199"/>
                  <a:gd name="T40" fmla="*/ 117 w 194"/>
                  <a:gd name="T41" fmla="*/ 71 h 199"/>
                  <a:gd name="T42" fmla="*/ 108 w 194"/>
                  <a:gd name="T43" fmla="*/ 70 h 199"/>
                  <a:gd name="T44" fmla="*/ 74 w 194"/>
                  <a:gd name="T45" fmla="*/ 110 h 199"/>
                  <a:gd name="T46" fmla="*/ 88 w 194"/>
                  <a:gd name="T47" fmla="*/ 128 h 199"/>
                  <a:gd name="T48" fmla="*/ 113 w 194"/>
                  <a:gd name="T49" fmla="*/ 98 h 199"/>
                  <a:gd name="T50" fmla="*/ 117 w 194"/>
                  <a:gd name="T51" fmla="*/ 7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4" h="199">
                    <a:moveTo>
                      <a:pt x="142" y="189"/>
                    </a:moveTo>
                    <a:cubicBezTo>
                      <a:pt x="125" y="197"/>
                      <a:pt x="110" y="199"/>
                      <a:pt x="89" y="199"/>
                    </a:cubicBezTo>
                    <a:cubicBezTo>
                      <a:pt x="42" y="199"/>
                      <a:pt x="0" y="165"/>
                      <a:pt x="0" y="109"/>
                    </a:cubicBezTo>
                    <a:cubicBezTo>
                      <a:pt x="0" y="51"/>
                      <a:pt x="43" y="0"/>
                      <a:pt x="107" y="0"/>
                    </a:cubicBezTo>
                    <a:cubicBezTo>
                      <a:pt x="158" y="0"/>
                      <a:pt x="194" y="35"/>
                      <a:pt x="194" y="83"/>
                    </a:cubicBezTo>
                    <a:cubicBezTo>
                      <a:pt x="194" y="125"/>
                      <a:pt x="170" y="151"/>
                      <a:pt x="139" y="151"/>
                    </a:cubicBezTo>
                    <a:cubicBezTo>
                      <a:pt x="126" y="151"/>
                      <a:pt x="116" y="144"/>
                      <a:pt x="115" y="129"/>
                    </a:cubicBezTo>
                    <a:cubicBezTo>
                      <a:pt x="114" y="129"/>
                      <a:pt x="114" y="129"/>
                      <a:pt x="114" y="129"/>
                    </a:cubicBezTo>
                    <a:cubicBezTo>
                      <a:pt x="105" y="143"/>
                      <a:pt x="92" y="151"/>
                      <a:pt x="77" y="151"/>
                    </a:cubicBezTo>
                    <a:cubicBezTo>
                      <a:pt x="59" y="151"/>
                      <a:pt x="45" y="137"/>
                      <a:pt x="45" y="114"/>
                    </a:cubicBezTo>
                    <a:cubicBezTo>
                      <a:pt x="45" y="78"/>
                      <a:pt x="71" y="47"/>
                      <a:pt x="112" y="47"/>
                    </a:cubicBezTo>
                    <a:cubicBezTo>
                      <a:pt x="125" y="47"/>
                      <a:pt x="139" y="50"/>
                      <a:pt x="146" y="54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35" y="124"/>
                      <a:pt x="137" y="132"/>
                      <a:pt x="145" y="132"/>
                    </a:cubicBezTo>
                    <a:cubicBezTo>
                      <a:pt x="157" y="132"/>
                      <a:pt x="173" y="117"/>
                      <a:pt x="173" y="84"/>
                    </a:cubicBezTo>
                    <a:cubicBezTo>
                      <a:pt x="173" y="46"/>
                      <a:pt x="149" y="17"/>
                      <a:pt x="104" y="17"/>
                    </a:cubicBezTo>
                    <a:cubicBezTo>
                      <a:pt x="60" y="17"/>
                      <a:pt x="22" y="51"/>
                      <a:pt x="22" y="106"/>
                    </a:cubicBezTo>
                    <a:cubicBezTo>
                      <a:pt x="22" y="154"/>
                      <a:pt x="52" y="181"/>
                      <a:pt x="95" y="181"/>
                    </a:cubicBezTo>
                    <a:cubicBezTo>
                      <a:pt x="110" y="181"/>
                      <a:pt x="125" y="178"/>
                      <a:pt x="137" y="173"/>
                    </a:cubicBezTo>
                    <a:lnTo>
                      <a:pt x="142" y="189"/>
                    </a:lnTo>
                    <a:close/>
                    <a:moveTo>
                      <a:pt x="117" y="71"/>
                    </a:moveTo>
                    <a:cubicBezTo>
                      <a:pt x="114" y="70"/>
                      <a:pt x="111" y="70"/>
                      <a:pt x="108" y="70"/>
                    </a:cubicBezTo>
                    <a:cubicBezTo>
                      <a:pt x="89" y="70"/>
                      <a:pt x="74" y="88"/>
                      <a:pt x="74" y="110"/>
                    </a:cubicBezTo>
                    <a:cubicBezTo>
                      <a:pt x="74" y="121"/>
                      <a:pt x="79" y="128"/>
                      <a:pt x="88" y="128"/>
                    </a:cubicBezTo>
                    <a:cubicBezTo>
                      <a:pt x="99" y="128"/>
                      <a:pt x="110" y="114"/>
                      <a:pt x="113" y="98"/>
                    </a:cubicBezTo>
                    <a:lnTo>
                      <a:pt x="117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455598" y="4119913"/>
              <a:ext cx="1051128" cy="1015285"/>
              <a:chOff x="9759729" y="3936007"/>
              <a:chExt cx="1271865" cy="1228494"/>
            </a:xfrm>
          </p:grpSpPr>
          <p:sp>
            <p:nvSpPr>
              <p:cNvPr id="44" name="Freeform 14"/>
              <p:cNvSpPr>
                <a:spLocks/>
              </p:cNvSpPr>
              <p:nvPr/>
            </p:nvSpPr>
            <p:spPr bwMode="auto">
              <a:xfrm>
                <a:off x="9759729" y="3936007"/>
                <a:ext cx="1271865" cy="1228494"/>
              </a:xfrm>
              <a:custGeom>
                <a:avLst/>
                <a:gdLst>
                  <a:gd name="T0" fmla="*/ 315 w 496"/>
                  <a:gd name="T1" fmla="*/ 456 h 479"/>
                  <a:gd name="T2" fmla="*/ 462 w 496"/>
                  <a:gd name="T3" fmla="*/ 184 h 479"/>
                  <a:gd name="T4" fmla="*/ 191 w 496"/>
                  <a:gd name="T5" fmla="*/ 34 h 479"/>
                  <a:gd name="T6" fmla="*/ 44 w 496"/>
                  <a:gd name="T7" fmla="*/ 307 h 479"/>
                  <a:gd name="T8" fmla="*/ 49 w 496"/>
                  <a:gd name="T9" fmla="*/ 321 h 479"/>
                  <a:gd name="T10" fmla="*/ 0 w 496"/>
                  <a:gd name="T11" fmla="*/ 420 h 479"/>
                  <a:gd name="T12" fmla="*/ 101 w 496"/>
                  <a:gd name="T13" fmla="*/ 402 h 479"/>
                  <a:gd name="T14" fmla="*/ 315 w 496"/>
                  <a:gd name="T15" fmla="*/ 456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6" h="479">
                    <a:moveTo>
                      <a:pt x="315" y="456"/>
                    </a:moveTo>
                    <a:cubicBezTo>
                      <a:pt x="430" y="422"/>
                      <a:pt x="496" y="300"/>
                      <a:pt x="462" y="184"/>
                    </a:cubicBezTo>
                    <a:cubicBezTo>
                      <a:pt x="427" y="67"/>
                      <a:pt x="306" y="0"/>
                      <a:pt x="191" y="34"/>
                    </a:cubicBezTo>
                    <a:cubicBezTo>
                      <a:pt x="75" y="68"/>
                      <a:pt x="10" y="190"/>
                      <a:pt x="44" y="307"/>
                    </a:cubicBezTo>
                    <a:cubicBezTo>
                      <a:pt x="46" y="311"/>
                      <a:pt x="47" y="316"/>
                      <a:pt x="49" y="321"/>
                    </a:cubicBezTo>
                    <a:cubicBezTo>
                      <a:pt x="0" y="420"/>
                      <a:pt x="0" y="420"/>
                      <a:pt x="0" y="420"/>
                    </a:cubicBezTo>
                    <a:cubicBezTo>
                      <a:pt x="101" y="402"/>
                      <a:pt x="101" y="402"/>
                      <a:pt x="101" y="402"/>
                    </a:cubicBezTo>
                    <a:cubicBezTo>
                      <a:pt x="156" y="456"/>
                      <a:pt x="237" y="479"/>
                      <a:pt x="315" y="4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10011283" y="4235270"/>
                <a:ext cx="535636" cy="518288"/>
              </a:xfrm>
              <a:custGeom>
                <a:avLst/>
                <a:gdLst>
                  <a:gd name="T0" fmla="*/ 11 w 209"/>
                  <a:gd name="T1" fmla="*/ 202 h 202"/>
                  <a:gd name="T2" fmla="*/ 26 w 209"/>
                  <a:gd name="T3" fmla="*/ 166 h 202"/>
                  <a:gd name="T4" fmla="*/ 79 w 209"/>
                  <a:gd name="T5" fmla="*/ 119 h 202"/>
                  <a:gd name="T6" fmla="*/ 52 w 209"/>
                  <a:gd name="T7" fmla="*/ 63 h 202"/>
                  <a:gd name="T8" fmla="*/ 107 w 209"/>
                  <a:gd name="T9" fmla="*/ 0 h 202"/>
                  <a:gd name="T10" fmla="*/ 159 w 209"/>
                  <a:gd name="T11" fmla="*/ 68 h 202"/>
                  <a:gd name="T12" fmla="*/ 134 w 209"/>
                  <a:gd name="T13" fmla="*/ 121 h 202"/>
                  <a:gd name="T14" fmla="*/ 190 w 209"/>
                  <a:gd name="T15" fmla="*/ 163 h 202"/>
                  <a:gd name="T16" fmla="*/ 209 w 209"/>
                  <a:gd name="T17" fmla="*/ 202 h 202"/>
                  <a:gd name="T18" fmla="*/ 11 w 209"/>
                  <a:gd name="T1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202">
                    <a:moveTo>
                      <a:pt x="11" y="202"/>
                    </a:moveTo>
                    <a:cubicBezTo>
                      <a:pt x="11" y="202"/>
                      <a:pt x="0" y="174"/>
                      <a:pt x="26" y="166"/>
                    </a:cubicBezTo>
                    <a:cubicBezTo>
                      <a:pt x="52" y="158"/>
                      <a:pt x="79" y="149"/>
                      <a:pt x="79" y="119"/>
                    </a:cubicBezTo>
                    <a:cubicBezTo>
                      <a:pt x="79" y="119"/>
                      <a:pt x="52" y="108"/>
                      <a:pt x="52" y="63"/>
                    </a:cubicBezTo>
                    <a:cubicBezTo>
                      <a:pt x="52" y="23"/>
                      <a:pt x="73" y="0"/>
                      <a:pt x="107" y="0"/>
                    </a:cubicBezTo>
                    <a:cubicBezTo>
                      <a:pt x="140" y="0"/>
                      <a:pt x="159" y="25"/>
                      <a:pt x="159" y="68"/>
                    </a:cubicBezTo>
                    <a:cubicBezTo>
                      <a:pt x="159" y="68"/>
                      <a:pt x="152" y="111"/>
                      <a:pt x="134" y="121"/>
                    </a:cubicBezTo>
                    <a:cubicBezTo>
                      <a:pt x="135" y="128"/>
                      <a:pt x="130" y="154"/>
                      <a:pt x="190" y="163"/>
                    </a:cubicBezTo>
                    <a:cubicBezTo>
                      <a:pt x="208" y="165"/>
                      <a:pt x="209" y="183"/>
                      <a:pt x="209" y="202"/>
                    </a:cubicBezTo>
                    <a:lnTo>
                      <a:pt x="11" y="2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10482946" y="4304664"/>
                <a:ext cx="345887" cy="446725"/>
              </a:xfrm>
              <a:custGeom>
                <a:avLst/>
                <a:gdLst>
                  <a:gd name="T0" fmla="*/ 40 w 135"/>
                  <a:gd name="T1" fmla="*/ 174 h 174"/>
                  <a:gd name="T2" fmla="*/ 135 w 135"/>
                  <a:gd name="T3" fmla="*/ 174 h 174"/>
                  <a:gd name="T4" fmla="*/ 119 w 135"/>
                  <a:gd name="T5" fmla="*/ 141 h 174"/>
                  <a:gd name="T6" fmla="*/ 70 w 135"/>
                  <a:gd name="T7" fmla="*/ 104 h 174"/>
                  <a:gd name="T8" fmla="*/ 92 w 135"/>
                  <a:gd name="T9" fmla="*/ 59 h 174"/>
                  <a:gd name="T10" fmla="*/ 47 w 135"/>
                  <a:gd name="T11" fmla="*/ 0 h 174"/>
                  <a:gd name="T12" fmla="*/ 0 w 135"/>
                  <a:gd name="T13" fmla="*/ 55 h 174"/>
                  <a:gd name="T14" fmla="*/ 23 w 135"/>
                  <a:gd name="T15" fmla="*/ 103 h 174"/>
                  <a:gd name="T16" fmla="*/ 14 w 135"/>
                  <a:gd name="T17" fmla="*/ 124 h 174"/>
                  <a:gd name="T18" fmla="*/ 38 w 135"/>
                  <a:gd name="T19" fmla="*/ 146 h 174"/>
                  <a:gd name="T20" fmla="*/ 40 w 135"/>
                  <a:gd name="T21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5" h="174">
                    <a:moveTo>
                      <a:pt x="40" y="174"/>
                    </a:moveTo>
                    <a:cubicBezTo>
                      <a:pt x="135" y="174"/>
                      <a:pt x="135" y="174"/>
                      <a:pt x="135" y="174"/>
                    </a:cubicBezTo>
                    <a:cubicBezTo>
                      <a:pt x="135" y="158"/>
                      <a:pt x="134" y="143"/>
                      <a:pt x="119" y="141"/>
                    </a:cubicBezTo>
                    <a:cubicBezTo>
                      <a:pt x="67" y="133"/>
                      <a:pt x="71" y="111"/>
                      <a:pt x="70" y="104"/>
                    </a:cubicBezTo>
                    <a:cubicBezTo>
                      <a:pt x="86" y="96"/>
                      <a:pt x="92" y="59"/>
                      <a:pt x="92" y="59"/>
                    </a:cubicBezTo>
                    <a:cubicBezTo>
                      <a:pt x="92" y="22"/>
                      <a:pt x="76" y="0"/>
                      <a:pt x="47" y="0"/>
                    </a:cubicBezTo>
                    <a:cubicBezTo>
                      <a:pt x="18" y="0"/>
                      <a:pt x="0" y="20"/>
                      <a:pt x="0" y="55"/>
                    </a:cubicBezTo>
                    <a:cubicBezTo>
                      <a:pt x="0" y="93"/>
                      <a:pt x="23" y="103"/>
                      <a:pt x="23" y="103"/>
                    </a:cubicBezTo>
                    <a:cubicBezTo>
                      <a:pt x="23" y="115"/>
                      <a:pt x="18" y="121"/>
                      <a:pt x="14" y="124"/>
                    </a:cubicBezTo>
                    <a:cubicBezTo>
                      <a:pt x="14" y="124"/>
                      <a:pt x="33" y="129"/>
                      <a:pt x="38" y="146"/>
                    </a:cubicBezTo>
                    <a:cubicBezTo>
                      <a:pt x="42" y="158"/>
                      <a:pt x="40" y="174"/>
                      <a:pt x="40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300422" y="3401239"/>
              <a:ext cx="887141" cy="826206"/>
              <a:chOff x="5941965" y="3066412"/>
              <a:chExt cx="1073441" cy="999710"/>
            </a:xfrm>
          </p:grpSpPr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5941965" y="3066412"/>
                <a:ext cx="1073441" cy="999710"/>
              </a:xfrm>
              <a:custGeom>
                <a:avLst/>
                <a:gdLst>
                  <a:gd name="T0" fmla="*/ 311 w 419"/>
                  <a:gd name="T1" fmla="*/ 64 h 390"/>
                  <a:gd name="T2" fmla="*/ 65 w 419"/>
                  <a:gd name="T3" fmla="*/ 79 h 390"/>
                  <a:gd name="T4" fmla="*/ 77 w 419"/>
                  <a:gd name="T5" fmla="*/ 326 h 390"/>
                  <a:gd name="T6" fmla="*/ 323 w 419"/>
                  <a:gd name="T7" fmla="*/ 311 h 390"/>
                  <a:gd name="T8" fmla="*/ 331 w 419"/>
                  <a:gd name="T9" fmla="*/ 302 h 390"/>
                  <a:gd name="T10" fmla="*/ 419 w 419"/>
                  <a:gd name="T11" fmla="*/ 293 h 390"/>
                  <a:gd name="T12" fmla="*/ 364 w 419"/>
                  <a:gd name="T13" fmla="*/ 232 h 390"/>
                  <a:gd name="T14" fmla="*/ 311 w 419"/>
                  <a:gd name="T15" fmla="*/ 64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390">
                    <a:moveTo>
                      <a:pt x="311" y="64"/>
                    </a:moveTo>
                    <a:cubicBezTo>
                      <a:pt x="240" y="0"/>
                      <a:pt x="129" y="7"/>
                      <a:pt x="65" y="79"/>
                    </a:cubicBezTo>
                    <a:cubicBezTo>
                      <a:pt x="0" y="151"/>
                      <a:pt x="5" y="262"/>
                      <a:pt x="77" y="326"/>
                    </a:cubicBezTo>
                    <a:cubicBezTo>
                      <a:pt x="148" y="390"/>
                      <a:pt x="259" y="383"/>
                      <a:pt x="323" y="311"/>
                    </a:cubicBezTo>
                    <a:cubicBezTo>
                      <a:pt x="326" y="308"/>
                      <a:pt x="328" y="305"/>
                      <a:pt x="331" y="302"/>
                    </a:cubicBezTo>
                    <a:cubicBezTo>
                      <a:pt x="419" y="293"/>
                      <a:pt x="419" y="293"/>
                      <a:pt x="419" y="293"/>
                    </a:cubicBezTo>
                    <a:cubicBezTo>
                      <a:pt x="364" y="232"/>
                      <a:pt x="364" y="232"/>
                      <a:pt x="364" y="232"/>
                    </a:cubicBezTo>
                    <a:cubicBezTo>
                      <a:pt x="378" y="173"/>
                      <a:pt x="360" y="108"/>
                      <a:pt x="311" y="6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auto">
              <a:xfrm>
                <a:off x="6159906" y="3286521"/>
                <a:ext cx="481422" cy="512866"/>
              </a:xfrm>
              <a:custGeom>
                <a:avLst/>
                <a:gdLst>
                  <a:gd name="T0" fmla="*/ 188 w 188"/>
                  <a:gd name="T1" fmla="*/ 9 h 200"/>
                  <a:gd name="T2" fmla="*/ 179 w 188"/>
                  <a:gd name="T3" fmla="*/ 0 h 200"/>
                  <a:gd name="T4" fmla="*/ 48 w 188"/>
                  <a:gd name="T5" fmla="*/ 42 h 200"/>
                  <a:gd name="T6" fmla="*/ 48 w 188"/>
                  <a:gd name="T7" fmla="*/ 154 h 200"/>
                  <a:gd name="T8" fmla="*/ 34 w 188"/>
                  <a:gd name="T9" fmla="*/ 151 h 200"/>
                  <a:gd name="T10" fmla="*/ 0 w 188"/>
                  <a:gd name="T11" fmla="*/ 176 h 200"/>
                  <a:gd name="T12" fmla="*/ 34 w 188"/>
                  <a:gd name="T13" fmla="*/ 200 h 200"/>
                  <a:gd name="T14" fmla="*/ 68 w 188"/>
                  <a:gd name="T15" fmla="*/ 176 h 200"/>
                  <a:gd name="T16" fmla="*/ 68 w 188"/>
                  <a:gd name="T17" fmla="*/ 172 h 200"/>
                  <a:gd name="T18" fmla="*/ 68 w 188"/>
                  <a:gd name="T19" fmla="*/ 80 h 200"/>
                  <a:gd name="T20" fmla="*/ 159 w 188"/>
                  <a:gd name="T21" fmla="*/ 50 h 200"/>
                  <a:gd name="T22" fmla="*/ 159 w 188"/>
                  <a:gd name="T23" fmla="*/ 120 h 200"/>
                  <a:gd name="T24" fmla="*/ 145 w 188"/>
                  <a:gd name="T25" fmla="*/ 117 h 200"/>
                  <a:gd name="T26" fmla="*/ 111 w 188"/>
                  <a:gd name="T27" fmla="*/ 142 h 200"/>
                  <a:gd name="T28" fmla="*/ 145 w 188"/>
                  <a:gd name="T29" fmla="*/ 166 h 200"/>
                  <a:gd name="T30" fmla="*/ 179 w 188"/>
                  <a:gd name="T31" fmla="*/ 142 h 200"/>
                  <a:gd name="T32" fmla="*/ 178 w 188"/>
                  <a:gd name="T33" fmla="*/ 137 h 200"/>
                  <a:gd name="T34" fmla="*/ 179 w 188"/>
                  <a:gd name="T35" fmla="*/ 137 h 200"/>
                  <a:gd name="T36" fmla="*/ 188 w 188"/>
                  <a:gd name="T37" fmla="*/ 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" h="200">
                    <a:moveTo>
                      <a:pt x="188" y="9"/>
                    </a:moveTo>
                    <a:cubicBezTo>
                      <a:pt x="179" y="0"/>
                      <a:pt x="179" y="0"/>
                      <a:pt x="179" y="0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44" y="152"/>
                      <a:pt x="39" y="151"/>
                      <a:pt x="34" y="151"/>
                    </a:cubicBezTo>
                    <a:cubicBezTo>
                      <a:pt x="15" y="151"/>
                      <a:pt x="0" y="162"/>
                      <a:pt x="0" y="176"/>
                    </a:cubicBezTo>
                    <a:cubicBezTo>
                      <a:pt x="0" y="189"/>
                      <a:pt x="15" y="200"/>
                      <a:pt x="34" y="200"/>
                    </a:cubicBezTo>
                    <a:cubicBezTo>
                      <a:pt x="53" y="200"/>
                      <a:pt x="68" y="189"/>
                      <a:pt x="68" y="176"/>
                    </a:cubicBezTo>
                    <a:cubicBezTo>
                      <a:pt x="68" y="174"/>
                      <a:pt x="68" y="173"/>
                      <a:pt x="68" y="172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159" y="50"/>
                      <a:pt x="159" y="50"/>
                      <a:pt x="159" y="50"/>
                    </a:cubicBezTo>
                    <a:cubicBezTo>
                      <a:pt x="159" y="120"/>
                      <a:pt x="159" y="120"/>
                      <a:pt x="159" y="120"/>
                    </a:cubicBezTo>
                    <a:cubicBezTo>
                      <a:pt x="155" y="118"/>
                      <a:pt x="150" y="117"/>
                      <a:pt x="145" y="117"/>
                    </a:cubicBezTo>
                    <a:cubicBezTo>
                      <a:pt x="126" y="117"/>
                      <a:pt x="111" y="128"/>
                      <a:pt x="111" y="142"/>
                    </a:cubicBezTo>
                    <a:cubicBezTo>
                      <a:pt x="111" y="155"/>
                      <a:pt x="126" y="166"/>
                      <a:pt x="145" y="166"/>
                    </a:cubicBezTo>
                    <a:cubicBezTo>
                      <a:pt x="164" y="166"/>
                      <a:pt x="179" y="155"/>
                      <a:pt x="179" y="142"/>
                    </a:cubicBezTo>
                    <a:cubicBezTo>
                      <a:pt x="179" y="140"/>
                      <a:pt x="179" y="138"/>
                      <a:pt x="178" y="137"/>
                    </a:cubicBezTo>
                    <a:cubicBezTo>
                      <a:pt x="179" y="137"/>
                      <a:pt x="179" y="137"/>
                      <a:pt x="179" y="137"/>
                    </a:cubicBezTo>
                    <a:lnTo>
                      <a:pt x="18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202648" y="3165770"/>
              <a:ext cx="964206" cy="1080699"/>
              <a:chOff x="6913484" y="2576315"/>
              <a:chExt cx="1166689" cy="1307646"/>
            </a:xfrm>
          </p:grpSpPr>
          <p:sp>
            <p:nvSpPr>
              <p:cNvPr id="51" name="Freeform 10"/>
              <p:cNvSpPr>
                <a:spLocks/>
              </p:cNvSpPr>
              <p:nvPr/>
            </p:nvSpPr>
            <p:spPr bwMode="auto">
              <a:xfrm>
                <a:off x="6913484" y="2576315"/>
                <a:ext cx="1166689" cy="1307646"/>
              </a:xfrm>
              <a:custGeom>
                <a:avLst/>
                <a:gdLst>
                  <a:gd name="T0" fmla="*/ 449 w 455"/>
                  <a:gd name="T1" fmla="*/ 209 h 510"/>
                  <a:gd name="T2" fmla="*/ 212 w 455"/>
                  <a:gd name="T3" fmla="*/ 10 h 510"/>
                  <a:gd name="T4" fmla="*/ 10 w 455"/>
                  <a:gd name="T5" fmla="*/ 245 h 510"/>
                  <a:gd name="T6" fmla="*/ 247 w 455"/>
                  <a:gd name="T7" fmla="*/ 444 h 510"/>
                  <a:gd name="T8" fmla="*/ 262 w 455"/>
                  <a:gd name="T9" fmla="*/ 442 h 510"/>
                  <a:gd name="T10" fmla="*/ 349 w 455"/>
                  <a:gd name="T11" fmla="*/ 510 h 510"/>
                  <a:gd name="T12" fmla="*/ 352 w 455"/>
                  <a:gd name="T13" fmla="*/ 408 h 510"/>
                  <a:gd name="T14" fmla="*/ 449 w 455"/>
                  <a:gd name="T15" fmla="*/ 209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510">
                    <a:moveTo>
                      <a:pt x="449" y="209"/>
                    </a:moveTo>
                    <a:cubicBezTo>
                      <a:pt x="439" y="90"/>
                      <a:pt x="333" y="0"/>
                      <a:pt x="212" y="10"/>
                    </a:cubicBezTo>
                    <a:cubicBezTo>
                      <a:pt x="91" y="20"/>
                      <a:pt x="0" y="125"/>
                      <a:pt x="10" y="245"/>
                    </a:cubicBezTo>
                    <a:cubicBezTo>
                      <a:pt x="20" y="365"/>
                      <a:pt x="126" y="454"/>
                      <a:pt x="247" y="444"/>
                    </a:cubicBezTo>
                    <a:cubicBezTo>
                      <a:pt x="252" y="444"/>
                      <a:pt x="257" y="443"/>
                      <a:pt x="262" y="442"/>
                    </a:cubicBezTo>
                    <a:cubicBezTo>
                      <a:pt x="349" y="510"/>
                      <a:pt x="349" y="510"/>
                      <a:pt x="349" y="510"/>
                    </a:cubicBezTo>
                    <a:cubicBezTo>
                      <a:pt x="352" y="408"/>
                      <a:pt x="352" y="408"/>
                      <a:pt x="352" y="408"/>
                    </a:cubicBezTo>
                    <a:cubicBezTo>
                      <a:pt x="416" y="365"/>
                      <a:pt x="455" y="291"/>
                      <a:pt x="449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46"/>
              <p:cNvSpPr>
                <a:spLocks/>
              </p:cNvSpPr>
              <p:nvPr/>
            </p:nvSpPr>
            <p:spPr bwMode="auto">
              <a:xfrm>
                <a:off x="7118413" y="2850639"/>
                <a:ext cx="669003" cy="628885"/>
              </a:xfrm>
              <a:custGeom>
                <a:avLst/>
                <a:gdLst>
                  <a:gd name="T0" fmla="*/ 245 w 261"/>
                  <a:gd name="T1" fmla="*/ 61 h 245"/>
                  <a:gd name="T2" fmla="*/ 168 w 261"/>
                  <a:gd name="T3" fmla="*/ 18 h 245"/>
                  <a:gd name="T4" fmla="*/ 122 w 261"/>
                  <a:gd name="T5" fmla="*/ 70 h 245"/>
                  <a:gd name="T6" fmla="*/ 55 w 261"/>
                  <a:gd name="T7" fmla="*/ 54 h 245"/>
                  <a:gd name="T8" fmla="*/ 17 w 261"/>
                  <a:gd name="T9" fmla="*/ 134 h 245"/>
                  <a:gd name="T10" fmla="*/ 86 w 261"/>
                  <a:gd name="T11" fmla="*/ 204 h 245"/>
                  <a:gd name="T12" fmla="*/ 179 w 261"/>
                  <a:gd name="T13" fmla="*/ 245 h 245"/>
                  <a:gd name="T14" fmla="*/ 179 w 261"/>
                  <a:gd name="T15" fmla="*/ 245 h 245"/>
                  <a:gd name="T16" fmla="*/ 179 w 261"/>
                  <a:gd name="T17" fmla="*/ 245 h 245"/>
                  <a:gd name="T18" fmla="*/ 179 w 261"/>
                  <a:gd name="T19" fmla="*/ 245 h 245"/>
                  <a:gd name="T20" fmla="*/ 179 w 261"/>
                  <a:gd name="T21" fmla="*/ 245 h 245"/>
                  <a:gd name="T22" fmla="*/ 230 w 261"/>
                  <a:gd name="T23" fmla="*/ 158 h 245"/>
                  <a:gd name="T24" fmla="*/ 245 w 261"/>
                  <a:gd name="T25" fmla="*/ 6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245">
                    <a:moveTo>
                      <a:pt x="245" y="61"/>
                    </a:moveTo>
                    <a:cubicBezTo>
                      <a:pt x="222" y="0"/>
                      <a:pt x="168" y="18"/>
                      <a:pt x="168" y="18"/>
                    </a:cubicBezTo>
                    <a:cubicBezTo>
                      <a:pt x="131" y="28"/>
                      <a:pt x="123" y="68"/>
                      <a:pt x="122" y="70"/>
                    </a:cubicBezTo>
                    <a:cubicBezTo>
                      <a:pt x="121" y="68"/>
                      <a:pt x="91" y="41"/>
                      <a:pt x="55" y="54"/>
                    </a:cubicBezTo>
                    <a:cubicBezTo>
                      <a:pt x="55" y="54"/>
                      <a:pt x="0" y="71"/>
                      <a:pt x="17" y="134"/>
                    </a:cubicBezTo>
                    <a:cubicBezTo>
                      <a:pt x="17" y="134"/>
                      <a:pt x="28" y="176"/>
                      <a:pt x="86" y="204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179" y="245"/>
                      <a:pt x="179" y="245"/>
                      <a:pt x="179" y="245"/>
                    </a:cubicBezTo>
                    <a:cubicBezTo>
                      <a:pt x="230" y="158"/>
                      <a:pt x="230" y="158"/>
                      <a:pt x="230" y="158"/>
                    </a:cubicBezTo>
                    <a:cubicBezTo>
                      <a:pt x="261" y="101"/>
                      <a:pt x="245" y="61"/>
                      <a:pt x="245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232318" y="2301721"/>
              <a:ext cx="983024" cy="1076219"/>
              <a:chOff x="5859560" y="1735995"/>
              <a:chExt cx="1189459" cy="1302225"/>
            </a:xfrm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5859560" y="1735995"/>
                <a:ext cx="1189459" cy="1302225"/>
              </a:xfrm>
              <a:custGeom>
                <a:avLst/>
                <a:gdLst>
                  <a:gd name="T0" fmla="*/ 453 w 464"/>
                  <a:gd name="T1" fmla="*/ 202 h 508"/>
                  <a:gd name="T2" fmla="*/ 205 w 464"/>
                  <a:gd name="T3" fmla="*/ 17 h 508"/>
                  <a:gd name="T4" fmla="*/ 17 w 464"/>
                  <a:gd name="T5" fmla="*/ 263 h 508"/>
                  <a:gd name="T6" fmla="*/ 265 w 464"/>
                  <a:gd name="T7" fmla="*/ 448 h 508"/>
                  <a:gd name="T8" fmla="*/ 280 w 464"/>
                  <a:gd name="T9" fmla="*/ 445 h 508"/>
                  <a:gd name="T10" fmla="*/ 371 w 464"/>
                  <a:gd name="T11" fmla="*/ 508 h 508"/>
                  <a:gd name="T12" fmla="*/ 368 w 464"/>
                  <a:gd name="T13" fmla="*/ 406 h 508"/>
                  <a:gd name="T14" fmla="*/ 453 w 464"/>
                  <a:gd name="T15" fmla="*/ 20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508">
                    <a:moveTo>
                      <a:pt x="453" y="202"/>
                    </a:moveTo>
                    <a:cubicBezTo>
                      <a:pt x="436" y="83"/>
                      <a:pt x="325" y="0"/>
                      <a:pt x="205" y="17"/>
                    </a:cubicBezTo>
                    <a:cubicBezTo>
                      <a:pt x="84" y="34"/>
                      <a:pt x="0" y="144"/>
                      <a:pt x="17" y="263"/>
                    </a:cubicBezTo>
                    <a:cubicBezTo>
                      <a:pt x="34" y="382"/>
                      <a:pt x="145" y="465"/>
                      <a:pt x="265" y="448"/>
                    </a:cubicBezTo>
                    <a:cubicBezTo>
                      <a:pt x="270" y="447"/>
                      <a:pt x="275" y="446"/>
                      <a:pt x="280" y="445"/>
                    </a:cubicBezTo>
                    <a:cubicBezTo>
                      <a:pt x="371" y="508"/>
                      <a:pt x="371" y="508"/>
                      <a:pt x="371" y="508"/>
                    </a:cubicBezTo>
                    <a:cubicBezTo>
                      <a:pt x="368" y="406"/>
                      <a:pt x="368" y="406"/>
                      <a:pt x="368" y="406"/>
                    </a:cubicBezTo>
                    <a:cubicBezTo>
                      <a:pt x="429" y="359"/>
                      <a:pt x="464" y="283"/>
                      <a:pt x="45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47"/>
              <p:cNvSpPr>
                <a:spLocks noEditPoints="1"/>
              </p:cNvSpPr>
              <p:nvPr/>
            </p:nvSpPr>
            <p:spPr bwMode="auto">
              <a:xfrm>
                <a:off x="6023287" y="2030921"/>
                <a:ext cx="841404" cy="702616"/>
              </a:xfrm>
              <a:custGeom>
                <a:avLst/>
                <a:gdLst>
                  <a:gd name="T0" fmla="*/ 328 w 328"/>
                  <a:gd name="T1" fmla="*/ 42 h 274"/>
                  <a:gd name="T2" fmla="*/ 163 w 328"/>
                  <a:gd name="T3" fmla="*/ 0 h 274"/>
                  <a:gd name="T4" fmla="*/ 0 w 328"/>
                  <a:gd name="T5" fmla="*/ 42 h 274"/>
                  <a:gd name="T6" fmla="*/ 1 w 328"/>
                  <a:gd name="T7" fmla="*/ 53 h 274"/>
                  <a:gd name="T8" fmla="*/ 66 w 328"/>
                  <a:gd name="T9" fmla="*/ 70 h 274"/>
                  <a:gd name="T10" fmla="*/ 66 w 328"/>
                  <a:gd name="T11" fmla="*/ 150 h 274"/>
                  <a:gd name="T12" fmla="*/ 160 w 328"/>
                  <a:gd name="T13" fmla="*/ 197 h 274"/>
                  <a:gd name="T14" fmla="*/ 261 w 328"/>
                  <a:gd name="T15" fmla="*/ 150 h 274"/>
                  <a:gd name="T16" fmla="*/ 262 w 328"/>
                  <a:gd name="T17" fmla="*/ 71 h 274"/>
                  <a:gd name="T18" fmla="*/ 266 w 328"/>
                  <a:gd name="T19" fmla="*/ 70 h 274"/>
                  <a:gd name="T20" fmla="*/ 272 w 328"/>
                  <a:gd name="T21" fmla="*/ 134 h 274"/>
                  <a:gd name="T22" fmla="*/ 269 w 328"/>
                  <a:gd name="T23" fmla="*/ 204 h 274"/>
                  <a:gd name="T24" fmla="*/ 258 w 328"/>
                  <a:gd name="T25" fmla="*/ 216 h 274"/>
                  <a:gd name="T26" fmla="*/ 267 w 328"/>
                  <a:gd name="T27" fmla="*/ 228 h 274"/>
                  <a:gd name="T28" fmla="*/ 252 w 328"/>
                  <a:gd name="T29" fmla="*/ 272 h 274"/>
                  <a:gd name="T30" fmla="*/ 256 w 328"/>
                  <a:gd name="T31" fmla="*/ 273 h 274"/>
                  <a:gd name="T32" fmla="*/ 263 w 328"/>
                  <a:gd name="T33" fmla="*/ 256 h 274"/>
                  <a:gd name="T34" fmla="*/ 259 w 328"/>
                  <a:gd name="T35" fmla="*/ 273 h 274"/>
                  <a:gd name="T36" fmla="*/ 264 w 328"/>
                  <a:gd name="T37" fmla="*/ 274 h 274"/>
                  <a:gd name="T38" fmla="*/ 266 w 328"/>
                  <a:gd name="T39" fmla="*/ 261 h 274"/>
                  <a:gd name="T40" fmla="*/ 267 w 328"/>
                  <a:gd name="T41" fmla="*/ 274 h 274"/>
                  <a:gd name="T42" fmla="*/ 272 w 328"/>
                  <a:gd name="T43" fmla="*/ 274 h 274"/>
                  <a:gd name="T44" fmla="*/ 272 w 328"/>
                  <a:gd name="T45" fmla="*/ 261 h 274"/>
                  <a:gd name="T46" fmla="*/ 274 w 328"/>
                  <a:gd name="T47" fmla="*/ 274 h 274"/>
                  <a:gd name="T48" fmla="*/ 278 w 328"/>
                  <a:gd name="T49" fmla="*/ 274 h 274"/>
                  <a:gd name="T50" fmla="*/ 276 w 328"/>
                  <a:gd name="T51" fmla="*/ 259 h 274"/>
                  <a:gd name="T52" fmla="*/ 281 w 328"/>
                  <a:gd name="T53" fmla="*/ 273 h 274"/>
                  <a:gd name="T54" fmla="*/ 284 w 328"/>
                  <a:gd name="T55" fmla="*/ 272 h 274"/>
                  <a:gd name="T56" fmla="*/ 274 w 328"/>
                  <a:gd name="T57" fmla="*/ 228 h 274"/>
                  <a:gd name="T58" fmla="*/ 283 w 328"/>
                  <a:gd name="T59" fmla="*/ 216 h 274"/>
                  <a:gd name="T60" fmla="*/ 274 w 328"/>
                  <a:gd name="T61" fmla="*/ 204 h 274"/>
                  <a:gd name="T62" fmla="*/ 277 w 328"/>
                  <a:gd name="T63" fmla="*/ 134 h 274"/>
                  <a:gd name="T64" fmla="*/ 271 w 328"/>
                  <a:gd name="T65" fmla="*/ 68 h 274"/>
                  <a:gd name="T66" fmla="*/ 327 w 328"/>
                  <a:gd name="T67" fmla="*/ 54 h 274"/>
                  <a:gd name="T68" fmla="*/ 328 w 328"/>
                  <a:gd name="T69" fmla="*/ 42 h 274"/>
                  <a:gd name="T70" fmla="*/ 162 w 328"/>
                  <a:gd name="T71" fmla="*/ 57 h 274"/>
                  <a:gd name="T72" fmla="*/ 66 w 328"/>
                  <a:gd name="T73" fmla="*/ 40 h 274"/>
                  <a:gd name="T74" fmla="*/ 162 w 328"/>
                  <a:gd name="T75" fmla="*/ 23 h 274"/>
                  <a:gd name="T76" fmla="*/ 258 w 328"/>
                  <a:gd name="T77" fmla="*/ 40 h 274"/>
                  <a:gd name="T78" fmla="*/ 162 w 328"/>
                  <a:gd name="T79" fmla="*/ 5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8" h="274">
                    <a:moveTo>
                      <a:pt x="328" y="42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66" y="70"/>
                      <a:pt x="66" y="70"/>
                      <a:pt x="66" y="7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80" y="195"/>
                      <a:pt x="160" y="197"/>
                      <a:pt x="160" y="197"/>
                    </a:cubicBezTo>
                    <a:cubicBezTo>
                      <a:pt x="253" y="196"/>
                      <a:pt x="261" y="150"/>
                      <a:pt x="261" y="150"/>
                    </a:cubicBezTo>
                    <a:cubicBezTo>
                      <a:pt x="262" y="71"/>
                      <a:pt x="262" y="71"/>
                      <a:pt x="262" y="71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70" y="80"/>
                      <a:pt x="274" y="99"/>
                      <a:pt x="272" y="134"/>
                    </a:cubicBezTo>
                    <a:cubicBezTo>
                      <a:pt x="269" y="182"/>
                      <a:pt x="268" y="196"/>
                      <a:pt x="269" y="204"/>
                    </a:cubicBezTo>
                    <a:cubicBezTo>
                      <a:pt x="263" y="204"/>
                      <a:pt x="258" y="210"/>
                      <a:pt x="258" y="216"/>
                    </a:cubicBezTo>
                    <a:cubicBezTo>
                      <a:pt x="258" y="222"/>
                      <a:pt x="262" y="226"/>
                      <a:pt x="267" y="228"/>
                    </a:cubicBezTo>
                    <a:cubicBezTo>
                      <a:pt x="266" y="234"/>
                      <a:pt x="261" y="251"/>
                      <a:pt x="252" y="272"/>
                    </a:cubicBezTo>
                    <a:cubicBezTo>
                      <a:pt x="256" y="273"/>
                      <a:pt x="256" y="273"/>
                      <a:pt x="256" y="273"/>
                    </a:cubicBezTo>
                    <a:cubicBezTo>
                      <a:pt x="256" y="273"/>
                      <a:pt x="262" y="260"/>
                      <a:pt x="263" y="256"/>
                    </a:cubicBezTo>
                    <a:cubicBezTo>
                      <a:pt x="262" y="259"/>
                      <a:pt x="260" y="272"/>
                      <a:pt x="259" y="273"/>
                    </a:cubicBezTo>
                    <a:cubicBezTo>
                      <a:pt x="264" y="274"/>
                      <a:pt x="264" y="274"/>
                      <a:pt x="264" y="274"/>
                    </a:cubicBezTo>
                    <a:cubicBezTo>
                      <a:pt x="264" y="274"/>
                      <a:pt x="267" y="263"/>
                      <a:pt x="266" y="261"/>
                    </a:cubicBezTo>
                    <a:cubicBezTo>
                      <a:pt x="266" y="261"/>
                      <a:pt x="267" y="273"/>
                      <a:pt x="267" y="274"/>
                    </a:cubicBezTo>
                    <a:cubicBezTo>
                      <a:pt x="272" y="274"/>
                      <a:pt x="272" y="274"/>
                      <a:pt x="272" y="274"/>
                    </a:cubicBezTo>
                    <a:cubicBezTo>
                      <a:pt x="272" y="274"/>
                      <a:pt x="271" y="263"/>
                      <a:pt x="272" y="261"/>
                    </a:cubicBezTo>
                    <a:cubicBezTo>
                      <a:pt x="272" y="261"/>
                      <a:pt x="274" y="268"/>
                      <a:pt x="274" y="274"/>
                    </a:cubicBezTo>
                    <a:cubicBezTo>
                      <a:pt x="278" y="274"/>
                      <a:pt x="278" y="274"/>
                      <a:pt x="278" y="274"/>
                    </a:cubicBezTo>
                    <a:cubicBezTo>
                      <a:pt x="278" y="274"/>
                      <a:pt x="277" y="261"/>
                      <a:pt x="276" y="259"/>
                    </a:cubicBezTo>
                    <a:cubicBezTo>
                      <a:pt x="276" y="259"/>
                      <a:pt x="280" y="266"/>
                      <a:pt x="281" y="273"/>
                    </a:cubicBezTo>
                    <a:cubicBezTo>
                      <a:pt x="284" y="272"/>
                      <a:pt x="284" y="272"/>
                      <a:pt x="284" y="272"/>
                    </a:cubicBezTo>
                    <a:cubicBezTo>
                      <a:pt x="284" y="272"/>
                      <a:pt x="277" y="237"/>
                      <a:pt x="274" y="228"/>
                    </a:cubicBezTo>
                    <a:cubicBezTo>
                      <a:pt x="279" y="226"/>
                      <a:pt x="283" y="221"/>
                      <a:pt x="283" y="216"/>
                    </a:cubicBezTo>
                    <a:cubicBezTo>
                      <a:pt x="283" y="210"/>
                      <a:pt x="279" y="205"/>
                      <a:pt x="274" y="204"/>
                    </a:cubicBezTo>
                    <a:cubicBezTo>
                      <a:pt x="274" y="196"/>
                      <a:pt x="274" y="183"/>
                      <a:pt x="277" y="134"/>
                    </a:cubicBezTo>
                    <a:cubicBezTo>
                      <a:pt x="279" y="105"/>
                      <a:pt x="277" y="83"/>
                      <a:pt x="271" y="68"/>
                    </a:cubicBezTo>
                    <a:cubicBezTo>
                      <a:pt x="327" y="54"/>
                      <a:pt x="327" y="54"/>
                      <a:pt x="327" y="54"/>
                    </a:cubicBezTo>
                    <a:lnTo>
                      <a:pt x="328" y="42"/>
                    </a:lnTo>
                    <a:close/>
                    <a:moveTo>
                      <a:pt x="162" y="57"/>
                    </a:moveTo>
                    <a:cubicBezTo>
                      <a:pt x="109" y="57"/>
                      <a:pt x="66" y="50"/>
                      <a:pt x="66" y="40"/>
                    </a:cubicBezTo>
                    <a:cubicBezTo>
                      <a:pt x="66" y="30"/>
                      <a:pt x="109" y="23"/>
                      <a:pt x="162" y="23"/>
                    </a:cubicBezTo>
                    <a:cubicBezTo>
                      <a:pt x="215" y="23"/>
                      <a:pt x="258" y="30"/>
                      <a:pt x="258" y="40"/>
                    </a:cubicBezTo>
                    <a:cubicBezTo>
                      <a:pt x="258" y="50"/>
                      <a:pt x="215" y="57"/>
                      <a:pt x="162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020988" y="2621630"/>
              <a:ext cx="612934" cy="675661"/>
              <a:chOff x="9233851" y="2123085"/>
              <a:chExt cx="741650" cy="817550"/>
            </a:xfrm>
          </p:grpSpPr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9233851" y="2123085"/>
                <a:ext cx="741650" cy="817550"/>
              </a:xfrm>
              <a:custGeom>
                <a:avLst/>
                <a:gdLst>
                  <a:gd name="T0" fmla="*/ 258 w 289"/>
                  <a:gd name="T1" fmla="*/ 200 h 319"/>
                  <a:gd name="T2" fmla="*/ 201 w 289"/>
                  <a:gd name="T3" fmla="*/ 31 h 319"/>
                  <a:gd name="T4" fmla="*/ 31 w 289"/>
                  <a:gd name="T5" fmla="*/ 87 h 319"/>
                  <a:gd name="T6" fmla="*/ 89 w 289"/>
                  <a:gd name="T7" fmla="*/ 256 h 319"/>
                  <a:gd name="T8" fmla="*/ 96 w 289"/>
                  <a:gd name="T9" fmla="*/ 259 h 319"/>
                  <a:gd name="T10" fmla="*/ 119 w 289"/>
                  <a:gd name="T11" fmla="*/ 319 h 319"/>
                  <a:gd name="T12" fmla="*/ 151 w 289"/>
                  <a:gd name="T13" fmla="*/ 269 h 319"/>
                  <a:gd name="T14" fmla="*/ 258 w 289"/>
                  <a:gd name="T15" fmla="*/ 20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319">
                    <a:moveTo>
                      <a:pt x="258" y="200"/>
                    </a:moveTo>
                    <a:cubicBezTo>
                      <a:pt x="289" y="138"/>
                      <a:pt x="264" y="62"/>
                      <a:pt x="201" y="31"/>
                    </a:cubicBezTo>
                    <a:cubicBezTo>
                      <a:pt x="138" y="0"/>
                      <a:pt x="62" y="25"/>
                      <a:pt x="31" y="87"/>
                    </a:cubicBezTo>
                    <a:cubicBezTo>
                      <a:pt x="0" y="149"/>
                      <a:pt x="26" y="224"/>
                      <a:pt x="89" y="256"/>
                    </a:cubicBezTo>
                    <a:cubicBezTo>
                      <a:pt x="91" y="257"/>
                      <a:pt x="94" y="258"/>
                      <a:pt x="96" y="259"/>
                    </a:cubicBezTo>
                    <a:cubicBezTo>
                      <a:pt x="119" y="319"/>
                      <a:pt x="119" y="319"/>
                      <a:pt x="119" y="319"/>
                    </a:cubicBezTo>
                    <a:cubicBezTo>
                      <a:pt x="151" y="269"/>
                      <a:pt x="151" y="269"/>
                      <a:pt x="151" y="269"/>
                    </a:cubicBezTo>
                    <a:cubicBezTo>
                      <a:pt x="196" y="267"/>
                      <a:pt x="237" y="242"/>
                      <a:pt x="258" y="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Freeform 48"/>
              <p:cNvSpPr>
                <a:spLocks noEditPoints="1"/>
              </p:cNvSpPr>
              <p:nvPr/>
            </p:nvSpPr>
            <p:spPr bwMode="auto">
              <a:xfrm>
                <a:off x="9419264" y="2251030"/>
                <a:ext cx="368657" cy="492265"/>
              </a:xfrm>
              <a:custGeom>
                <a:avLst/>
                <a:gdLst>
                  <a:gd name="T0" fmla="*/ 87 w 144"/>
                  <a:gd name="T1" fmla="*/ 86 h 192"/>
                  <a:gd name="T2" fmla="*/ 126 w 144"/>
                  <a:gd name="T3" fmla="*/ 119 h 192"/>
                  <a:gd name="T4" fmla="*/ 128 w 144"/>
                  <a:gd name="T5" fmla="*/ 143 h 192"/>
                  <a:gd name="T6" fmla="*/ 127 w 144"/>
                  <a:gd name="T7" fmla="*/ 145 h 192"/>
                  <a:gd name="T8" fmla="*/ 104 w 144"/>
                  <a:gd name="T9" fmla="*/ 169 h 192"/>
                  <a:gd name="T10" fmla="*/ 65 w 144"/>
                  <a:gd name="T11" fmla="*/ 171 h 192"/>
                  <a:gd name="T12" fmla="*/ 61 w 144"/>
                  <a:gd name="T13" fmla="*/ 186 h 192"/>
                  <a:gd name="T14" fmla="*/ 51 w 144"/>
                  <a:gd name="T15" fmla="*/ 191 h 192"/>
                  <a:gd name="T16" fmla="*/ 45 w 144"/>
                  <a:gd name="T17" fmla="*/ 182 h 192"/>
                  <a:gd name="T18" fmla="*/ 48 w 144"/>
                  <a:gd name="T19" fmla="*/ 167 h 192"/>
                  <a:gd name="T20" fmla="*/ 12 w 144"/>
                  <a:gd name="T21" fmla="*/ 143 h 192"/>
                  <a:gd name="T22" fmla="*/ 2 w 144"/>
                  <a:gd name="T23" fmla="*/ 113 h 192"/>
                  <a:gd name="T24" fmla="*/ 17 w 144"/>
                  <a:gd name="T25" fmla="*/ 106 h 192"/>
                  <a:gd name="T26" fmla="*/ 27 w 144"/>
                  <a:gd name="T27" fmla="*/ 118 h 192"/>
                  <a:gd name="T28" fmla="*/ 53 w 144"/>
                  <a:gd name="T29" fmla="*/ 150 h 192"/>
                  <a:gd name="T30" fmla="*/ 66 w 144"/>
                  <a:gd name="T31" fmla="*/ 99 h 192"/>
                  <a:gd name="T32" fmla="*/ 28 w 144"/>
                  <a:gd name="T33" fmla="*/ 47 h 192"/>
                  <a:gd name="T34" fmla="*/ 86 w 144"/>
                  <a:gd name="T35" fmla="*/ 20 h 192"/>
                  <a:gd name="T36" fmla="*/ 90 w 144"/>
                  <a:gd name="T37" fmla="*/ 6 h 192"/>
                  <a:gd name="T38" fmla="*/ 100 w 144"/>
                  <a:gd name="T39" fmla="*/ 1 h 192"/>
                  <a:gd name="T40" fmla="*/ 106 w 144"/>
                  <a:gd name="T41" fmla="*/ 10 h 192"/>
                  <a:gd name="T42" fmla="*/ 102 w 144"/>
                  <a:gd name="T43" fmla="*/ 25 h 192"/>
                  <a:gd name="T44" fmla="*/ 143 w 144"/>
                  <a:gd name="T45" fmla="*/ 71 h 192"/>
                  <a:gd name="T46" fmla="*/ 129 w 144"/>
                  <a:gd name="T47" fmla="*/ 77 h 192"/>
                  <a:gd name="T48" fmla="*/ 120 w 144"/>
                  <a:gd name="T49" fmla="*/ 68 h 192"/>
                  <a:gd name="T50" fmla="*/ 98 w 144"/>
                  <a:gd name="T51" fmla="*/ 41 h 192"/>
                  <a:gd name="T52" fmla="*/ 87 w 144"/>
                  <a:gd name="T53" fmla="*/ 86 h 192"/>
                  <a:gd name="T54" fmla="*/ 82 w 144"/>
                  <a:gd name="T55" fmla="*/ 37 h 192"/>
                  <a:gd name="T56" fmla="*/ 53 w 144"/>
                  <a:gd name="T57" fmla="*/ 51 h 192"/>
                  <a:gd name="T58" fmla="*/ 72 w 144"/>
                  <a:gd name="T59" fmla="*/ 78 h 192"/>
                  <a:gd name="T60" fmla="*/ 82 w 144"/>
                  <a:gd name="T61" fmla="*/ 37 h 192"/>
                  <a:gd name="T62" fmla="*/ 69 w 144"/>
                  <a:gd name="T63" fmla="*/ 154 h 192"/>
                  <a:gd name="T64" fmla="*/ 103 w 144"/>
                  <a:gd name="T65" fmla="*/ 139 h 192"/>
                  <a:gd name="T66" fmla="*/ 81 w 144"/>
                  <a:gd name="T67" fmla="*/ 108 h 192"/>
                  <a:gd name="T68" fmla="*/ 69 w 144"/>
                  <a:gd name="T69" fmla="*/ 15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92">
                    <a:moveTo>
                      <a:pt x="87" y="86"/>
                    </a:moveTo>
                    <a:cubicBezTo>
                      <a:pt x="109" y="99"/>
                      <a:pt x="120" y="107"/>
                      <a:pt x="126" y="119"/>
                    </a:cubicBezTo>
                    <a:cubicBezTo>
                      <a:pt x="129" y="126"/>
                      <a:pt x="130" y="135"/>
                      <a:pt x="128" y="143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5" y="154"/>
                      <a:pt x="119" y="164"/>
                      <a:pt x="104" y="169"/>
                    </a:cubicBezTo>
                    <a:cubicBezTo>
                      <a:pt x="88" y="175"/>
                      <a:pt x="73" y="173"/>
                      <a:pt x="65" y="171"/>
                    </a:cubicBez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59" y="192"/>
                      <a:pt x="51" y="191"/>
                    </a:cubicBezTo>
                    <a:cubicBezTo>
                      <a:pt x="44" y="189"/>
                      <a:pt x="44" y="184"/>
                      <a:pt x="45" y="182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1" y="165"/>
                      <a:pt x="24" y="159"/>
                      <a:pt x="12" y="143"/>
                    </a:cubicBezTo>
                    <a:cubicBezTo>
                      <a:pt x="4" y="132"/>
                      <a:pt x="0" y="119"/>
                      <a:pt x="2" y="113"/>
                    </a:cubicBezTo>
                    <a:cubicBezTo>
                      <a:pt x="4" y="107"/>
                      <a:pt x="11" y="105"/>
                      <a:pt x="17" y="106"/>
                    </a:cubicBezTo>
                    <a:cubicBezTo>
                      <a:pt x="25" y="108"/>
                      <a:pt x="26" y="114"/>
                      <a:pt x="27" y="118"/>
                    </a:cubicBezTo>
                    <a:cubicBezTo>
                      <a:pt x="28" y="127"/>
                      <a:pt x="31" y="142"/>
                      <a:pt x="53" y="15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46" y="88"/>
                      <a:pt x="21" y="73"/>
                      <a:pt x="28" y="47"/>
                    </a:cubicBezTo>
                    <a:cubicBezTo>
                      <a:pt x="33" y="24"/>
                      <a:pt x="57" y="15"/>
                      <a:pt x="86" y="20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1" y="4"/>
                      <a:pt x="93" y="0"/>
                      <a:pt x="100" y="1"/>
                    </a:cubicBezTo>
                    <a:cubicBezTo>
                      <a:pt x="107" y="3"/>
                      <a:pt x="106" y="8"/>
                      <a:pt x="106" y="1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42" y="37"/>
                      <a:pt x="144" y="67"/>
                      <a:pt x="143" y="71"/>
                    </a:cubicBezTo>
                    <a:cubicBezTo>
                      <a:pt x="141" y="77"/>
                      <a:pt x="135" y="79"/>
                      <a:pt x="129" y="77"/>
                    </a:cubicBezTo>
                    <a:cubicBezTo>
                      <a:pt x="122" y="75"/>
                      <a:pt x="120" y="71"/>
                      <a:pt x="120" y="68"/>
                    </a:cubicBezTo>
                    <a:cubicBezTo>
                      <a:pt x="118" y="60"/>
                      <a:pt x="116" y="49"/>
                      <a:pt x="98" y="41"/>
                    </a:cubicBezTo>
                    <a:lnTo>
                      <a:pt x="87" y="86"/>
                    </a:lnTo>
                    <a:close/>
                    <a:moveTo>
                      <a:pt x="82" y="37"/>
                    </a:moveTo>
                    <a:cubicBezTo>
                      <a:pt x="63" y="34"/>
                      <a:pt x="55" y="44"/>
                      <a:pt x="53" y="51"/>
                    </a:cubicBezTo>
                    <a:cubicBezTo>
                      <a:pt x="50" y="64"/>
                      <a:pt x="60" y="70"/>
                      <a:pt x="72" y="78"/>
                    </a:cubicBezTo>
                    <a:lnTo>
                      <a:pt x="82" y="37"/>
                    </a:lnTo>
                    <a:close/>
                    <a:moveTo>
                      <a:pt x="69" y="154"/>
                    </a:moveTo>
                    <a:cubicBezTo>
                      <a:pt x="75" y="155"/>
                      <a:pt x="98" y="157"/>
                      <a:pt x="103" y="139"/>
                    </a:cubicBezTo>
                    <a:cubicBezTo>
                      <a:pt x="106" y="125"/>
                      <a:pt x="95" y="116"/>
                      <a:pt x="81" y="108"/>
                    </a:cubicBezTo>
                    <a:lnTo>
                      <a:pt x="69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8020490" y="4111471"/>
              <a:ext cx="612934" cy="675661"/>
              <a:chOff x="9233851" y="2123085"/>
              <a:chExt cx="741650" cy="817550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auto">
              <a:xfrm>
                <a:off x="9233851" y="2123085"/>
                <a:ext cx="741650" cy="817550"/>
              </a:xfrm>
              <a:custGeom>
                <a:avLst/>
                <a:gdLst>
                  <a:gd name="T0" fmla="*/ 258 w 289"/>
                  <a:gd name="T1" fmla="*/ 200 h 319"/>
                  <a:gd name="T2" fmla="*/ 201 w 289"/>
                  <a:gd name="T3" fmla="*/ 31 h 319"/>
                  <a:gd name="T4" fmla="*/ 31 w 289"/>
                  <a:gd name="T5" fmla="*/ 87 h 319"/>
                  <a:gd name="T6" fmla="*/ 89 w 289"/>
                  <a:gd name="T7" fmla="*/ 256 h 319"/>
                  <a:gd name="T8" fmla="*/ 96 w 289"/>
                  <a:gd name="T9" fmla="*/ 259 h 319"/>
                  <a:gd name="T10" fmla="*/ 119 w 289"/>
                  <a:gd name="T11" fmla="*/ 319 h 319"/>
                  <a:gd name="T12" fmla="*/ 151 w 289"/>
                  <a:gd name="T13" fmla="*/ 269 h 319"/>
                  <a:gd name="T14" fmla="*/ 258 w 289"/>
                  <a:gd name="T15" fmla="*/ 20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319">
                    <a:moveTo>
                      <a:pt x="258" y="200"/>
                    </a:moveTo>
                    <a:cubicBezTo>
                      <a:pt x="289" y="138"/>
                      <a:pt x="264" y="62"/>
                      <a:pt x="201" y="31"/>
                    </a:cubicBezTo>
                    <a:cubicBezTo>
                      <a:pt x="138" y="0"/>
                      <a:pt x="62" y="25"/>
                      <a:pt x="31" y="87"/>
                    </a:cubicBezTo>
                    <a:cubicBezTo>
                      <a:pt x="0" y="149"/>
                      <a:pt x="26" y="224"/>
                      <a:pt x="89" y="256"/>
                    </a:cubicBezTo>
                    <a:cubicBezTo>
                      <a:pt x="91" y="257"/>
                      <a:pt x="94" y="258"/>
                      <a:pt x="96" y="259"/>
                    </a:cubicBezTo>
                    <a:cubicBezTo>
                      <a:pt x="119" y="319"/>
                      <a:pt x="119" y="319"/>
                      <a:pt x="119" y="319"/>
                    </a:cubicBezTo>
                    <a:cubicBezTo>
                      <a:pt x="151" y="269"/>
                      <a:pt x="151" y="269"/>
                      <a:pt x="151" y="269"/>
                    </a:cubicBezTo>
                    <a:cubicBezTo>
                      <a:pt x="196" y="267"/>
                      <a:pt x="237" y="242"/>
                      <a:pt x="258" y="2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48"/>
              <p:cNvSpPr>
                <a:spLocks noEditPoints="1"/>
              </p:cNvSpPr>
              <p:nvPr/>
            </p:nvSpPr>
            <p:spPr bwMode="auto">
              <a:xfrm>
                <a:off x="9419264" y="2251030"/>
                <a:ext cx="368657" cy="492265"/>
              </a:xfrm>
              <a:custGeom>
                <a:avLst/>
                <a:gdLst>
                  <a:gd name="T0" fmla="*/ 87 w 144"/>
                  <a:gd name="T1" fmla="*/ 86 h 192"/>
                  <a:gd name="T2" fmla="*/ 126 w 144"/>
                  <a:gd name="T3" fmla="*/ 119 h 192"/>
                  <a:gd name="T4" fmla="*/ 128 w 144"/>
                  <a:gd name="T5" fmla="*/ 143 h 192"/>
                  <a:gd name="T6" fmla="*/ 127 w 144"/>
                  <a:gd name="T7" fmla="*/ 145 h 192"/>
                  <a:gd name="T8" fmla="*/ 104 w 144"/>
                  <a:gd name="T9" fmla="*/ 169 h 192"/>
                  <a:gd name="T10" fmla="*/ 65 w 144"/>
                  <a:gd name="T11" fmla="*/ 171 h 192"/>
                  <a:gd name="T12" fmla="*/ 61 w 144"/>
                  <a:gd name="T13" fmla="*/ 186 h 192"/>
                  <a:gd name="T14" fmla="*/ 51 w 144"/>
                  <a:gd name="T15" fmla="*/ 191 h 192"/>
                  <a:gd name="T16" fmla="*/ 45 w 144"/>
                  <a:gd name="T17" fmla="*/ 182 h 192"/>
                  <a:gd name="T18" fmla="*/ 48 w 144"/>
                  <a:gd name="T19" fmla="*/ 167 h 192"/>
                  <a:gd name="T20" fmla="*/ 12 w 144"/>
                  <a:gd name="T21" fmla="*/ 143 h 192"/>
                  <a:gd name="T22" fmla="*/ 2 w 144"/>
                  <a:gd name="T23" fmla="*/ 113 h 192"/>
                  <a:gd name="T24" fmla="*/ 17 w 144"/>
                  <a:gd name="T25" fmla="*/ 106 h 192"/>
                  <a:gd name="T26" fmla="*/ 27 w 144"/>
                  <a:gd name="T27" fmla="*/ 118 h 192"/>
                  <a:gd name="T28" fmla="*/ 53 w 144"/>
                  <a:gd name="T29" fmla="*/ 150 h 192"/>
                  <a:gd name="T30" fmla="*/ 66 w 144"/>
                  <a:gd name="T31" fmla="*/ 99 h 192"/>
                  <a:gd name="T32" fmla="*/ 28 w 144"/>
                  <a:gd name="T33" fmla="*/ 47 h 192"/>
                  <a:gd name="T34" fmla="*/ 86 w 144"/>
                  <a:gd name="T35" fmla="*/ 20 h 192"/>
                  <a:gd name="T36" fmla="*/ 90 w 144"/>
                  <a:gd name="T37" fmla="*/ 6 h 192"/>
                  <a:gd name="T38" fmla="*/ 100 w 144"/>
                  <a:gd name="T39" fmla="*/ 1 h 192"/>
                  <a:gd name="T40" fmla="*/ 106 w 144"/>
                  <a:gd name="T41" fmla="*/ 10 h 192"/>
                  <a:gd name="T42" fmla="*/ 102 w 144"/>
                  <a:gd name="T43" fmla="*/ 25 h 192"/>
                  <a:gd name="T44" fmla="*/ 143 w 144"/>
                  <a:gd name="T45" fmla="*/ 71 h 192"/>
                  <a:gd name="T46" fmla="*/ 129 w 144"/>
                  <a:gd name="T47" fmla="*/ 77 h 192"/>
                  <a:gd name="T48" fmla="*/ 120 w 144"/>
                  <a:gd name="T49" fmla="*/ 68 h 192"/>
                  <a:gd name="T50" fmla="*/ 98 w 144"/>
                  <a:gd name="T51" fmla="*/ 41 h 192"/>
                  <a:gd name="T52" fmla="*/ 87 w 144"/>
                  <a:gd name="T53" fmla="*/ 86 h 192"/>
                  <a:gd name="T54" fmla="*/ 82 w 144"/>
                  <a:gd name="T55" fmla="*/ 37 h 192"/>
                  <a:gd name="T56" fmla="*/ 53 w 144"/>
                  <a:gd name="T57" fmla="*/ 51 h 192"/>
                  <a:gd name="T58" fmla="*/ 72 w 144"/>
                  <a:gd name="T59" fmla="*/ 78 h 192"/>
                  <a:gd name="T60" fmla="*/ 82 w 144"/>
                  <a:gd name="T61" fmla="*/ 37 h 192"/>
                  <a:gd name="T62" fmla="*/ 69 w 144"/>
                  <a:gd name="T63" fmla="*/ 154 h 192"/>
                  <a:gd name="T64" fmla="*/ 103 w 144"/>
                  <a:gd name="T65" fmla="*/ 139 h 192"/>
                  <a:gd name="T66" fmla="*/ 81 w 144"/>
                  <a:gd name="T67" fmla="*/ 108 h 192"/>
                  <a:gd name="T68" fmla="*/ 69 w 144"/>
                  <a:gd name="T69" fmla="*/ 15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92">
                    <a:moveTo>
                      <a:pt x="87" y="86"/>
                    </a:moveTo>
                    <a:cubicBezTo>
                      <a:pt x="109" y="99"/>
                      <a:pt x="120" y="107"/>
                      <a:pt x="126" y="119"/>
                    </a:cubicBezTo>
                    <a:cubicBezTo>
                      <a:pt x="129" y="126"/>
                      <a:pt x="130" y="135"/>
                      <a:pt x="128" y="143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5" y="154"/>
                      <a:pt x="119" y="164"/>
                      <a:pt x="104" y="169"/>
                    </a:cubicBezTo>
                    <a:cubicBezTo>
                      <a:pt x="88" y="175"/>
                      <a:pt x="73" y="173"/>
                      <a:pt x="65" y="171"/>
                    </a:cubicBezTo>
                    <a:cubicBezTo>
                      <a:pt x="61" y="186"/>
                      <a:pt x="61" y="186"/>
                      <a:pt x="61" y="186"/>
                    </a:cubicBezTo>
                    <a:cubicBezTo>
                      <a:pt x="60" y="188"/>
                      <a:pt x="59" y="192"/>
                      <a:pt x="51" y="191"/>
                    </a:cubicBezTo>
                    <a:cubicBezTo>
                      <a:pt x="44" y="189"/>
                      <a:pt x="44" y="184"/>
                      <a:pt x="45" y="182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1" y="165"/>
                      <a:pt x="24" y="159"/>
                      <a:pt x="12" y="143"/>
                    </a:cubicBezTo>
                    <a:cubicBezTo>
                      <a:pt x="4" y="132"/>
                      <a:pt x="0" y="119"/>
                      <a:pt x="2" y="113"/>
                    </a:cubicBezTo>
                    <a:cubicBezTo>
                      <a:pt x="4" y="107"/>
                      <a:pt x="11" y="105"/>
                      <a:pt x="17" y="106"/>
                    </a:cubicBezTo>
                    <a:cubicBezTo>
                      <a:pt x="25" y="108"/>
                      <a:pt x="26" y="114"/>
                      <a:pt x="27" y="118"/>
                    </a:cubicBezTo>
                    <a:cubicBezTo>
                      <a:pt x="28" y="127"/>
                      <a:pt x="31" y="142"/>
                      <a:pt x="53" y="15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46" y="88"/>
                      <a:pt x="21" y="73"/>
                      <a:pt x="28" y="47"/>
                    </a:cubicBezTo>
                    <a:cubicBezTo>
                      <a:pt x="33" y="24"/>
                      <a:pt x="57" y="15"/>
                      <a:pt x="86" y="20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1" y="4"/>
                      <a:pt x="93" y="0"/>
                      <a:pt x="100" y="1"/>
                    </a:cubicBezTo>
                    <a:cubicBezTo>
                      <a:pt x="107" y="3"/>
                      <a:pt x="106" y="8"/>
                      <a:pt x="106" y="10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42" y="37"/>
                      <a:pt x="144" y="67"/>
                      <a:pt x="143" y="71"/>
                    </a:cubicBezTo>
                    <a:cubicBezTo>
                      <a:pt x="141" y="77"/>
                      <a:pt x="135" y="79"/>
                      <a:pt x="129" y="77"/>
                    </a:cubicBezTo>
                    <a:cubicBezTo>
                      <a:pt x="122" y="75"/>
                      <a:pt x="120" y="71"/>
                      <a:pt x="120" y="68"/>
                    </a:cubicBezTo>
                    <a:cubicBezTo>
                      <a:pt x="118" y="60"/>
                      <a:pt x="116" y="49"/>
                      <a:pt x="98" y="41"/>
                    </a:cubicBezTo>
                    <a:lnTo>
                      <a:pt x="87" y="86"/>
                    </a:lnTo>
                    <a:close/>
                    <a:moveTo>
                      <a:pt x="82" y="37"/>
                    </a:moveTo>
                    <a:cubicBezTo>
                      <a:pt x="63" y="34"/>
                      <a:pt x="55" y="44"/>
                      <a:pt x="53" y="51"/>
                    </a:cubicBezTo>
                    <a:cubicBezTo>
                      <a:pt x="50" y="64"/>
                      <a:pt x="60" y="70"/>
                      <a:pt x="72" y="78"/>
                    </a:cubicBezTo>
                    <a:lnTo>
                      <a:pt x="82" y="37"/>
                    </a:lnTo>
                    <a:close/>
                    <a:moveTo>
                      <a:pt x="69" y="154"/>
                    </a:moveTo>
                    <a:cubicBezTo>
                      <a:pt x="75" y="155"/>
                      <a:pt x="98" y="157"/>
                      <a:pt x="103" y="139"/>
                    </a:cubicBezTo>
                    <a:cubicBezTo>
                      <a:pt x="106" y="125"/>
                      <a:pt x="95" y="116"/>
                      <a:pt x="81" y="108"/>
                    </a:cubicBezTo>
                    <a:lnTo>
                      <a:pt x="69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GB" sz="94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664769" y="245617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59844" y="2720726"/>
            <a:ext cx="474476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66" name="Donut 65"/>
          <p:cNvSpPr/>
          <p:nvPr/>
        </p:nvSpPr>
        <p:spPr>
          <a:xfrm>
            <a:off x="1747893" y="385350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66"/>
          <p:cNvSpPr>
            <a:spLocks noEditPoints="1"/>
          </p:cNvSpPr>
          <p:nvPr/>
        </p:nvSpPr>
        <p:spPr bwMode="auto">
          <a:xfrm>
            <a:off x="1953649" y="405094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67"/>
          <p:cNvSpPr>
            <a:spLocks noEditPoints="1"/>
          </p:cNvSpPr>
          <p:nvPr/>
        </p:nvSpPr>
        <p:spPr bwMode="auto">
          <a:xfrm>
            <a:off x="1925298" y="5576090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68"/>
          <p:cNvSpPr>
            <a:spLocks noEditPoints="1"/>
          </p:cNvSpPr>
          <p:nvPr/>
        </p:nvSpPr>
        <p:spPr bwMode="auto">
          <a:xfrm>
            <a:off x="4664852" y="557356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Freeform 69"/>
          <p:cNvSpPr>
            <a:spLocks noEditPoints="1"/>
          </p:cNvSpPr>
          <p:nvPr/>
        </p:nvSpPr>
        <p:spPr bwMode="auto">
          <a:xfrm>
            <a:off x="4654720" y="406380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Donut 70"/>
          <p:cNvSpPr/>
          <p:nvPr/>
        </p:nvSpPr>
        <p:spPr>
          <a:xfrm>
            <a:off x="4421297" y="537054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Donut 71"/>
          <p:cNvSpPr/>
          <p:nvPr/>
        </p:nvSpPr>
        <p:spPr>
          <a:xfrm>
            <a:off x="1742473" y="537069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Donut 72"/>
          <p:cNvSpPr/>
          <p:nvPr/>
        </p:nvSpPr>
        <p:spPr>
          <a:xfrm>
            <a:off x="4415591" y="385350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0546" y="4161509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90546" y="389228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8550" y="4161510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8550" y="389228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90546" y="568745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490546" y="540165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88550" y="5687456"/>
            <a:ext cx="902811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88550" y="540165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94774" y="458830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94774" y="6111854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359086" y="458830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52957" y="6111854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3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Freeform 2351"/>
          <p:cNvSpPr>
            <a:spLocks/>
          </p:cNvSpPr>
          <p:nvPr/>
        </p:nvSpPr>
        <p:spPr bwMode="auto">
          <a:xfrm>
            <a:off x="4218110" y="2071773"/>
            <a:ext cx="4397134" cy="1187385"/>
          </a:xfrm>
          <a:custGeom>
            <a:avLst/>
            <a:gdLst>
              <a:gd name="T0" fmla="*/ 101 w 5540"/>
              <a:gd name="T1" fmla="*/ 0 h 1497"/>
              <a:gd name="T2" fmla="*/ 144 w 5540"/>
              <a:gd name="T3" fmla="*/ 8 h 1497"/>
              <a:gd name="T4" fmla="*/ 226 w 5540"/>
              <a:gd name="T5" fmla="*/ 24 h 1497"/>
              <a:gd name="T6" fmla="*/ 346 w 5540"/>
              <a:gd name="T7" fmla="*/ 44 h 1497"/>
              <a:gd name="T8" fmla="*/ 501 w 5540"/>
              <a:gd name="T9" fmla="*/ 69 h 1497"/>
              <a:gd name="T10" fmla="*/ 687 w 5540"/>
              <a:gd name="T11" fmla="*/ 95 h 1497"/>
              <a:gd name="T12" fmla="*/ 905 w 5540"/>
              <a:gd name="T13" fmla="*/ 122 h 1497"/>
              <a:gd name="T14" fmla="*/ 1150 w 5540"/>
              <a:gd name="T15" fmla="*/ 147 h 1497"/>
              <a:gd name="T16" fmla="*/ 1420 w 5540"/>
              <a:gd name="T17" fmla="*/ 171 h 1497"/>
              <a:gd name="T18" fmla="*/ 1712 w 5540"/>
              <a:gd name="T19" fmla="*/ 189 h 1497"/>
              <a:gd name="T20" fmla="*/ 2023 w 5540"/>
              <a:gd name="T21" fmla="*/ 203 h 1497"/>
              <a:gd name="T22" fmla="*/ 2352 w 5540"/>
              <a:gd name="T23" fmla="*/ 208 h 1497"/>
              <a:gd name="T24" fmla="*/ 2697 w 5540"/>
              <a:gd name="T25" fmla="*/ 204 h 1497"/>
              <a:gd name="T26" fmla="*/ 3053 w 5540"/>
              <a:gd name="T27" fmla="*/ 191 h 1497"/>
              <a:gd name="T28" fmla="*/ 3458 w 5540"/>
              <a:gd name="T29" fmla="*/ 176 h 1497"/>
              <a:gd name="T30" fmla="*/ 3824 w 5540"/>
              <a:gd name="T31" fmla="*/ 169 h 1497"/>
              <a:gd name="T32" fmla="*/ 4154 w 5540"/>
              <a:gd name="T33" fmla="*/ 174 h 1497"/>
              <a:gd name="T34" fmla="*/ 4446 w 5540"/>
              <a:gd name="T35" fmla="*/ 188 h 1497"/>
              <a:gd name="T36" fmla="*/ 4701 w 5540"/>
              <a:gd name="T37" fmla="*/ 210 h 1497"/>
              <a:gd name="T38" fmla="*/ 4922 w 5540"/>
              <a:gd name="T39" fmla="*/ 238 h 1497"/>
              <a:gd name="T40" fmla="*/ 5108 w 5540"/>
              <a:gd name="T41" fmla="*/ 274 h 1497"/>
              <a:gd name="T42" fmla="*/ 5258 w 5540"/>
              <a:gd name="T43" fmla="*/ 313 h 1497"/>
              <a:gd name="T44" fmla="*/ 5376 w 5540"/>
              <a:gd name="T45" fmla="*/ 356 h 1497"/>
              <a:gd name="T46" fmla="*/ 5462 w 5540"/>
              <a:gd name="T47" fmla="*/ 402 h 1497"/>
              <a:gd name="T48" fmla="*/ 5516 w 5540"/>
              <a:gd name="T49" fmla="*/ 448 h 1497"/>
              <a:gd name="T50" fmla="*/ 5540 w 5540"/>
              <a:gd name="T51" fmla="*/ 497 h 1497"/>
              <a:gd name="T52" fmla="*/ 5496 w 5540"/>
              <a:gd name="T53" fmla="*/ 566 h 1497"/>
              <a:gd name="T54" fmla="*/ 5418 w 5540"/>
              <a:gd name="T55" fmla="*/ 623 h 1497"/>
              <a:gd name="T56" fmla="*/ 5310 w 5540"/>
              <a:gd name="T57" fmla="*/ 667 h 1497"/>
              <a:gd name="T58" fmla="*/ 5174 w 5540"/>
              <a:gd name="T59" fmla="*/ 701 h 1497"/>
              <a:gd name="T60" fmla="*/ 5010 w 5540"/>
              <a:gd name="T61" fmla="*/ 727 h 1497"/>
              <a:gd name="T62" fmla="*/ 4822 w 5540"/>
              <a:gd name="T63" fmla="*/ 747 h 1497"/>
              <a:gd name="T64" fmla="*/ 4613 w 5540"/>
              <a:gd name="T65" fmla="*/ 762 h 1497"/>
              <a:gd name="T66" fmla="*/ 4382 w 5540"/>
              <a:gd name="T67" fmla="*/ 776 h 1497"/>
              <a:gd name="T68" fmla="*/ 4133 w 5540"/>
              <a:gd name="T69" fmla="*/ 789 h 1497"/>
              <a:gd name="T70" fmla="*/ 3870 w 5540"/>
              <a:gd name="T71" fmla="*/ 804 h 1497"/>
              <a:gd name="T72" fmla="*/ 3591 w 5540"/>
              <a:gd name="T73" fmla="*/ 823 h 1497"/>
              <a:gd name="T74" fmla="*/ 3304 w 5540"/>
              <a:gd name="T75" fmla="*/ 850 h 1497"/>
              <a:gd name="T76" fmla="*/ 3006 w 5540"/>
              <a:gd name="T77" fmla="*/ 884 h 1497"/>
              <a:gd name="T78" fmla="*/ 2702 w 5540"/>
              <a:gd name="T79" fmla="*/ 928 h 1497"/>
              <a:gd name="T80" fmla="*/ 2393 w 5540"/>
              <a:gd name="T81" fmla="*/ 983 h 1497"/>
              <a:gd name="T82" fmla="*/ 2082 w 5540"/>
              <a:gd name="T83" fmla="*/ 1054 h 1497"/>
              <a:gd name="T84" fmla="*/ 1852 w 5540"/>
              <a:gd name="T85" fmla="*/ 1122 h 1497"/>
              <a:gd name="T86" fmla="*/ 1653 w 5540"/>
              <a:gd name="T87" fmla="*/ 1203 h 1497"/>
              <a:gd name="T88" fmla="*/ 1484 w 5540"/>
              <a:gd name="T89" fmla="*/ 1293 h 1497"/>
              <a:gd name="T90" fmla="*/ 1339 w 5540"/>
              <a:gd name="T91" fmla="*/ 1392 h 1497"/>
              <a:gd name="T92" fmla="*/ 1221 w 5540"/>
              <a:gd name="T93" fmla="*/ 1497 h 1497"/>
              <a:gd name="T94" fmla="*/ 981 w 5540"/>
              <a:gd name="T95" fmla="*/ 1489 h 1497"/>
              <a:gd name="T96" fmla="*/ 745 w 5540"/>
              <a:gd name="T97" fmla="*/ 1477 h 1497"/>
              <a:gd name="T98" fmla="*/ 518 w 5540"/>
              <a:gd name="T99" fmla="*/ 1463 h 1497"/>
              <a:gd name="T100" fmla="*/ 312 w 5540"/>
              <a:gd name="T101" fmla="*/ 1448 h 1497"/>
              <a:gd name="T102" fmla="*/ 137 w 5540"/>
              <a:gd name="T103" fmla="*/ 1433 h 1497"/>
              <a:gd name="T104" fmla="*/ 0 w 5540"/>
              <a:gd name="T105" fmla="*/ 1418 h 1497"/>
              <a:gd name="T106" fmla="*/ 96 w 5540"/>
              <a:gd name="T107" fmla="*/ 0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40" h="1497">
                <a:moveTo>
                  <a:pt x="96" y="0"/>
                </a:moveTo>
                <a:lnTo>
                  <a:pt x="101" y="0"/>
                </a:lnTo>
                <a:lnTo>
                  <a:pt x="117" y="3"/>
                </a:lnTo>
                <a:lnTo>
                  <a:pt x="144" y="8"/>
                </a:lnTo>
                <a:lnTo>
                  <a:pt x="181" y="15"/>
                </a:lnTo>
                <a:lnTo>
                  <a:pt x="226" y="24"/>
                </a:lnTo>
                <a:lnTo>
                  <a:pt x="282" y="34"/>
                </a:lnTo>
                <a:lnTo>
                  <a:pt x="346" y="44"/>
                </a:lnTo>
                <a:lnTo>
                  <a:pt x="419" y="56"/>
                </a:lnTo>
                <a:lnTo>
                  <a:pt x="501" y="69"/>
                </a:lnTo>
                <a:lnTo>
                  <a:pt x="591" y="81"/>
                </a:lnTo>
                <a:lnTo>
                  <a:pt x="687" y="95"/>
                </a:lnTo>
                <a:lnTo>
                  <a:pt x="794" y="108"/>
                </a:lnTo>
                <a:lnTo>
                  <a:pt x="905" y="122"/>
                </a:lnTo>
                <a:lnTo>
                  <a:pt x="1025" y="135"/>
                </a:lnTo>
                <a:lnTo>
                  <a:pt x="1150" y="147"/>
                </a:lnTo>
                <a:lnTo>
                  <a:pt x="1282" y="159"/>
                </a:lnTo>
                <a:lnTo>
                  <a:pt x="1420" y="171"/>
                </a:lnTo>
                <a:lnTo>
                  <a:pt x="1564" y="181"/>
                </a:lnTo>
                <a:lnTo>
                  <a:pt x="1712" y="189"/>
                </a:lnTo>
                <a:lnTo>
                  <a:pt x="1866" y="196"/>
                </a:lnTo>
                <a:lnTo>
                  <a:pt x="2023" y="203"/>
                </a:lnTo>
                <a:lnTo>
                  <a:pt x="2187" y="206"/>
                </a:lnTo>
                <a:lnTo>
                  <a:pt x="2352" y="208"/>
                </a:lnTo>
                <a:lnTo>
                  <a:pt x="2523" y="208"/>
                </a:lnTo>
                <a:lnTo>
                  <a:pt x="2697" y="204"/>
                </a:lnTo>
                <a:lnTo>
                  <a:pt x="2874" y="199"/>
                </a:lnTo>
                <a:lnTo>
                  <a:pt x="3053" y="191"/>
                </a:lnTo>
                <a:lnTo>
                  <a:pt x="3260" y="182"/>
                </a:lnTo>
                <a:lnTo>
                  <a:pt x="3458" y="176"/>
                </a:lnTo>
                <a:lnTo>
                  <a:pt x="3647" y="171"/>
                </a:lnTo>
                <a:lnTo>
                  <a:pt x="3824" y="169"/>
                </a:lnTo>
                <a:lnTo>
                  <a:pt x="3993" y="171"/>
                </a:lnTo>
                <a:lnTo>
                  <a:pt x="4154" y="174"/>
                </a:lnTo>
                <a:lnTo>
                  <a:pt x="4304" y="181"/>
                </a:lnTo>
                <a:lnTo>
                  <a:pt x="4446" y="188"/>
                </a:lnTo>
                <a:lnTo>
                  <a:pt x="4577" y="198"/>
                </a:lnTo>
                <a:lnTo>
                  <a:pt x="4701" y="210"/>
                </a:lnTo>
                <a:lnTo>
                  <a:pt x="4816" y="223"/>
                </a:lnTo>
                <a:lnTo>
                  <a:pt x="4922" y="238"/>
                </a:lnTo>
                <a:lnTo>
                  <a:pt x="5018" y="255"/>
                </a:lnTo>
                <a:lnTo>
                  <a:pt x="5108" y="274"/>
                </a:lnTo>
                <a:lnTo>
                  <a:pt x="5187" y="292"/>
                </a:lnTo>
                <a:lnTo>
                  <a:pt x="5258" y="313"/>
                </a:lnTo>
                <a:lnTo>
                  <a:pt x="5322" y="335"/>
                </a:lnTo>
                <a:lnTo>
                  <a:pt x="5376" y="356"/>
                </a:lnTo>
                <a:lnTo>
                  <a:pt x="5423" y="378"/>
                </a:lnTo>
                <a:lnTo>
                  <a:pt x="5462" y="402"/>
                </a:lnTo>
                <a:lnTo>
                  <a:pt x="5493" y="424"/>
                </a:lnTo>
                <a:lnTo>
                  <a:pt x="5516" y="448"/>
                </a:lnTo>
                <a:lnTo>
                  <a:pt x="5531" y="471"/>
                </a:lnTo>
                <a:lnTo>
                  <a:pt x="5540" y="497"/>
                </a:lnTo>
                <a:lnTo>
                  <a:pt x="5521" y="534"/>
                </a:lnTo>
                <a:lnTo>
                  <a:pt x="5496" y="566"/>
                </a:lnTo>
                <a:lnTo>
                  <a:pt x="5461" y="596"/>
                </a:lnTo>
                <a:lnTo>
                  <a:pt x="5418" y="623"/>
                </a:lnTo>
                <a:lnTo>
                  <a:pt x="5369" y="647"/>
                </a:lnTo>
                <a:lnTo>
                  <a:pt x="5310" y="667"/>
                </a:lnTo>
                <a:lnTo>
                  <a:pt x="5246" y="686"/>
                </a:lnTo>
                <a:lnTo>
                  <a:pt x="5174" y="701"/>
                </a:lnTo>
                <a:lnTo>
                  <a:pt x="5096" y="715"/>
                </a:lnTo>
                <a:lnTo>
                  <a:pt x="5010" y="727"/>
                </a:lnTo>
                <a:lnTo>
                  <a:pt x="4920" y="737"/>
                </a:lnTo>
                <a:lnTo>
                  <a:pt x="4822" y="747"/>
                </a:lnTo>
                <a:lnTo>
                  <a:pt x="4719" y="754"/>
                </a:lnTo>
                <a:lnTo>
                  <a:pt x="4613" y="762"/>
                </a:lnTo>
                <a:lnTo>
                  <a:pt x="4500" y="769"/>
                </a:lnTo>
                <a:lnTo>
                  <a:pt x="4382" y="776"/>
                </a:lnTo>
                <a:lnTo>
                  <a:pt x="4260" y="782"/>
                </a:lnTo>
                <a:lnTo>
                  <a:pt x="4133" y="789"/>
                </a:lnTo>
                <a:lnTo>
                  <a:pt x="4003" y="796"/>
                </a:lnTo>
                <a:lnTo>
                  <a:pt x="3870" y="804"/>
                </a:lnTo>
                <a:lnTo>
                  <a:pt x="3733" y="813"/>
                </a:lnTo>
                <a:lnTo>
                  <a:pt x="3591" y="823"/>
                </a:lnTo>
                <a:lnTo>
                  <a:pt x="3450" y="835"/>
                </a:lnTo>
                <a:lnTo>
                  <a:pt x="3304" y="850"/>
                </a:lnTo>
                <a:lnTo>
                  <a:pt x="3156" y="865"/>
                </a:lnTo>
                <a:lnTo>
                  <a:pt x="3006" y="884"/>
                </a:lnTo>
                <a:lnTo>
                  <a:pt x="2855" y="904"/>
                </a:lnTo>
                <a:lnTo>
                  <a:pt x="2702" y="928"/>
                </a:lnTo>
                <a:lnTo>
                  <a:pt x="2548" y="953"/>
                </a:lnTo>
                <a:lnTo>
                  <a:pt x="2393" y="983"/>
                </a:lnTo>
                <a:lnTo>
                  <a:pt x="2237" y="1017"/>
                </a:lnTo>
                <a:lnTo>
                  <a:pt x="2082" y="1054"/>
                </a:lnTo>
                <a:lnTo>
                  <a:pt x="1964" y="1086"/>
                </a:lnTo>
                <a:lnTo>
                  <a:pt x="1852" y="1122"/>
                </a:lnTo>
                <a:lnTo>
                  <a:pt x="1749" y="1161"/>
                </a:lnTo>
                <a:lnTo>
                  <a:pt x="1653" y="1203"/>
                </a:lnTo>
                <a:lnTo>
                  <a:pt x="1565" y="1247"/>
                </a:lnTo>
                <a:lnTo>
                  <a:pt x="1484" y="1293"/>
                </a:lnTo>
                <a:lnTo>
                  <a:pt x="1408" y="1342"/>
                </a:lnTo>
                <a:lnTo>
                  <a:pt x="1339" y="1392"/>
                </a:lnTo>
                <a:lnTo>
                  <a:pt x="1276" y="1445"/>
                </a:lnTo>
                <a:lnTo>
                  <a:pt x="1221" y="1497"/>
                </a:lnTo>
                <a:lnTo>
                  <a:pt x="1101" y="1494"/>
                </a:lnTo>
                <a:lnTo>
                  <a:pt x="981" y="1489"/>
                </a:lnTo>
                <a:lnTo>
                  <a:pt x="863" y="1483"/>
                </a:lnTo>
                <a:lnTo>
                  <a:pt x="745" y="1477"/>
                </a:lnTo>
                <a:lnTo>
                  <a:pt x="630" y="1470"/>
                </a:lnTo>
                <a:lnTo>
                  <a:pt x="518" y="1463"/>
                </a:lnTo>
                <a:lnTo>
                  <a:pt x="412" y="1455"/>
                </a:lnTo>
                <a:lnTo>
                  <a:pt x="312" y="1448"/>
                </a:lnTo>
                <a:lnTo>
                  <a:pt x="221" y="1440"/>
                </a:lnTo>
                <a:lnTo>
                  <a:pt x="137" y="1433"/>
                </a:lnTo>
                <a:lnTo>
                  <a:pt x="62" y="1424"/>
                </a:lnTo>
                <a:lnTo>
                  <a:pt x="0" y="1418"/>
                </a:lnTo>
                <a:lnTo>
                  <a:pt x="785" y="853"/>
                </a:lnTo>
                <a:lnTo>
                  <a:pt x="9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5" name="Freeform 2352"/>
          <p:cNvSpPr>
            <a:spLocks noEditPoints="1"/>
          </p:cNvSpPr>
          <p:nvPr/>
        </p:nvSpPr>
        <p:spPr bwMode="auto">
          <a:xfrm>
            <a:off x="4994354" y="3540129"/>
            <a:ext cx="3227211" cy="1017532"/>
          </a:xfrm>
          <a:custGeom>
            <a:avLst/>
            <a:gdLst>
              <a:gd name="T0" fmla="*/ 0 w 4066"/>
              <a:gd name="T1" fmla="*/ 951 h 1280"/>
              <a:gd name="T2" fmla="*/ 0 w 4066"/>
              <a:gd name="T3" fmla="*/ 951 h 1280"/>
              <a:gd name="T4" fmla="*/ 3571 w 4066"/>
              <a:gd name="T5" fmla="*/ 39 h 1280"/>
              <a:gd name="T6" fmla="*/ 3733 w 4066"/>
              <a:gd name="T7" fmla="*/ 121 h 1280"/>
              <a:gd name="T8" fmla="*/ 3867 w 4066"/>
              <a:gd name="T9" fmla="*/ 207 h 1280"/>
              <a:gd name="T10" fmla="*/ 3968 w 4066"/>
              <a:gd name="T11" fmla="*/ 294 h 1280"/>
              <a:gd name="T12" fmla="*/ 4036 w 4066"/>
              <a:gd name="T13" fmla="*/ 378 h 1280"/>
              <a:gd name="T14" fmla="*/ 4066 w 4066"/>
              <a:gd name="T15" fmla="*/ 459 h 1280"/>
              <a:gd name="T16" fmla="*/ 4064 w 4066"/>
              <a:gd name="T17" fmla="*/ 456 h 1280"/>
              <a:gd name="T18" fmla="*/ 4024 w 4066"/>
              <a:gd name="T19" fmla="*/ 518 h 1280"/>
              <a:gd name="T20" fmla="*/ 3950 w 4066"/>
              <a:gd name="T21" fmla="*/ 566 h 1280"/>
              <a:gd name="T22" fmla="*/ 3845 w 4066"/>
              <a:gd name="T23" fmla="*/ 601 h 1280"/>
              <a:gd name="T24" fmla="*/ 3710 w 4066"/>
              <a:gd name="T25" fmla="*/ 628 h 1280"/>
              <a:gd name="T26" fmla="*/ 3549 w 4066"/>
              <a:gd name="T27" fmla="*/ 647 h 1280"/>
              <a:gd name="T28" fmla="*/ 3367 w 4066"/>
              <a:gd name="T29" fmla="*/ 662 h 1280"/>
              <a:gd name="T30" fmla="*/ 3163 w 4066"/>
              <a:gd name="T31" fmla="*/ 674 h 1280"/>
              <a:gd name="T32" fmla="*/ 2940 w 4066"/>
              <a:gd name="T33" fmla="*/ 686 h 1280"/>
              <a:gd name="T34" fmla="*/ 2702 w 4066"/>
              <a:gd name="T35" fmla="*/ 699 h 1280"/>
              <a:gd name="T36" fmla="*/ 2452 w 4066"/>
              <a:gd name="T37" fmla="*/ 719 h 1280"/>
              <a:gd name="T38" fmla="*/ 2190 w 4066"/>
              <a:gd name="T39" fmla="*/ 745 h 1280"/>
              <a:gd name="T40" fmla="*/ 1920 w 4066"/>
              <a:gd name="T41" fmla="*/ 780 h 1280"/>
              <a:gd name="T42" fmla="*/ 1646 w 4066"/>
              <a:gd name="T43" fmla="*/ 829 h 1280"/>
              <a:gd name="T44" fmla="*/ 1370 w 4066"/>
              <a:gd name="T45" fmla="*/ 890 h 1280"/>
              <a:gd name="T46" fmla="*/ 1153 w 4066"/>
              <a:gd name="T47" fmla="*/ 958 h 1280"/>
              <a:gd name="T48" fmla="*/ 973 w 4066"/>
              <a:gd name="T49" fmla="*/ 1037 h 1280"/>
              <a:gd name="T50" fmla="*/ 824 w 4066"/>
              <a:gd name="T51" fmla="*/ 1128 h 1280"/>
              <a:gd name="T52" fmla="*/ 704 w 4066"/>
              <a:gd name="T53" fmla="*/ 1228 h 1280"/>
              <a:gd name="T54" fmla="*/ 549 w 4066"/>
              <a:gd name="T55" fmla="*/ 1255 h 1280"/>
              <a:gd name="T56" fmla="*/ 360 w 4066"/>
              <a:gd name="T57" fmla="*/ 1198 h 1280"/>
              <a:gd name="T58" fmla="*/ 206 w 4066"/>
              <a:gd name="T59" fmla="*/ 1133 h 1280"/>
              <a:gd name="T60" fmla="*/ 91 w 4066"/>
              <a:gd name="T61" fmla="*/ 1064 h 1280"/>
              <a:gd name="T62" fmla="*/ 20 w 4066"/>
              <a:gd name="T63" fmla="*/ 990 h 1280"/>
              <a:gd name="T64" fmla="*/ 12 w 4066"/>
              <a:gd name="T65" fmla="*/ 885 h 1280"/>
              <a:gd name="T66" fmla="*/ 61 w 4066"/>
              <a:gd name="T67" fmla="*/ 763 h 1280"/>
              <a:gd name="T68" fmla="*/ 139 w 4066"/>
              <a:gd name="T69" fmla="*/ 657 h 1280"/>
              <a:gd name="T70" fmla="*/ 243 w 4066"/>
              <a:gd name="T71" fmla="*/ 566 h 1280"/>
              <a:gd name="T72" fmla="*/ 372 w 4066"/>
              <a:gd name="T73" fmla="*/ 486 h 1280"/>
              <a:gd name="T74" fmla="*/ 520 w 4066"/>
              <a:gd name="T75" fmla="*/ 420 h 1280"/>
              <a:gd name="T76" fmla="*/ 687 w 4066"/>
              <a:gd name="T77" fmla="*/ 365 h 1280"/>
              <a:gd name="T78" fmla="*/ 868 w 4066"/>
              <a:gd name="T79" fmla="*/ 317 h 1280"/>
              <a:gd name="T80" fmla="*/ 1061 w 4066"/>
              <a:gd name="T81" fmla="*/ 280 h 1280"/>
              <a:gd name="T82" fmla="*/ 1262 w 4066"/>
              <a:gd name="T83" fmla="*/ 248 h 1280"/>
              <a:gd name="T84" fmla="*/ 1467 w 4066"/>
              <a:gd name="T85" fmla="*/ 224 h 1280"/>
              <a:gd name="T86" fmla="*/ 1677 w 4066"/>
              <a:gd name="T87" fmla="*/ 204 h 1280"/>
              <a:gd name="T88" fmla="*/ 1883 w 4066"/>
              <a:gd name="T89" fmla="*/ 189 h 1280"/>
              <a:gd name="T90" fmla="*/ 2087 w 4066"/>
              <a:gd name="T91" fmla="*/ 175 h 1280"/>
              <a:gd name="T92" fmla="*/ 2281 w 4066"/>
              <a:gd name="T93" fmla="*/ 164 h 1280"/>
              <a:gd name="T94" fmla="*/ 2467 w 4066"/>
              <a:gd name="T95" fmla="*/ 152 h 1280"/>
              <a:gd name="T96" fmla="*/ 2639 w 4066"/>
              <a:gd name="T97" fmla="*/ 140 h 1280"/>
              <a:gd name="T98" fmla="*/ 2795 w 4066"/>
              <a:gd name="T99" fmla="*/ 126 h 1280"/>
              <a:gd name="T100" fmla="*/ 3095 w 4066"/>
              <a:gd name="T101" fmla="*/ 86 h 1280"/>
              <a:gd name="T102" fmla="*/ 3359 w 4066"/>
              <a:gd name="T103" fmla="*/ 30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66" h="1280">
                <a:moveTo>
                  <a:pt x="0" y="951"/>
                </a:moveTo>
                <a:lnTo>
                  <a:pt x="0" y="951"/>
                </a:lnTo>
                <a:lnTo>
                  <a:pt x="0" y="951"/>
                </a:lnTo>
                <a:lnTo>
                  <a:pt x="0" y="951"/>
                </a:lnTo>
                <a:close/>
                <a:moveTo>
                  <a:pt x="3478" y="0"/>
                </a:moveTo>
                <a:lnTo>
                  <a:pt x="3571" y="39"/>
                </a:lnTo>
                <a:lnTo>
                  <a:pt x="3656" y="79"/>
                </a:lnTo>
                <a:lnTo>
                  <a:pt x="3733" y="121"/>
                </a:lnTo>
                <a:lnTo>
                  <a:pt x="3804" y="164"/>
                </a:lnTo>
                <a:lnTo>
                  <a:pt x="3867" y="207"/>
                </a:lnTo>
                <a:lnTo>
                  <a:pt x="3921" y="250"/>
                </a:lnTo>
                <a:lnTo>
                  <a:pt x="3968" y="294"/>
                </a:lnTo>
                <a:lnTo>
                  <a:pt x="4005" y="336"/>
                </a:lnTo>
                <a:lnTo>
                  <a:pt x="4036" y="378"/>
                </a:lnTo>
                <a:lnTo>
                  <a:pt x="4056" y="420"/>
                </a:lnTo>
                <a:lnTo>
                  <a:pt x="4066" y="459"/>
                </a:lnTo>
                <a:lnTo>
                  <a:pt x="4066" y="456"/>
                </a:lnTo>
                <a:lnTo>
                  <a:pt x="4064" y="456"/>
                </a:lnTo>
                <a:lnTo>
                  <a:pt x="4049" y="488"/>
                </a:lnTo>
                <a:lnTo>
                  <a:pt x="4024" y="518"/>
                </a:lnTo>
                <a:lnTo>
                  <a:pt x="3992" y="544"/>
                </a:lnTo>
                <a:lnTo>
                  <a:pt x="3950" y="566"/>
                </a:lnTo>
                <a:lnTo>
                  <a:pt x="3901" y="584"/>
                </a:lnTo>
                <a:lnTo>
                  <a:pt x="3845" y="601"/>
                </a:lnTo>
                <a:lnTo>
                  <a:pt x="3781" y="616"/>
                </a:lnTo>
                <a:lnTo>
                  <a:pt x="3710" y="628"/>
                </a:lnTo>
                <a:lnTo>
                  <a:pt x="3634" y="638"/>
                </a:lnTo>
                <a:lnTo>
                  <a:pt x="3549" y="647"/>
                </a:lnTo>
                <a:lnTo>
                  <a:pt x="3462" y="655"/>
                </a:lnTo>
                <a:lnTo>
                  <a:pt x="3367" y="662"/>
                </a:lnTo>
                <a:lnTo>
                  <a:pt x="3267" y="667"/>
                </a:lnTo>
                <a:lnTo>
                  <a:pt x="3163" y="674"/>
                </a:lnTo>
                <a:lnTo>
                  <a:pt x="3053" y="679"/>
                </a:lnTo>
                <a:lnTo>
                  <a:pt x="2940" y="686"/>
                </a:lnTo>
                <a:lnTo>
                  <a:pt x="2823" y="692"/>
                </a:lnTo>
                <a:lnTo>
                  <a:pt x="2702" y="699"/>
                </a:lnTo>
                <a:lnTo>
                  <a:pt x="2579" y="709"/>
                </a:lnTo>
                <a:lnTo>
                  <a:pt x="2452" y="719"/>
                </a:lnTo>
                <a:lnTo>
                  <a:pt x="2322" y="731"/>
                </a:lnTo>
                <a:lnTo>
                  <a:pt x="2190" y="745"/>
                </a:lnTo>
                <a:lnTo>
                  <a:pt x="2057" y="762"/>
                </a:lnTo>
                <a:lnTo>
                  <a:pt x="1920" y="780"/>
                </a:lnTo>
                <a:lnTo>
                  <a:pt x="1783" y="804"/>
                </a:lnTo>
                <a:lnTo>
                  <a:pt x="1646" y="829"/>
                </a:lnTo>
                <a:lnTo>
                  <a:pt x="1508" y="858"/>
                </a:lnTo>
                <a:lnTo>
                  <a:pt x="1370" y="890"/>
                </a:lnTo>
                <a:lnTo>
                  <a:pt x="1256" y="922"/>
                </a:lnTo>
                <a:lnTo>
                  <a:pt x="1153" y="958"/>
                </a:lnTo>
                <a:lnTo>
                  <a:pt x="1059" y="997"/>
                </a:lnTo>
                <a:lnTo>
                  <a:pt x="973" y="1037"/>
                </a:lnTo>
                <a:lnTo>
                  <a:pt x="893" y="1083"/>
                </a:lnTo>
                <a:lnTo>
                  <a:pt x="824" y="1128"/>
                </a:lnTo>
                <a:lnTo>
                  <a:pt x="762" y="1177"/>
                </a:lnTo>
                <a:lnTo>
                  <a:pt x="704" y="1228"/>
                </a:lnTo>
                <a:lnTo>
                  <a:pt x="655" y="1280"/>
                </a:lnTo>
                <a:lnTo>
                  <a:pt x="549" y="1255"/>
                </a:lnTo>
                <a:lnTo>
                  <a:pt x="451" y="1228"/>
                </a:lnTo>
                <a:lnTo>
                  <a:pt x="360" y="1198"/>
                </a:lnTo>
                <a:lnTo>
                  <a:pt x="279" y="1167"/>
                </a:lnTo>
                <a:lnTo>
                  <a:pt x="206" y="1133"/>
                </a:lnTo>
                <a:lnTo>
                  <a:pt x="144" y="1100"/>
                </a:lnTo>
                <a:lnTo>
                  <a:pt x="91" y="1064"/>
                </a:lnTo>
                <a:lnTo>
                  <a:pt x="51" y="1027"/>
                </a:lnTo>
                <a:lnTo>
                  <a:pt x="20" y="990"/>
                </a:lnTo>
                <a:lnTo>
                  <a:pt x="0" y="951"/>
                </a:lnTo>
                <a:lnTo>
                  <a:pt x="12" y="885"/>
                </a:lnTo>
                <a:lnTo>
                  <a:pt x="32" y="822"/>
                </a:lnTo>
                <a:lnTo>
                  <a:pt x="61" y="763"/>
                </a:lnTo>
                <a:lnTo>
                  <a:pt x="96" y="709"/>
                </a:lnTo>
                <a:lnTo>
                  <a:pt x="139" y="657"/>
                </a:lnTo>
                <a:lnTo>
                  <a:pt x="188" y="610"/>
                </a:lnTo>
                <a:lnTo>
                  <a:pt x="243" y="566"/>
                </a:lnTo>
                <a:lnTo>
                  <a:pt x="304" y="525"/>
                </a:lnTo>
                <a:lnTo>
                  <a:pt x="372" y="486"/>
                </a:lnTo>
                <a:lnTo>
                  <a:pt x="444" y="452"/>
                </a:lnTo>
                <a:lnTo>
                  <a:pt x="520" y="420"/>
                </a:lnTo>
                <a:lnTo>
                  <a:pt x="601" y="392"/>
                </a:lnTo>
                <a:lnTo>
                  <a:pt x="687" y="365"/>
                </a:lnTo>
                <a:lnTo>
                  <a:pt x="777" y="339"/>
                </a:lnTo>
                <a:lnTo>
                  <a:pt x="868" y="317"/>
                </a:lnTo>
                <a:lnTo>
                  <a:pt x="964" y="297"/>
                </a:lnTo>
                <a:lnTo>
                  <a:pt x="1061" y="280"/>
                </a:lnTo>
                <a:lnTo>
                  <a:pt x="1160" y="263"/>
                </a:lnTo>
                <a:lnTo>
                  <a:pt x="1262" y="248"/>
                </a:lnTo>
                <a:lnTo>
                  <a:pt x="1365" y="236"/>
                </a:lnTo>
                <a:lnTo>
                  <a:pt x="1467" y="224"/>
                </a:lnTo>
                <a:lnTo>
                  <a:pt x="1572" y="214"/>
                </a:lnTo>
                <a:lnTo>
                  <a:pt x="1677" y="204"/>
                </a:lnTo>
                <a:lnTo>
                  <a:pt x="1780" y="196"/>
                </a:lnTo>
                <a:lnTo>
                  <a:pt x="1883" y="189"/>
                </a:lnTo>
                <a:lnTo>
                  <a:pt x="1986" y="182"/>
                </a:lnTo>
                <a:lnTo>
                  <a:pt x="2087" y="175"/>
                </a:lnTo>
                <a:lnTo>
                  <a:pt x="2185" y="169"/>
                </a:lnTo>
                <a:lnTo>
                  <a:pt x="2281" y="164"/>
                </a:lnTo>
                <a:lnTo>
                  <a:pt x="2376" y="157"/>
                </a:lnTo>
                <a:lnTo>
                  <a:pt x="2467" y="152"/>
                </a:lnTo>
                <a:lnTo>
                  <a:pt x="2555" y="147"/>
                </a:lnTo>
                <a:lnTo>
                  <a:pt x="2639" y="140"/>
                </a:lnTo>
                <a:lnTo>
                  <a:pt x="2719" y="133"/>
                </a:lnTo>
                <a:lnTo>
                  <a:pt x="2795" y="126"/>
                </a:lnTo>
                <a:lnTo>
                  <a:pt x="2948" y="108"/>
                </a:lnTo>
                <a:lnTo>
                  <a:pt x="3095" y="86"/>
                </a:lnTo>
                <a:lnTo>
                  <a:pt x="3230" y="59"/>
                </a:lnTo>
                <a:lnTo>
                  <a:pt x="3359" y="30"/>
                </a:lnTo>
                <a:lnTo>
                  <a:pt x="3478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6" name="Freeform 2353"/>
          <p:cNvSpPr>
            <a:spLocks/>
          </p:cNvSpPr>
          <p:nvPr/>
        </p:nvSpPr>
        <p:spPr bwMode="auto">
          <a:xfrm>
            <a:off x="5395969" y="4795774"/>
            <a:ext cx="2404931" cy="784181"/>
          </a:xfrm>
          <a:custGeom>
            <a:avLst/>
            <a:gdLst>
              <a:gd name="T0" fmla="*/ 2348 w 3030"/>
              <a:gd name="T1" fmla="*/ 25 h 988"/>
              <a:gd name="T2" fmla="*/ 2537 w 3030"/>
              <a:gd name="T3" fmla="*/ 82 h 988"/>
              <a:gd name="T4" fmla="*/ 2700 w 3030"/>
              <a:gd name="T5" fmla="*/ 150 h 988"/>
              <a:gd name="T6" fmla="*/ 2833 w 3030"/>
              <a:gd name="T7" fmla="*/ 221 h 988"/>
              <a:gd name="T8" fmla="*/ 2934 w 3030"/>
              <a:gd name="T9" fmla="*/ 297 h 988"/>
              <a:gd name="T10" fmla="*/ 3000 w 3030"/>
              <a:gd name="T11" fmla="*/ 371 h 988"/>
              <a:gd name="T12" fmla="*/ 3030 w 3030"/>
              <a:gd name="T13" fmla="*/ 442 h 988"/>
              <a:gd name="T14" fmla="*/ 3029 w 3030"/>
              <a:gd name="T15" fmla="*/ 441 h 988"/>
              <a:gd name="T16" fmla="*/ 2992 w 3030"/>
              <a:gd name="T17" fmla="*/ 493 h 988"/>
              <a:gd name="T18" fmla="*/ 2924 w 3030"/>
              <a:gd name="T19" fmla="*/ 532 h 988"/>
              <a:gd name="T20" fmla="*/ 2826 w 3030"/>
              <a:gd name="T21" fmla="*/ 559 h 988"/>
              <a:gd name="T22" fmla="*/ 2701 w 3030"/>
              <a:gd name="T23" fmla="*/ 579 h 988"/>
              <a:gd name="T24" fmla="*/ 2553 w 3030"/>
              <a:gd name="T25" fmla="*/ 593 h 988"/>
              <a:gd name="T26" fmla="*/ 2384 w 3030"/>
              <a:gd name="T27" fmla="*/ 604 h 988"/>
              <a:gd name="T28" fmla="*/ 2196 w 3030"/>
              <a:gd name="T29" fmla="*/ 615 h 988"/>
              <a:gd name="T30" fmla="*/ 1994 w 3030"/>
              <a:gd name="T31" fmla="*/ 626 h 988"/>
              <a:gd name="T32" fmla="*/ 1778 w 3030"/>
              <a:gd name="T33" fmla="*/ 643 h 988"/>
              <a:gd name="T34" fmla="*/ 1553 w 3030"/>
              <a:gd name="T35" fmla="*/ 667 h 988"/>
              <a:gd name="T36" fmla="*/ 1320 w 3030"/>
              <a:gd name="T37" fmla="*/ 699 h 988"/>
              <a:gd name="T38" fmla="*/ 1084 w 3030"/>
              <a:gd name="T39" fmla="*/ 745 h 988"/>
              <a:gd name="T40" fmla="*/ 879 w 3030"/>
              <a:gd name="T41" fmla="*/ 797 h 988"/>
              <a:gd name="T42" fmla="*/ 729 w 3030"/>
              <a:gd name="T43" fmla="*/ 853 h 988"/>
              <a:gd name="T44" fmla="*/ 606 w 3030"/>
              <a:gd name="T45" fmla="*/ 917 h 988"/>
              <a:gd name="T46" fmla="*/ 503 w 3030"/>
              <a:gd name="T47" fmla="*/ 988 h 988"/>
              <a:gd name="T48" fmla="*/ 339 w 3030"/>
              <a:gd name="T49" fmla="*/ 925 h 988"/>
              <a:gd name="T50" fmla="*/ 202 w 3030"/>
              <a:gd name="T51" fmla="*/ 856 h 988"/>
              <a:gd name="T52" fmla="*/ 98 w 3030"/>
              <a:gd name="T53" fmla="*/ 787 h 988"/>
              <a:gd name="T54" fmla="*/ 28 w 3030"/>
              <a:gd name="T55" fmla="*/ 716 h 988"/>
              <a:gd name="T56" fmla="*/ 0 w 3030"/>
              <a:gd name="T57" fmla="*/ 650 h 988"/>
              <a:gd name="T58" fmla="*/ 10 w 3030"/>
              <a:gd name="T59" fmla="*/ 591 h 988"/>
              <a:gd name="T60" fmla="*/ 55 w 3030"/>
              <a:gd name="T61" fmla="*/ 486 h 988"/>
              <a:gd name="T62" fmla="*/ 131 w 3030"/>
              <a:gd name="T63" fmla="*/ 397 h 988"/>
              <a:gd name="T64" fmla="*/ 231 w 3030"/>
              <a:gd name="T65" fmla="*/ 321 h 988"/>
              <a:gd name="T66" fmla="*/ 354 w 3030"/>
              <a:gd name="T67" fmla="*/ 256 h 988"/>
              <a:gd name="T68" fmla="*/ 496 w 3030"/>
              <a:gd name="T69" fmla="*/ 204 h 988"/>
              <a:gd name="T70" fmla="*/ 653 w 3030"/>
              <a:gd name="T71" fmla="*/ 162 h 988"/>
              <a:gd name="T72" fmla="*/ 820 w 3030"/>
              <a:gd name="T73" fmla="*/ 126 h 988"/>
              <a:gd name="T74" fmla="*/ 998 w 3030"/>
              <a:gd name="T75" fmla="*/ 101 h 988"/>
              <a:gd name="T76" fmla="*/ 1180 w 3030"/>
              <a:gd name="T77" fmla="*/ 79 h 988"/>
              <a:gd name="T78" fmla="*/ 1362 w 3030"/>
              <a:gd name="T79" fmla="*/ 64 h 988"/>
              <a:gd name="T80" fmla="*/ 1545 w 3030"/>
              <a:gd name="T81" fmla="*/ 50 h 988"/>
              <a:gd name="T82" fmla="*/ 1719 w 3030"/>
              <a:gd name="T83" fmla="*/ 40 h 988"/>
              <a:gd name="T84" fmla="*/ 1886 w 3030"/>
              <a:gd name="T85" fmla="*/ 30 h 988"/>
              <a:gd name="T86" fmla="*/ 2039 w 3030"/>
              <a:gd name="T87" fmla="*/ 20 h 988"/>
              <a:gd name="T88" fmla="*/ 2176 w 3030"/>
              <a:gd name="T89" fmla="*/ 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0" h="988">
                <a:moveTo>
                  <a:pt x="2244" y="0"/>
                </a:moveTo>
                <a:lnTo>
                  <a:pt x="2348" y="25"/>
                </a:lnTo>
                <a:lnTo>
                  <a:pt x="2446" y="52"/>
                </a:lnTo>
                <a:lnTo>
                  <a:pt x="2537" y="82"/>
                </a:lnTo>
                <a:lnTo>
                  <a:pt x="2622" y="114"/>
                </a:lnTo>
                <a:lnTo>
                  <a:pt x="2700" y="150"/>
                </a:lnTo>
                <a:lnTo>
                  <a:pt x="2770" y="185"/>
                </a:lnTo>
                <a:lnTo>
                  <a:pt x="2833" y="221"/>
                </a:lnTo>
                <a:lnTo>
                  <a:pt x="2887" y="260"/>
                </a:lnTo>
                <a:lnTo>
                  <a:pt x="2934" y="297"/>
                </a:lnTo>
                <a:lnTo>
                  <a:pt x="2971" y="334"/>
                </a:lnTo>
                <a:lnTo>
                  <a:pt x="3000" y="371"/>
                </a:lnTo>
                <a:lnTo>
                  <a:pt x="3020" y="408"/>
                </a:lnTo>
                <a:lnTo>
                  <a:pt x="3030" y="442"/>
                </a:lnTo>
                <a:lnTo>
                  <a:pt x="3029" y="441"/>
                </a:lnTo>
                <a:lnTo>
                  <a:pt x="3029" y="441"/>
                </a:lnTo>
                <a:lnTo>
                  <a:pt x="3015" y="468"/>
                </a:lnTo>
                <a:lnTo>
                  <a:pt x="2992" y="493"/>
                </a:lnTo>
                <a:lnTo>
                  <a:pt x="2961" y="513"/>
                </a:lnTo>
                <a:lnTo>
                  <a:pt x="2924" y="532"/>
                </a:lnTo>
                <a:lnTo>
                  <a:pt x="2879" y="547"/>
                </a:lnTo>
                <a:lnTo>
                  <a:pt x="2826" y="559"/>
                </a:lnTo>
                <a:lnTo>
                  <a:pt x="2765" y="571"/>
                </a:lnTo>
                <a:lnTo>
                  <a:pt x="2701" y="579"/>
                </a:lnTo>
                <a:lnTo>
                  <a:pt x="2629" y="586"/>
                </a:lnTo>
                <a:lnTo>
                  <a:pt x="2553" y="593"/>
                </a:lnTo>
                <a:lnTo>
                  <a:pt x="2470" y="599"/>
                </a:lnTo>
                <a:lnTo>
                  <a:pt x="2384" y="604"/>
                </a:lnTo>
                <a:lnTo>
                  <a:pt x="2291" y="610"/>
                </a:lnTo>
                <a:lnTo>
                  <a:pt x="2196" y="615"/>
                </a:lnTo>
                <a:lnTo>
                  <a:pt x="2097" y="620"/>
                </a:lnTo>
                <a:lnTo>
                  <a:pt x="1994" y="626"/>
                </a:lnTo>
                <a:lnTo>
                  <a:pt x="1887" y="633"/>
                </a:lnTo>
                <a:lnTo>
                  <a:pt x="1778" y="643"/>
                </a:lnTo>
                <a:lnTo>
                  <a:pt x="1666" y="653"/>
                </a:lnTo>
                <a:lnTo>
                  <a:pt x="1553" y="667"/>
                </a:lnTo>
                <a:lnTo>
                  <a:pt x="1437" y="682"/>
                </a:lnTo>
                <a:lnTo>
                  <a:pt x="1320" y="699"/>
                </a:lnTo>
                <a:lnTo>
                  <a:pt x="1202" y="721"/>
                </a:lnTo>
                <a:lnTo>
                  <a:pt x="1084" y="745"/>
                </a:lnTo>
                <a:lnTo>
                  <a:pt x="964" y="773"/>
                </a:lnTo>
                <a:lnTo>
                  <a:pt x="879" y="797"/>
                </a:lnTo>
                <a:lnTo>
                  <a:pt x="802" y="822"/>
                </a:lnTo>
                <a:lnTo>
                  <a:pt x="729" y="853"/>
                </a:lnTo>
                <a:lnTo>
                  <a:pt x="665" y="883"/>
                </a:lnTo>
                <a:lnTo>
                  <a:pt x="606" y="917"/>
                </a:lnTo>
                <a:lnTo>
                  <a:pt x="552" y="952"/>
                </a:lnTo>
                <a:lnTo>
                  <a:pt x="503" y="988"/>
                </a:lnTo>
                <a:lnTo>
                  <a:pt x="418" y="958"/>
                </a:lnTo>
                <a:lnTo>
                  <a:pt x="339" y="925"/>
                </a:lnTo>
                <a:lnTo>
                  <a:pt x="266" y="892"/>
                </a:lnTo>
                <a:lnTo>
                  <a:pt x="202" y="856"/>
                </a:lnTo>
                <a:lnTo>
                  <a:pt x="145" y="821"/>
                </a:lnTo>
                <a:lnTo>
                  <a:pt x="98" y="787"/>
                </a:lnTo>
                <a:lnTo>
                  <a:pt x="59" y="751"/>
                </a:lnTo>
                <a:lnTo>
                  <a:pt x="28" y="716"/>
                </a:lnTo>
                <a:lnTo>
                  <a:pt x="10" y="682"/>
                </a:lnTo>
                <a:lnTo>
                  <a:pt x="0" y="650"/>
                </a:lnTo>
                <a:lnTo>
                  <a:pt x="0" y="650"/>
                </a:lnTo>
                <a:lnTo>
                  <a:pt x="10" y="591"/>
                </a:lnTo>
                <a:lnTo>
                  <a:pt x="28" y="537"/>
                </a:lnTo>
                <a:lnTo>
                  <a:pt x="55" y="486"/>
                </a:lnTo>
                <a:lnTo>
                  <a:pt x="89" y="439"/>
                </a:lnTo>
                <a:lnTo>
                  <a:pt x="131" y="397"/>
                </a:lnTo>
                <a:lnTo>
                  <a:pt x="179" y="356"/>
                </a:lnTo>
                <a:lnTo>
                  <a:pt x="231" y="321"/>
                </a:lnTo>
                <a:lnTo>
                  <a:pt x="290" y="287"/>
                </a:lnTo>
                <a:lnTo>
                  <a:pt x="354" y="256"/>
                </a:lnTo>
                <a:lnTo>
                  <a:pt x="422" y="229"/>
                </a:lnTo>
                <a:lnTo>
                  <a:pt x="496" y="204"/>
                </a:lnTo>
                <a:lnTo>
                  <a:pt x="572" y="182"/>
                </a:lnTo>
                <a:lnTo>
                  <a:pt x="653" y="162"/>
                </a:lnTo>
                <a:lnTo>
                  <a:pt x="736" y="143"/>
                </a:lnTo>
                <a:lnTo>
                  <a:pt x="820" y="126"/>
                </a:lnTo>
                <a:lnTo>
                  <a:pt x="908" y="113"/>
                </a:lnTo>
                <a:lnTo>
                  <a:pt x="998" y="101"/>
                </a:lnTo>
                <a:lnTo>
                  <a:pt x="1089" y="89"/>
                </a:lnTo>
                <a:lnTo>
                  <a:pt x="1180" y="79"/>
                </a:lnTo>
                <a:lnTo>
                  <a:pt x="1271" y="71"/>
                </a:lnTo>
                <a:lnTo>
                  <a:pt x="1362" y="64"/>
                </a:lnTo>
                <a:lnTo>
                  <a:pt x="1453" y="57"/>
                </a:lnTo>
                <a:lnTo>
                  <a:pt x="1545" y="50"/>
                </a:lnTo>
                <a:lnTo>
                  <a:pt x="1632" y="45"/>
                </a:lnTo>
                <a:lnTo>
                  <a:pt x="1719" y="40"/>
                </a:lnTo>
                <a:lnTo>
                  <a:pt x="1803" y="35"/>
                </a:lnTo>
                <a:lnTo>
                  <a:pt x="1886" y="30"/>
                </a:lnTo>
                <a:lnTo>
                  <a:pt x="1963" y="25"/>
                </a:lnTo>
                <a:lnTo>
                  <a:pt x="2039" y="20"/>
                </a:lnTo>
                <a:lnTo>
                  <a:pt x="2110" y="13"/>
                </a:lnTo>
                <a:lnTo>
                  <a:pt x="2176" y="6"/>
                </a:lnTo>
                <a:lnTo>
                  <a:pt x="224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7" name="Freeform 2354"/>
          <p:cNvSpPr>
            <a:spLocks/>
          </p:cNvSpPr>
          <p:nvPr/>
        </p:nvSpPr>
        <p:spPr bwMode="auto">
          <a:xfrm>
            <a:off x="5600746" y="5145003"/>
            <a:ext cx="2214442" cy="1100078"/>
          </a:xfrm>
          <a:custGeom>
            <a:avLst/>
            <a:gdLst>
              <a:gd name="T0" fmla="*/ 2772 w 2789"/>
              <a:gd name="T1" fmla="*/ 1 h 1385"/>
              <a:gd name="T2" fmla="*/ 2776 w 2789"/>
              <a:gd name="T3" fmla="*/ 18 h 1385"/>
              <a:gd name="T4" fmla="*/ 2783 w 2789"/>
              <a:gd name="T5" fmla="*/ 52 h 1385"/>
              <a:gd name="T6" fmla="*/ 2788 w 2789"/>
              <a:gd name="T7" fmla="*/ 99 h 1385"/>
              <a:gd name="T8" fmla="*/ 2789 w 2789"/>
              <a:gd name="T9" fmla="*/ 157 h 1385"/>
              <a:gd name="T10" fmla="*/ 2784 w 2789"/>
              <a:gd name="T11" fmla="*/ 224 h 1385"/>
              <a:gd name="T12" fmla="*/ 2769 w 2789"/>
              <a:gd name="T13" fmla="*/ 297 h 1385"/>
              <a:gd name="T14" fmla="*/ 2742 w 2789"/>
              <a:gd name="T15" fmla="*/ 375 h 1385"/>
              <a:gd name="T16" fmla="*/ 2698 w 2789"/>
              <a:gd name="T17" fmla="*/ 456 h 1385"/>
              <a:gd name="T18" fmla="*/ 2637 w 2789"/>
              <a:gd name="T19" fmla="*/ 535 h 1385"/>
              <a:gd name="T20" fmla="*/ 2555 w 2789"/>
              <a:gd name="T21" fmla="*/ 615 h 1385"/>
              <a:gd name="T22" fmla="*/ 2448 w 2789"/>
              <a:gd name="T23" fmla="*/ 687 h 1385"/>
              <a:gd name="T24" fmla="*/ 2315 w 2789"/>
              <a:gd name="T25" fmla="*/ 755 h 1385"/>
              <a:gd name="T26" fmla="*/ 2153 w 2789"/>
              <a:gd name="T27" fmla="*/ 812 h 1385"/>
              <a:gd name="T28" fmla="*/ 1957 w 2789"/>
              <a:gd name="T29" fmla="*/ 860 h 1385"/>
              <a:gd name="T30" fmla="*/ 1727 w 2789"/>
              <a:gd name="T31" fmla="*/ 893 h 1385"/>
              <a:gd name="T32" fmla="*/ 1604 w 2789"/>
              <a:gd name="T33" fmla="*/ 903 h 1385"/>
              <a:gd name="T34" fmla="*/ 1467 w 2789"/>
              <a:gd name="T35" fmla="*/ 914 h 1385"/>
              <a:gd name="T36" fmla="*/ 1317 w 2789"/>
              <a:gd name="T37" fmla="*/ 922 h 1385"/>
              <a:gd name="T38" fmla="*/ 1160 w 2789"/>
              <a:gd name="T39" fmla="*/ 932 h 1385"/>
              <a:gd name="T40" fmla="*/ 1000 w 2789"/>
              <a:gd name="T41" fmla="*/ 946 h 1385"/>
              <a:gd name="T42" fmla="*/ 839 w 2789"/>
              <a:gd name="T43" fmla="*/ 963 h 1385"/>
              <a:gd name="T44" fmla="*/ 684 w 2789"/>
              <a:gd name="T45" fmla="*/ 986 h 1385"/>
              <a:gd name="T46" fmla="*/ 535 w 2789"/>
              <a:gd name="T47" fmla="*/ 1017 h 1385"/>
              <a:gd name="T48" fmla="*/ 402 w 2789"/>
              <a:gd name="T49" fmla="*/ 1057 h 1385"/>
              <a:gd name="T50" fmla="*/ 284 w 2789"/>
              <a:gd name="T51" fmla="*/ 1106 h 1385"/>
              <a:gd name="T52" fmla="*/ 186 w 2789"/>
              <a:gd name="T53" fmla="*/ 1169 h 1385"/>
              <a:gd name="T54" fmla="*/ 113 w 2789"/>
              <a:gd name="T55" fmla="*/ 1245 h 1385"/>
              <a:gd name="T56" fmla="*/ 69 w 2789"/>
              <a:gd name="T57" fmla="*/ 1334 h 1385"/>
              <a:gd name="T58" fmla="*/ 57 w 2789"/>
              <a:gd name="T59" fmla="*/ 1383 h 1385"/>
              <a:gd name="T60" fmla="*/ 49 w 2789"/>
              <a:gd name="T61" fmla="*/ 1361 h 1385"/>
              <a:gd name="T62" fmla="*/ 37 w 2789"/>
              <a:gd name="T63" fmla="*/ 1321 h 1385"/>
              <a:gd name="T64" fmla="*/ 22 w 2789"/>
              <a:gd name="T65" fmla="*/ 1265 h 1385"/>
              <a:gd name="T66" fmla="*/ 10 w 2789"/>
              <a:gd name="T67" fmla="*/ 1194 h 1385"/>
              <a:gd name="T68" fmla="*/ 2 w 2789"/>
              <a:gd name="T69" fmla="*/ 1113 h 1385"/>
              <a:gd name="T70" fmla="*/ 2 w 2789"/>
              <a:gd name="T71" fmla="*/ 1023 h 1385"/>
              <a:gd name="T72" fmla="*/ 15 w 2789"/>
              <a:gd name="T73" fmla="*/ 929 h 1385"/>
              <a:gd name="T74" fmla="*/ 42 w 2789"/>
              <a:gd name="T75" fmla="*/ 831 h 1385"/>
              <a:gd name="T76" fmla="*/ 88 w 2789"/>
              <a:gd name="T77" fmla="*/ 733 h 1385"/>
              <a:gd name="T78" fmla="*/ 155 w 2789"/>
              <a:gd name="T79" fmla="*/ 637 h 1385"/>
              <a:gd name="T80" fmla="*/ 246 w 2789"/>
              <a:gd name="T81" fmla="*/ 547 h 1385"/>
              <a:gd name="T82" fmla="*/ 368 w 2789"/>
              <a:gd name="T83" fmla="*/ 464 h 1385"/>
              <a:gd name="T84" fmla="*/ 520 w 2789"/>
              <a:gd name="T85" fmla="*/ 392 h 1385"/>
              <a:gd name="T86" fmla="*/ 706 w 2789"/>
              <a:gd name="T87" fmla="*/ 332 h 1385"/>
              <a:gd name="T88" fmla="*/ 944 w 2789"/>
              <a:gd name="T89" fmla="*/ 280 h 1385"/>
              <a:gd name="T90" fmla="*/ 1179 w 2789"/>
              <a:gd name="T91" fmla="*/ 241 h 1385"/>
              <a:gd name="T92" fmla="*/ 1408 w 2789"/>
              <a:gd name="T93" fmla="*/ 212 h 1385"/>
              <a:gd name="T94" fmla="*/ 1629 w 2789"/>
              <a:gd name="T95" fmla="*/ 192 h 1385"/>
              <a:gd name="T96" fmla="*/ 1839 w 2789"/>
              <a:gd name="T97" fmla="*/ 179 h 1385"/>
              <a:gd name="T98" fmla="*/ 2033 w 2789"/>
              <a:gd name="T99" fmla="*/ 169 h 1385"/>
              <a:gd name="T100" fmla="*/ 2212 w 2789"/>
              <a:gd name="T101" fmla="*/ 158 h 1385"/>
              <a:gd name="T102" fmla="*/ 2371 w 2789"/>
              <a:gd name="T103" fmla="*/ 145 h 1385"/>
              <a:gd name="T104" fmla="*/ 2507 w 2789"/>
              <a:gd name="T105" fmla="*/ 130 h 1385"/>
              <a:gd name="T106" fmla="*/ 2621 w 2789"/>
              <a:gd name="T107" fmla="*/ 106 h 1385"/>
              <a:gd name="T108" fmla="*/ 2703 w 2789"/>
              <a:gd name="T109" fmla="*/ 72 h 1385"/>
              <a:gd name="T110" fmla="*/ 2757 w 2789"/>
              <a:gd name="T111" fmla="*/ 27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89" h="1385">
                <a:moveTo>
                  <a:pt x="2771" y="0"/>
                </a:moveTo>
                <a:lnTo>
                  <a:pt x="2772" y="1"/>
                </a:lnTo>
                <a:lnTo>
                  <a:pt x="2774" y="8"/>
                </a:lnTo>
                <a:lnTo>
                  <a:pt x="2776" y="18"/>
                </a:lnTo>
                <a:lnTo>
                  <a:pt x="2779" y="33"/>
                </a:lnTo>
                <a:lnTo>
                  <a:pt x="2783" y="52"/>
                </a:lnTo>
                <a:lnTo>
                  <a:pt x="2786" y="74"/>
                </a:lnTo>
                <a:lnTo>
                  <a:pt x="2788" y="99"/>
                </a:lnTo>
                <a:lnTo>
                  <a:pt x="2789" y="126"/>
                </a:lnTo>
                <a:lnTo>
                  <a:pt x="2789" y="157"/>
                </a:lnTo>
                <a:lnTo>
                  <a:pt x="2788" y="189"/>
                </a:lnTo>
                <a:lnTo>
                  <a:pt x="2784" y="224"/>
                </a:lnTo>
                <a:lnTo>
                  <a:pt x="2778" y="260"/>
                </a:lnTo>
                <a:lnTo>
                  <a:pt x="2769" y="297"/>
                </a:lnTo>
                <a:lnTo>
                  <a:pt x="2757" y="336"/>
                </a:lnTo>
                <a:lnTo>
                  <a:pt x="2742" y="375"/>
                </a:lnTo>
                <a:lnTo>
                  <a:pt x="2722" y="415"/>
                </a:lnTo>
                <a:lnTo>
                  <a:pt x="2698" y="456"/>
                </a:lnTo>
                <a:lnTo>
                  <a:pt x="2671" y="496"/>
                </a:lnTo>
                <a:lnTo>
                  <a:pt x="2637" y="535"/>
                </a:lnTo>
                <a:lnTo>
                  <a:pt x="2599" y="576"/>
                </a:lnTo>
                <a:lnTo>
                  <a:pt x="2555" y="615"/>
                </a:lnTo>
                <a:lnTo>
                  <a:pt x="2506" y="652"/>
                </a:lnTo>
                <a:lnTo>
                  <a:pt x="2448" y="687"/>
                </a:lnTo>
                <a:lnTo>
                  <a:pt x="2386" y="723"/>
                </a:lnTo>
                <a:lnTo>
                  <a:pt x="2315" y="755"/>
                </a:lnTo>
                <a:lnTo>
                  <a:pt x="2239" y="785"/>
                </a:lnTo>
                <a:lnTo>
                  <a:pt x="2153" y="812"/>
                </a:lnTo>
                <a:lnTo>
                  <a:pt x="2060" y="838"/>
                </a:lnTo>
                <a:lnTo>
                  <a:pt x="1957" y="860"/>
                </a:lnTo>
                <a:lnTo>
                  <a:pt x="1847" y="878"/>
                </a:lnTo>
                <a:lnTo>
                  <a:pt x="1727" y="893"/>
                </a:lnTo>
                <a:lnTo>
                  <a:pt x="1668" y="898"/>
                </a:lnTo>
                <a:lnTo>
                  <a:pt x="1604" y="903"/>
                </a:lnTo>
                <a:lnTo>
                  <a:pt x="1536" y="909"/>
                </a:lnTo>
                <a:lnTo>
                  <a:pt x="1467" y="914"/>
                </a:lnTo>
                <a:lnTo>
                  <a:pt x="1393" y="917"/>
                </a:lnTo>
                <a:lnTo>
                  <a:pt x="1317" y="922"/>
                </a:lnTo>
                <a:lnTo>
                  <a:pt x="1239" y="927"/>
                </a:lnTo>
                <a:lnTo>
                  <a:pt x="1160" y="932"/>
                </a:lnTo>
                <a:lnTo>
                  <a:pt x="1079" y="939"/>
                </a:lnTo>
                <a:lnTo>
                  <a:pt x="1000" y="946"/>
                </a:lnTo>
                <a:lnTo>
                  <a:pt x="919" y="954"/>
                </a:lnTo>
                <a:lnTo>
                  <a:pt x="839" y="963"/>
                </a:lnTo>
                <a:lnTo>
                  <a:pt x="760" y="974"/>
                </a:lnTo>
                <a:lnTo>
                  <a:pt x="684" y="986"/>
                </a:lnTo>
                <a:lnTo>
                  <a:pt x="608" y="1001"/>
                </a:lnTo>
                <a:lnTo>
                  <a:pt x="535" y="1017"/>
                </a:lnTo>
                <a:lnTo>
                  <a:pt x="466" y="1035"/>
                </a:lnTo>
                <a:lnTo>
                  <a:pt x="402" y="1057"/>
                </a:lnTo>
                <a:lnTo>
                  <a:pt x="339" y="1081"/>
                </a:lnTo>
                <a:lnTo>
                  <a:pt x="284" y="1106"/>
                </a:lnTo>
                <a:lnTo>
                  <a:pt x="231" y="1137"/>
                </a:lnTo>
                <a:lnTo>
                  <a:pt x="186" y="1169"/>
                </a:lnTo>
                <a:lnTo>
                  <a:pt x="145" y="1204"/>
                </a:lnTo>
                <a:lnTo>
                  <a:pt x="113" y="1245"/>
                </a:lnTo>
                <a:lnTo>
                  <a:pt x="88" y="1287"/>
                </a:lnTo>
                <a:lnTo>
                  <a:pt x="69" y="1334"/>
                </a:lnTo>
                <a:lnTo>
                  <a:pt x="59" y="1385"/>
                </a:lnTo>
                <a:lnTo>
                  <a:pt x="57" y="1383"/>
                </a:lnTo>
                <a:lnTo>
                  <a:pt x="54" y="1375"/>
                </a:lnTo>
                <a:lnTo>
                  <a:pt x="49" y="1361"/>
                </a:lnTo>
                <a:lnTo>
                  <a:pt x="44" y="1343"/>
                </a:lnTo>
                <a:lnTo>
                  <a:pt x="37" y="1321"/>
                </a:lnTo>
                <a:lnTo>
                  <a:pt x="29" y="1294"/>
                </a:lnTo>
                <a:lnTo>
                  <a:pt x="22" y="1265"/>
                </a:lnTo>
                <a:lnTo>
                  <a:pt x="15" y="1231"/>
                </a:lnTo>
                <a:lnTo>
                  <a:pt x="10" y="1194"/>
                </a:lnTo>
                <a:lnTo>
                  <a:pt x="5" y="1155"/>
                </a:lnTo>
                <a:lnTo>
                  <a:pt x="2" y="1113"/>
                </a:lnTo>
                <a:lnTo>
                  <a:pt x="0" y="1069"/>
                </a:lnTo>
                <a:lnTo>
                  <a:pt x="2" y="1023"/>
                </a:lnTo>
                <a:lnTo>
                  <a:pt x="7" y="976"/>
                </a:lnTo>
                <a:lnTo>
                  <a:pt x="15" y="929"/>
                </a:lnTo>
                <a:lnTo>
                  <a:pt x="27" y="880"/>
                </a:lnTo>
                <a:lnTo>
                  <a:pt x="42" y="831"/>
                </a:lnTo>
                <a:lnTo>
                  <a:pt x="62" y="782"/>
                </a:lnTo>
                <a:lnTo>
                  <a:pt x="88" y="733"/>
                </a:lnTo>
                <a:lnTo>
                  <a:pt x="118" y="684"/>
                </a:lnTo>
                <a:lnTo>
                  <a:pt x="155" y="637"/>
                </a:lnTo>
                <a:lnTo>
                  <a:pt x="198" y="591"/>
                </a:lnTo>
                <a:lnTo>
                  <a:pt x="246" y="547"/>
                </a:lnTo>
                <a:lnTo>
                  <a:pt x="304" y="503"/>
                </a:lnTo>
                <a:lnTo>
                  <a:pt x="368" y="464"/>
                </a:lnTo>
                <a:lnTo>
                  <a:pt x="439" y="425"/>
                </a:lnTo>
                <a:lnTo>
                  <a:pt x="520" y="392"/>
                </a:lnTo>
                <a:lnTo>
                  <a:pt x="608" y="359"/>
                </a:lnTo>
                <a:lnTo>
                  <a:pt x="706" y="332"/>
                </a:lnTo>
                <a:lnTo>
                  <a:pt x="826" y="304"/>
                </a:lnTo>
                <a:lnTo>
                  <a:pt x="944" y="280"/>
                </a:lnTo>
                <a:lnTo>
                  <a:pt x="1062" y="258"/>
                </a:lnTo>
                <a:lnTo>
                  <a:pt x="1179" y="241"/>
                </a:lnTo>
                <a:lnTo>
                  <a:pt x="1295" y="226"/>
                </a:lnTo>
                <a:lnTo>
                  <a:pt x="1408" y="212"/>
                </a:lnTo>
                <a:lnTo>
                  <a:pt x="1520" y="202"/>
                </a:lnTo>
                <a:lnTo>
                  <a:pt x="1629" y="192"/>
                </a:lnTo>
                <a:lnTo>
                  <a:pt x="1736" y="185"/>
                </a:lnTo>
                <a:lnTo>
                  <a:pt x="1839" y="179"/>
                </a:lnTo>
                <a:lnTo>
                  <a:pt x="1938" y="174"/>
                </a:lnTo>
                <a:lnTo>
                  <a:pt x="2033" y="169"/>
                </a:lnTo>
                <a:lnTo>
                  <a:pt x="2126" y="163"/>
                </a:lnTo>
                <a:lnTo>
                  <a:pt x="2212" y="158"/>
                </a:lnTo>
                <a:lnTo>
                  <a:pt x="2295" y="152"/>
                </a:lnTo>
                <a:lnTo>
                  <a:pt x="2371" y="145"/>
                </a:lnTo>
                <a:lnTo>
                  <a:pt x="2443" y="138"/>
                </a:lnTo>
                <a:lnTo>
                  <a:pt x="2507" y="130"/>
                </a:lnTo>
                <a:lnTo>
                  <a:pt x="2568" y="118"/>
                </a:lnTo>
                <a:lnTo>
                  <a:pt x="2621" y="106"/>
                </a:lnTo>
                <a:lnTo>
                  <a:pt x="2666" y="91"/>
                </a:lnTo>
                <a:lnTo>
                  <a:pt x="2703" y="72"/>
                </a:lnTo>
                <a:lnTo>
                  <a:pt x="2734" y="52"/>
                </a:lnTo>
                <a:lnTo>
                  <a:pt x="2757" y="27"/>
                </a:lnTo>
                <a:lnTo>
                  <a:pt x="2771" y="0"/>
                </a:ln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8" name="Freeform 2355"/>
          <p:cNvSpPr>
            <a:spLocks/>
          </p:cNvSpPr>
          <p:nvPr/>
        </p:nvSpPr>
        <p:spPr bwMode="auto">
          <a:xfrm>
            <a:off x="5349935" y="3887773"/>
            <a:ext cx="2890680" cy="1438196"/>
          </a:xfrm>
          <a:custGeom>
            <a:avLst/>
            <a:gdLst>
              <a:gd name="T0" fmla="*/ 3620 w 3642"/>
              <a:gd name="T1" fmla="*/ 8 h 1811"/>
              <a:gd name="T2" fmla="*/ 3630 w 3642"/>
              <a:gd name="T3" fmla="*/ 52 h 1811"/>
              <a:gd name="T4" fmla="*/ 3640 w 3642"/>
              <a:gd name="T5" fmla="*/ 127 h 1811"/>
              <a:gd name="T6" fmla="*/ 3640 w 3642"/>
              <a:gd name="T7" fmla="*/ 226 h 1811"/>
              <a:gd name="T8" fmla="*/ 3625 w 3642"/>
              <a:gd name="T9" fmla="*/ 343 h 1811"/>
              <a:gd name="T10" fmla="*/ 3586 w 3642"/>
              <a:gd name="T11" fmla="*/ 473 h 1811"/>
              <a:gd name="T12" fmla="*/ 3515 w 3642"/>
              <a:gd name="T13" fmla="*/ 608 h 1811"/>
              <a:gd name="T14" fmla="*/ 3402 w 3642"/>
              <a:gd name="T15" fmla="*/ 743 h 1811"/>
              <a:gd name="T16" fmla="*/ 3242 w 3642"/>
              <a:gd name="T17" fmla="*/ 870 h 1811"/>
              <a:gd name="T18" fmla="*/ 3025 w 3642"/>
              <a:gd name="T19" fmla="*/ 985 h 1811"/>
              <a:gd name="T20" fmla="*/ 2743 w 3642"/>
              <a:gd name="T21" fmla="*/ 1081 h 1811"/>
              <a:gd name="T22" fmla="*/ 2389 w 3642"/>
              <a:gd name="T23" fmla="*/ 1152 h 1811"/>
              <a:gd name="T24" fmla="*/ 2115 w 3642"/>
              <a:gd name="T25" fmla="*/ 1181 h 1811"/>
              <a:gd name="T26" fmla="*/ 1879 w 3642"/>
              <a:gd name="T27" fmla="*/ 1196 h 1811"/>
              <a:gd name="T28" fmla="*/ 1621 w 3642"/>
              <a:gd name="T29" fmla="*/ 1211 h 1811"/>
              <a:gd name="T30" fmla="*/ 1347 w 3642"/>
              <a:gd name="T31" fmla="*/ 1232 h 1811"/>
              <a:gd name="T32" fmla="*/ 1074 w 3642"/>
              <a:gd name="T33" fmla="*/ 1262 h 1811"/>
              <a:gd name="T34" fmla="*/ 812 w 3642"/>
              <a:gd name="T35" fmla="*/ 1304 h 1811"/>
              <a:gd name="T36" fmla="*/ 572 w 3642"/>
              <a:gd name="T37" fmla="*/ 1365 h 1811"/>
              <a:gd name="T38" fmla="*/ 366 w 3642"/>
              <a:gd name="T39" fmla="*/ 1448 h 1811"/>
              <a:gd name="T40" fmla="*/ 207 w 3642"/>
              <a:gd name="T41" fmla="*/ 1558 h 1811"/>
              <a:gd name="T42" fmla="*/ 104 w 3642"/>
              <a:gd name="T43" fmla="*/ 1698 h 1811"/>
              <a:gd name="T44" fmla="*/ 74 w 3642"/>
              <a:gd name="T45" fmla="*/ 1808 h 1811"/>
              <a:gd name="T46" fmla="*/ 60 w 3642"/>
              <a:gd name="T47" fmla="*/ 1771 h 1811"/>
              <a:gd name="T48" fmla="*/ 37 w 3642"/>
              <a:gd name="T49" fmla="*/ 1693 h 1811"/>
              <a:gd name="T50" fmla="*/ 15 w 3642"/>
              <a:gd name="T51" fmla="*/ 1583 h 1811"/>
              <a:gd name="T52" fmla="*/ 0 w 3642"/>
              <a:gd name="T53" fmla="*/ 1449 h 1811"/>
              <a:gd name="T54" fmla="*/ 5 w 3642"/>
              <a:gd name="T55" fmla="*/ 1297 h 1811"/>
              <a:gd name="T56" fmla="*/ 37 w 3642"/>
              <a:gd name="T57" fmla="*/ 1137 h 1811"/>
              <a:gd name="T58" fmla="*/ 104 w 3642"/>
              <a:gd name="T59" fmla="*/ 973 h 1811"/>
              <a:gd name="T60" fmla="*/ 217 w 3642"/>
              <a:gd name="T61" fmla="*/ 813 h 1811"/>
              <a:gd name="T62" fmla="*/ 386 w 3642"/>
              <a:gd name="T63" fmla="*/ 666 h 1811"/>
              <a:gd name="T64" fmla="*/ 618 w 3642"/>
              <a:gd name="T65" fmla="*/ 537 h 1811"/>
              <a:gd name="T66" fmla="*/ 922 w 3642"/>
              <a:gd name="T67" fmla="*/ 434 h 1811"/>
              <a:gd name="T68" fmla="*/ 1335 w 3642"/>
              <a:gd name="T69" fmla="*/ 348 h 1811"/>
              <a:gd name="T70" fmla="*/ 1742 w 3642"/>
              <a:gd name="T71" fmla="*/ 289 h 1811"/>
              <a:gd name="T72" fmla="*/ 2131 w 3642"/>
              <a:gd name="T73" fmla="*/ 252 h 1811"/>
              <a:gd name="T74" fmla="*/ 2492 w 3642"/>
              <a:gd name="T75" fmla="*/ 230 h 1811"/>
              <a:gd name="T76" fmla="*/ 2819 w 3642"/>
              <a:gd name="T77" fmla="*/ 211 h 1811"/>
              <a:gd name="T78" fmla="*/ 3101 w 3642"/>
              <a:gd name="T79" fmla="*/ 191 h 1811"/>
              <a:gd name="T80" fmla="*/ 3333 w 3642"/>
              <a:gd name="T81" fmla="*/ 159 h 1811"/>
              <a:gd name="T82" fmla="*/ 3502 w 3642"/>
              <a:gd name="T83" fmla="*/ 110 h 1811"/>
              <a:gd name="T84" fmla="*/ 3601 w 3642"/>
              <a:gd name="T85" fmla="*/ 32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2" h="1811">
                <a:moveTo>
                  <a:pt x="3618" y="0"/>
                </a:moveTo>
                <a:lnTo>
                  <a:pt x="3618" y="2"/>
                </a:lnTo>
                <a:lnTo>
                  <a:pt x="3620" y="8"/>
                </a:lnTo>
                <a:lnTo>
                  <a:pt x="3623" y="18"/>
                </a:lnTo>
                <a:lnTo>
                  <a:pt x="3627" y="34"/>
                </a:lnTo>
                <a:lnTo>
                  <a:pt x="3630" y="52"/>
                </a:lnTo>
                <a:lnTo>
                  <a:pt x="3633" y="74"/>
                </a:lnTo>
                <a:lnTo>
                  <a:pt x="3637" y="98"/>
                </a:lnTo>
                <a:lnTo>
                  <a:pt x="3640" y="127"/>
                </a:lnTo>
                <a:lnTo>
                  <a:pt x="3642" y="157"/>
                </a:lnTo>
                <a:lnTo>
                  <a:pt x="3642" y="191"/>
                </a:lnTo>
                <a:lnTo>
                  <a:pt x="3640" y="226"/>
                </a:lnTo>
                <a:lnTo>
                  <a:pt x="3638" y="263"/>
                </a:lnTo>
                <a:lnTo>
                  <a:pt x="3633" y="302"/>
                </a:lnTo>
                <a:lnTo>
                  <a:pt x="3625" y="343"/>
                </a:lnTo>
                <a:lnTo>
                  <a:pt x="3616" y="385"/>
                </a:lnTo>
                <a:lnTo>
                  <a:pt x="3603" y="429"/>
                </a:lnTo>
                <a:lnTo>
                  <a:pt x="3586" y="473"/>
                </a:lnTo>
                <a:lnTo>
                  <a:pt x="3566" y="517"/>
                </a:lnTo>
                <a:lnTo>
                  <a:pt x="3542" y="562"/>
                </a:lnTo>
                <a:lnTo>
                  <a:pt x="3515" y="608"/>
                </a:lnTo>
                <a:lnTo>
                  <a:pt x="3483" y="654"/>
                </a:lnTo>
                <a:lnTo>
                  <a:pt x="3446" y="698"/>
                </a:lnTo>
                <a:lnTo>
                  <a:pt x="3402" y="743"/>
                </a:lnTo>
                <a:lnTo>
                  <a:pt x="3355" y="785"/>
                </a:lnTo>
                <a:lnTo>
                  <a:pt x="3302" y="829"/>
                </a:lnTo>
                <a:lnTo>
                  <a:pt x="3242" y="870"/>
                </a:lnTo>
                <a:lnTo>
                  <a:pt x="3176" y="911"/>
                </a:lnTo>
                <a:lnTo>
                  <a:pt x="3105" y="949"/>
                </a:lnTo>
                <a:lnTo>
                  <a:pt x="3025" y="985"/>
                </a:lnTo>
                <a:lnTo>
                  <a:pt x="2939" y="1020"/>
                </a:lnTo>
                <a:lnTo>
                  <a:pt x="2845" y="1052"/>
                </a:lnTo>
                <a:lnTo>
                  <a:pt x="2743" y="1081"/>
                </a:lnTo>
                <a:lnTo>
                  <a:pt x="2634" y="1108"/>
                </a:lnTo>
                <a:lnTo>
                  <a:pt x="2515" y="1132"/>
                </a:lnTo>
                <a:lnTo>
                  <a:pt x="2389" y="1152"/>
                </a:lnTo>
                <a:lnTo>
                  <a:pt x="2252" y="1167"/>
                </a:lnTo>
                <a:lnTo>
                  <a:pt x="2186" y="1174"/>
                </a:lnTo>
                <a:lnTo>
                  <a:pt x="2115" y="1181"/>
                </a:lnTo>
                <a:lnTo>
                  <a:pt x="2039" y="1186"/>
                </a:lnTo>
                <a:lnTo>
                  <a:pt x="1962" y="1191"/>
                </a:lnTo>
                <a:lnTo>
                  <a:pt x="1879" y="1196"/>
                </a:lnTo>
                <a:lnTo>
                  <a:pt x="1795" y="1201"/>
                </a:lnTo>
                <a:lnTo>
                  <a:pt x="1708" y="1206"/>
                </a:lnTo>
                <a:lnTo>
                  <a:pt x="1621" y="1211"/>
                </a:lnTo>
                <a:lnTo>
                  <a:pt x="1529" y="1218"/>
                </a:lnTo>
                <a:lnTo>
                  <a:pt x="1438" y="1225"/>
                </a:lnTo>
                <a:lnTo>
                  <a:pt x="1347" y="1232"/>
                </a:lnTo>
                <a:lnTo>
                  <a:pt x="1256" y="1240"/>
                </a:lnTo>
                <a:lnTo>
                  <a:pt x="1165" y="1250"/>
                </a:lnTo>
                <a:lnTo>
                  <a:pt x="1074" y="1262"/>
                </a:lnTo>
                <a:lnTo>
                  <a:pt x="984" y="1274"/>
                </a:lnTo>
                <a:lnTo>
                  <a:pt x="896" y="1287"/>
                </a:lnTo>
                <a:lnTo>
                  <a:pt x="812" y="1304"/>
                </a:lnTo>
                <a:lnTo>
                  <a:pt x="729" y="1323"/>
                </a:lnTo>
                <a:lnTo>
                  <a:pt x="648" y="1343"/>
                </a:lnTo>
                <a:lnTo>
                  <a:pt x="572" y="1365"/>
                </a:lnTo>
                <a:lnTo>
                  <a:pt x="498" y="1390"/>
                </a:lnTo>
                <a:lnTo>
                  <a:pt x="430" y="1417"/>
                </a:lnTo>
                <a:lnTo>
                  <a:pt x="366" y="1448"/>
                </a:lnTo>
                <a:lnTo>
                  <a:pt x="307" y="1482"/>
                </a:lnTo>
                <a:lnTo>
                  <a:pt x="255" y="1517"/>
                </a:lnTo>
                <a:lnTo>
                  <a:pt x="207" y="1558"/>
                </a:lnTo>
                <a:lnTo>
                  <a:pt x="165" y="1600"/>
                </a:lnTo>
                <a:lnTo>
                  <a:pt x="131" y="1647"/>
                </a:lnTo>
                <a:lnTo>
                  <a:pt x="104" y="1698"/>
                </a:lnTo>
                <a:lnTo>
                  <a:pt x="86" y="1752"/>
                </a:lnTo>
                <a:lnTo>
                  <a:pt x="76" y="1811"/>
                </a:lnTo>
                <a:lnTo>
                  <a:pt x="74" y="1808"/>
                </a:lnTo>
                <a:lnTo>
                  <a:pt x="71" y="1799"/>
                </a:lnTo>
                <a:lnTo>
                  <a:pt x="66" y="1787"/>
                </a:lnTo>
                <a:lnTo>
                  <a:pt x="60" y="1771"/>
                </a:lnTo>
                <a:lnTo>
                  <a:pt x="54" y="1749"/>
                </a:lnTo>
                <a:lnTo>
                  <a:pt x="45" y="1722"/>
                </a:lnTo>
                <a:lnTo>
                  <a:pt x="37" y="1693"/>
                </a:lnTo>
                <a:lnTo>
                  <a:pt x="28" y="1659"/>
                </a:lnTo>
                <a:lnTo>
                  <a:pt x="22" y="1624"/>
                </a:lnTo>
                <a:lnTo>
                  <a:pt x="15" y="1583"/>
                </a:lnTo>
                <a:lnTo>
                  <a:pt x="8" y="1541"/>
                </a:lnTo>
                <a:lnTo>
                  <a:pt x="3" y="1497"/>
                </a:lnTo>
                <a:lnTo>
                  <a:pt x="0" y="1449"/>
                </a:lnTo>
                <a:lnTo>
                  <a:pt x="0" y="1400"/>
                </a:lnTo>
                <a:lnTo>
                  <a:pt x="1" y="1350"/>
                </a:lnTo>
                <a:lnTo>
                  <a:pt x="5" y="1297"/>
                </a:lnTo>
                <a:lnTo>
                  <a:pt x="11" y="1245"/>
                </a:lnTo>
                <a:lnTo>
                  <a:pt x="22" y="1191"/>
                </a:lnTo>
                <a:lnTo>
                  <a:pt x="37" y="1137"/>
                </a:lnTo>
                <a:lnTo>
                  <a:pt x="55" y="1083"/>
                </a:lnTo>
                <a:lnTo>
                  <a:pt x="77" y="1027"/>
                </a:lnTo>
                <a:lnTo>
                  <a:pt x="104" y="973"/>
                </a:lnTo>
                <a:lnTo>
                  <a:pt x="136" y="919"/>
                </a:lnTo>
                <a:lnTo>
                  <a:pt x="175" y="865"/>
                </a:lnTo>
                <a:lnTo>
                  <a:pt x="217" y="813"/>
                </a:lnTo>
                <a:lnTo>
                  <a:pt x="268" y="762"/>
                </a:lnTo>
                <a:lnTo>
                  <a:pt x="324" y="713"/>
                </a:lnTo>
                <a:lnTo>
                  <a:pt x="386" y="666"/>
                </a:lnTo>
                <a:lnTo>
                  <a:pt x="456" y="620"/>
                </a:lnTo>
                <a:lnTo>
                  <a:pt x="532" y="578"/>
                </a:lnTo>
                <a:lnTo>
                  <a:pt x="618" y="537"/>
                </a:lnTo>
                <a:lnTo>
                  <a:pt x="711" y="500"/>
                </a:lnTo>
                <a:lnTo>
                  <a:pt x="810" y="466"/>
                </a:lnTo>
                <a:lnTo>
                  <a:pt x="922" y="434"/>
                </a:lnTo>
                <a:lnTo>
                  <a:pt x="1060" y="402"/>
                </a:lnTo>
                <a:lnTo>
                  <a:pt x="1198" y="373"/>
                </a:lnTo>
                <a:lnTo>
                  <a:pt x="1335" y="348"/>
                </a:lnTo>
                <a:lnTo>
                  <a:pt x="1472" y="324"/>
                </a:lnTo>
                <a:lnTo>
                  <a:pt x="1609" y="306"/>
                </a:lnTo>
                <a:lnTo>
                  <a:pt x="1742" y="289"/>
                </a:lnTo>
                <a:lnTo>
                  <a:pt x="1874" y="275"/>
                </a:lnTo>
                <a:lnTo>
                  <a:pt x="2004" y="263"/>
                </a:lnTo>
                <a:lnTo>
                  <a:pt x="2131" y="252"/>
                </a:lnTo>
                <a:lnTo>
                  <a:pt x="2254" y="243"/>
                </a:lnTo>
                <a:lnTo>
                  <a:pt x="2375" y="236"/>
                </a:lnTo>
                <a:lnTo>
                  <a:pt x="2492" y="230"/>
                </a:lnTo>
                <a:lnTo>
                  <a:pt x="2605" y="223"/>
                </a:lnTo>
                <a:lnTo>
                  <a:pt x="2715" y="218"/>
                </a:lnTo>
                <a:lnTo>
                  <a:pt x="2819" y="211"/>
                </a:lnTo>
                <a:lnTo>
                  <a:pt x="2919" y="204"/>
                </a:lnTo>
                <a:lnTo>
                  <a:pt x="3014" y="198"/>
                </a:lnTo>
                <a:lnTo>
                  <a:pt x="3101" y="191"/>
                </a:lnTo>
                <a:lnTo>
                  <a:pt x="3186" y="182"/>
                </a:lnTo>
                <a:lnTo>
                  <a:pt x="3262" y="172"/>
                </a:lnTo>
                <a:lnTo>
                  <a:pt x="3333" y="159"/>
                </a:lnTo>
                <a:lnTo>
                  <a:pt x="3397" y="145"/>
                </a:lnTo>
                <a:lnTo>
                  <a:pt x="3453" y="128"/>
                </a:lnTo>
                <a:lnTo>
                  <a:pt x="3502" y="110"/>
                </a:lnTo>
                <a:lnTo>
                  <a:pt x="3544" y="88"/>
                </a:lnTo>
                <a:lnTo>
                  <a:pt x="3576" y="61"/>
                </a:lnTo>
                <a:lnTo>
                  <a:pt x="3601" y="32"/>
                </a:lnTo>
                <a:lnTo>
                  <a:pt x="3618" y="0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49" name="Freeform 2356"/>
          <p:cNvSpPr>
            <a:spLocks/>
          </p:cNvSpPr>
          <p:nvPr/>
        </p:nvSpPr>
        <p:spPr bwMode="auto">
          <a:xfrm>
            <a:off x="4932445" y="2451165"/>
            <a:ext cx="3706610" cy="1844574"/>
          </a:xfrm>
          <a:custGeom>
            <a:avLst/>
            <a:gdLst>
              <a:gd name="T0" fmla="*/ 4642 w 4670"/>
              <a:gd name="T1" fmla="*/ 10 h 2325"/>
              <a:gd name="T2" fmla="*/ 4652 w 4670"/>
              <a:gd name="T3" fmla="*/ 54 h 2325"/>
              <a:gd name="T4" fmla="*/ 4664 w 4670"/>
              <a:gd name="T5" fmla="*/ 128 h 2325"/>
              <a:gd name="T6" fmla="*/ 4670 w 4670"/>
              <a:gd name="T7" fmla="*/ 230 h 2325"/>
              <a:gd name="T8" fmla="*/ 4664 w 4670"/>
              <a:gd name="T9" fmla="*/ 353 h 2325"/>
              <a:gd name="T10" fmla="*/ 4638 w 4670"/>
              <a:gd name="T11" fmla="*/ 492 h 2325"/>
              <a:gd name="T12" fmla="*/ 4586 w 4670"/>
              <a:gd name="T13" fmla="*/ 640 h 2325"/>
              <a:gd name="T14" fmla="*/ 4501 w 4670"/>
              <a:gd name="T15" fmla="*/ 792 h 2325"/>
              <a:gd name="T16" fmla="*/ 4375 w 4670"/>
              <a:gd name="T17" fmla="*/ 945 h 2325"/>
              <a:gd name="T18" fmla="*/ 4201 w 4670"/>
              <a:gd name="T19" fmla="*/ 1090 h 2325"/>
              <a:gd name="T20" fmla="*/ 3973 w 4670"/>
              <a:gd name="T21" fmla="*/ 1223 h 2325"/>
              <a:gd name="T22" fmla="*/ 3683 w 4670"/>
              <a:gd name="T23" fmla="*/ 1340 h 2325"/>
              <a:gd name="T24" fmla="*/ 3325 w 4670"/>
              <a:gd name="T25" fmla="*/ 1434 h 2325"/>
              <a:gd name="T26" fmla="*/ 2891 w 4670"/>
              <a:gd name="T27" fmla="*/ 1500 h 2325"/>
              <a:gd name="T28" fmla="*/ 2651 w 4670"/>
              <a:gd name="T29" fmla="*/ 1521 h 2325"/>
              <a:gd name="T30" fmla="*/ 2377 w 4670"/>
              <a:gd name="T31" fmla="*/ 1538 h 2325"/>
              <a:gd name="T32" fmla="*/ 2082 w 4670"/>
              <a:gd name="T33" fmla="*/ 1556 h 2325"/>
              <a:gd name="T34" fmla="*/ 1773 w 4670"/>
              <a:gd name="T35" fmla="*/ 1578 h 2325"/>
              <a:gd name="T36" fmla="*/ 1461 w 4670"/>
              <a:gd name="T37" fmla="*/ 1610 h 2325"/>
              <a:gd name="T38" fmla="*/ 1157 w 4670"/>
              <a:gd name="T39" fmla="*/ 1654 h 2325"/>
              <a:gd name="T40" fmla="*/ 873 w 4670"/>
              <a:gd name="T41" fmla="*/ 1713 h 2325"/>
              <a:gd name="T42" fmla="*/ 616 w 4670"/>
              <a:gd name="T43" fmla="*/ 1794 h 2325"/>
              <a:gd name="T44" fmla="*/ 400 w 4670"/>
              <a:gd name="T45" fmla="*/ 1899 h 2325"/>
              <a:gd name="T46" fmla="*/ 235 w 4670"/>
              <a:gd name="T47" fmla="*/ 2031 h 2325"/>
              <a:gd name="T48" fmla="*/ 128 w 4670"/>
              <a:gd name="T49" fmla="*/ 2196 h 2325"/>
              <a:gd name="T50" fmla="*/ 96 w 4670"/>
              <a:gd name="T51" fmla="*/ 2323 h 2325"/>
              <a:gd name="T52" fmla="*/ 81 w 4670"/>
              <a:gd name="T53" fmla="*/ 2283 h 2325"/>
              <a:gd name="T54" fmla="*/ 56 w 4670"/>
              <a:gd name="T55" fmla="*/ 2203 h 2325"/>
              <a:gd name="T56" fmla="*/ 29 w 4670"/>
              <a:gd name="T57" fmla="*/ 2087 h 2325"/>
              <a:gd name="T58" fmla="*/ 7 w 4670"/>
              <a:gd name="T59" fmla="*/ 1943 h 2325"/>
              <a:gd name="T60" fmla="*/ 0 w 4670"/>
              <a:gd name="T61" fmla="*/ 1779 h 2325"/>
              <a:gd name="T62" fmla="*/ 15 w 4670"/>
              <a:gd name="T63" fmla="*/ 1600 h 2325"/>
              <a:gd name="T64" fmla="*/ 62 w 4670"/>
              <a:gd name="T65" fmla="*/ 1413 h 2325"/>
              <a:gd name="T66" fmla="*/ 149 w 4670"/>
              <a:gd name="T67" fmla="*/ 1225 h 2325"/>
              <a:gd name="T68" fmla="*/ 284 w 4670"/>
              <a:gd name="T69" fmla="*/ 1041 h 2325"/>
              <a:gd name="T70" fmla="*/ 473 w 4670"/>
              <a:gd name="T71" fmla="*/ 872 h 2325"/>
              <a:gd name="T72" fmla="*/ 728 w 4670"/>
              <a:gd name="T73" fmla="*/ 720 h 2325"/>
              <a:gd name="T74" fmla="*/ 1055 w 4670"/>
              <a:gd name="T75" fmla="*/ 595 h 2325"/>
              <a:gd name="T76" fmla="*/ 1493 w 4670"/>
              <a:gd name="T77" fmla="*/ 488 h 2325"/>
              <a:gd name="T78" fmla="*/ 1955 w 4670"/>
              <a:gd name="T79" fmla="*/ 409 h 2325"/>
              <a:gd name="T80" fmla="*/ 2404 w 4670"/>
              <a:gd name="T81" fmla="*/ 355 h 2325"/>
              <a:gd name="T82" fmla="*/ 2833 w 4670"/>
              <a:gd name="T83" fmla="*/ 318 h 2325"/>
              <a:gd name="T84" fmla="*/ 3233 w 4670"/>
              <a:gd name="T85" fmla="*/ 294 h 2325"/>
              <a:gd name="T86" fmla="*/ 3600 w 4670"/>
              <a:gd name="T87" fmla="*/ 274 h 2325"/>
              <a:gd name="T88" fmla="*/ 3922 w 4670"/>
              <a:gd name="T89" fmla="*/ 252 h 2325"/>
              <a:gd name="T90" fmla="*/ 4196 w 4670"/>
              <a:gd name="T91" fmla="*/ 220 h 2325"/>
              <a:gd name="T92" fmla="*/ 4412 w 4670"/>
              <a:gd name="T93" fmla="*/ 172 h 2325"/>
              <a:gd name="T94" fmla="*/ 4562 w 4670"/>
              <a:gd name="T95" fmla="*/ 101 h 2325"/>
              <a:gd name="T96" fmla="*/ 4640 w 4670"/>
              <a:gd name="T97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70" h="2325">
                <a:moveTo>
                  <a:pt x="4640" y="0"/>
                </a:moveTo>
                <a:lnTo>
                  <a:pt x="4640" y="3"/>
                </a:lnTo>
                <a:lnTo>
                  <a:pt x="4642" y="10"/>
                </a:lnTo>
                <a:lnTo>
                  <a:pt x="4645" y="20"/>
                </a:lnTo>
                <a:lnTo>
                  <a:pt x="4648" y="36"/>
                </a:lnTo>
                <a:lnTo>
                  <a:pt x="4652" y="54"/>
                </a:lnTo>
                <a:lnTo>
                  <a:pt x="4657" y="74"/>
                </a:lnTo>
                <a:lnTo>
                  <a:pt x="4660" y="100"/>
                </a:lnTo>
                <a:lnTo>
                  <a:pt x="4664" y="128"/>
                </a:lnTo>
                <a:lnTo>
                  <a:pt x="4667" y="161"/>
                </a:lnTo>
                <a:lnTo>
                  <a:pt x="4669" y="194"/>
                </a:lnTo>
                <a:lnTo>
                  <a:pt x="4670" y="230"/>
                </a:lnTo>
                <a:lnTo>
                  <a:pt x="4670" y="269"/>
                </a:lnTo>
                <a:lnTo>
                  <a:pt x="4669" y="311"/>
                </a:lnTo>
                <a:lnTo>
                  <a:pt x="4664" y="353"/>
                </a:lnTo>
                <a:lnTo>
                  <a:pt x="4658" y="399"/>
                </a:lnTo>
                <a:lnTo>
                  <a:pt x="4650" y="444"/>
                </a:lnTo>
                <a:lnTo>
                  <a:pt x="4638" y="492"/>
                </a:lnTo>
                <a:lnTo>
                  <a:pt x="4625" y="541"/>
                </a:lnTo>
                <a:lnTo>
                  <a:pt x="4608" y="590"/>
                </a:lnTo>
                <a:lnTo>
                  <a:pt x="4586" y="640"/>
                </a:lnTo>
                <a:lnTo>
                  <a:pt x="4562" y="691"/>
                </a:lnTo>
                <a:lnTo>
                  <a:pt x="4534" y="742"/>
                </a:lnTo>
                <a:lnTo>
                  <a:pt x="4501" y="792"/>
                </a:lnTo>
                <a:lnTo>
                  <a:pt x="4464" y="843"/>
                </a:lnTo>
                <a:lnTo>
                  <a:pt x="4422" y="894"/>
                </a:lnTo>
                <a:lnTo>
                  <a:pt x="4375" y="945"/>
                </a:lnTo>
                <a:lnTo>
                  <a:pt x="4322" y="994"/>
                </a:lnTo>
                <a:lnTo>
                  <a:pt x="4265" y="1043"/>
                </a:lnTo>
                <a:lnTo>
                  <a:pt x="4201" y="1090"/>
                </a:lnTo>
                <a:lnTo>
                  <a:pt x="4132" y="1135"/>
                </a:lnTo>
                <a:lnTo>
                  <a:pt x="4056" y="1181"/>
                </a:lnTo>
                <a:lnTo>
                  <a:pt x="3973" y="1223"/>
                </a:lnTo>
                <a:lnTo>
                  <a:pt x="3883" y="1264"/>
                </a:lnTo>
                <a:lnTo>
                  <a:pt x="3787" y="1304"/>
                </a:lnTo>
                <a:lnTo>
                  <a:pt x="3683" y="1340"/>
                </a:lnTo>
                <a:lnTo>
                  <a:pt x="3571" y="1374"/>
                </a:lnTo>
                <a:lnTo>
                  <a:pt x="3451" y="1406"/>
                </a:lnTo>
                <a:lnTo>
                  <a:pt x="3325" y="1434"/>
                </a:lnTo>
                <a:lnTo>
                  <a:pt x="3188" y="1460"/>
                </a:lnTo>
                <a:lnTo>
                  <a:pt x="3044" y="1482"/>
                </a:lnTo>
                <a:lnTo>
                  <a:pt x="2891" y="1500"/>
                </a:lnTo>
                <a:lnTo>
                  <a:pt x="2815" y="1507"/>
                </a:lnTo>
                <a:lnTo>
                  <a:pt x="2735" y="1514"/>
                </a:lnTo>
                <a:lnTo>
                  <a:pt x="2651" y="1521"/>
                </a:lnTo>
                <a:lnTo>
                  <a:pt x="2563" y="1526"/>
                </a:lnTo>
                <a:lnTo>
                  <a:pt x="2472" y="1531"/>
                </a:lnTo>
                <a:lnTo>
                  <a:pt x="2377" y="1538"/>
                </a:lnTo>
                <a:lnTo>
                  <a:pt x="2281" y="1543"/>
                </a:lnTo>
                <a:lnTo>
                  <a:pt x="2183" y="1549"/>
                </a:lnTo>
                <a:lnTo>
                  <a:pt x="2082" y="1556"/>
                </a:lnTo>
                <a:lnTo>
                  <a:pt x="1979" y="1563"/>
                </a:lnTo>
                <a:lnTo>
                  <a:pt x="1876" y="1570"/>
                </a:lnTo>
                <a:lnTo>
                  <a:pt x="1773" y="1578"/>
                </a:lnTo>
                <a:lnTo>
                  <a:pt x="1668" y="1588"/>
                </a:lnTo>
                <a:lnTo>
                  <a:pt x="1563" y="1598"/>
                </a:lnTo>
                <a:lnTo>
                  <a:pt x="1461" y="1610"/>
                </a:lnTo>
                <a:lnTo>
                  <a:pt x="1358" y="1622"/>
                </a:lnTo>
                <a:lnTo>
                  <a:pt x="1256" y="1637"/>
                </a:lnTo>
                <a:lnTo>
                  <a:pt x="1157" y="1654"/>
                </a:lnTo>
                <a:lnTo>
                  <a:pt x="1060" y="1671"/>
                </a:lnTo>
                <a:lnTo>
                  <a:pt x="964" y="1691"/>
                </a:lnTo>
                <a:lnTo>
                  <a:pt x="873" y="1713"/>
                </a:lnTo>
                <a:lnTo>
                  <a:pt x="783" y="1739"/>
                </a:lnTo>
                <a:lnTo>
                  <a:pt x="697" y="1766"/>
                </a:lnTo>
                <a:lnTo>
                  <a:pt x="616" y="1794"/>
                </a:lnTo>
                <a:lnTo>
                  <a:pt x="540" y="1826"/>
                </a:lnTo>
                <a:lnTo>
                  <a:pt x="468" y="1860"/>
                </a:lnTo>
                <a:lnTo>
                  <a:pt x="400" y="1899"/>
                </a:lnTo>
                <a:lnTo>
                  <a:pt x="339" y="1940"/>
                </a:lnTo>
                <a:lnTo>
                  <a:pt x="284" y="1984"/>
                </a:lnTo>
                <a:lnTo>
                  <a:pt x="235" y="2031"/>
                </a:lnTo>
                <a:lnTo>
                  <a:pt x="192" y="2083"/>
                </a:lnTo>
                <a:lnTo>
                  <a:pt x="157" y="2137"/>
                </a:lnTo>
                <a:lnTo>
                  <a:pt x="128" y="2196"/>
                </a:lnTo>
                <a:lnTo>
                  <a:pt x="108" y="2259"/>
                </a:lnTo>
                <a:lnTo>
                  <a:pt x="96" y="2325"/>
                </a:lnTo>
                <a:lnTo>
                  <a:pt x="96" y="2323"/>
                </a:lnTo>
                <a:lnTo>
                  <a:pt x="93" y="2315"/>
                </a:lnTo>
                <a:lnTo>
                  <a:pt x="88" y="2301"/>
                </a:lnTo>
                <a:lnTo>
                  <a:pt x="81" y="2283"/>
                </a:lnTo>
                <a:lnTo>
                  <a:pt x="73" y="2261"/>
                </a:lnTo>
                <a:lnTo>
                  <a:pt x="64" y="2234"/>
                </a:lnTo>
                <a:lnTo>
                  <a:pt x="56" y="2203"/>
                </a:lnTo>
                <a:lnTo>
                  <a:pt x="47" y="2168"/>
                </a:lnTo>
                <a:lnTo>
                  <a:pt x="37" y="2129"/>
                </a:lnTo>
                <a:lnTo>
                  <a:pt x="29" y="2087"/>
                </a:lnTo>
                <a:lnTo>
                  <a:pt x="20" y="2043"/>
                </a:lnTo>
                <a:lnTo>
                  <a:pt x="13" y="1994"/>
                </a:lnTo>
                <a:lnTo>
                  <a:pt x="7" y="1943"/>
                </a:lnTo>
                <a:lnTo>
                  <a:pt x="3" y="1891"/>
                </a:lnTo>
                <a:lnTo>
                  <a:pt x="0" y="1835"/>
                </a:lnTo>
                <a:lnTo>
                  <a:pt x="0" y="1779"/>
                </a:lnTo>
                <a:lnTo>
                  <a:pt x="2" y="1720"/>
                </a:lnTo>
                <a:lnTo>
                  <a:pt x="8" y="1661"/>
                </a:lnTo>
                <a:lnTo>
                  <a:pt x="15" y="1600"/>
                </a:lnTo>
                <a:lnTo>
                  <a:pt x="27" y="1538"/>
                </a:lnTo>
                <a:lnTo>
                  <a:pt x="44" y="1475"/>
                </a:lnTo>
                <a:lnTo>
                  <a:pt x="62" y="1413"/>
                </a:lnTo>
                <a:lnTo>
                  <a:pt x="88" y="1350"/>
                </a:lnTo>
                <a:lnTo>
                  <a:pt x="116" y="1286"/>
                </a:lnTo>
                <a:lnTo>
                  <a:pt x="149" y="1225"/>
                </a:lnTo>
                <a:lnTo>
                  <a:pt x="189" y="1162"/>
                </a:lnTo>
                <a:lnTo>
                  <a:pt x="233" y="1102"/>
                </a:lnTo>
                <a:lnTo>
                  <a:pt x="284" y="1041"/>
                </a:lnTo>
                <a:lnTo>
                  <a:pt x="339" y="983"/>
                </a:lnTo>
                <a:lnTo>
                  <a:pt x="404" y="926"/>
                </a:lnTo>
                <a:lnTo>
                  <a:pt x="473" y="872"/>
                </a:lnTo>
                <a:lnTo>
                  <a:pt x="550" y="818"/>
                </a:lnTo>
                <a:lnTo>
                  <a:pt x="635" y="767"/>
                </a:lnTo>
                <a:lnTo>
                  <a:pt x="728" y="720"/>
                </a:lnTo>
                <a:lnTo>
                  <a:pt x="829" y="674"/>
                </a:lnTo>
                <a:lnTo>
                  <a:pt x="937" y="634"/>
                </a:lnTo>
                <a:lnTo>
                  <a:pt x="1055" y="595"/>
                </a:lnTo>
                <a:lnTo>
                  <a:pt x="1182" y="559"/>
                </a:lnTo>
                <a:lnTo>
                  <a:pt x="1337" y="522"/>
                </a:lnTo>
                <a:lnTo>
                  <a:pt x="1493" y="488"/>
                </a:lnTo>
                <a:lnTo>
                  <a:pt x="1648" y="458"/>
                </a:lnTo>
                <a:lnTo>
                  <a:pt x="1802" y="433"/>
                </a:lnTo>
                <a:lnTo>
                  <a:pt x="1955" y="409"/>
                </a:lnTo>
                <a:lnTo>
                  <a:pt x="2106" y="389"/>
                </a:lnTo>
                <a:lnTo>
                  <a:pt x="2256" y="370"/>
                </a:lnTo>
                <a:lnTo>
                  <a:pt x="2404" y="355"/>
                </a:lnTo>
                <a:lnTo>
                  <a:pt x="2550" y="340"/>
                </a:lnTo>
                <a:lnTo>
                  <a:pt x="2693" y="328"/>
                </a:lnTo>
                <a:lnTo>
                  <a:pt x="2833" y="318"/>
                </a:lnTo>
                <a:lnTo>
                  <a:pt x="2970" y="309"/>
                </a:lnTo>
                <a:lnTo>
                  <a:pt x="3103" y="301"/>
                </a:lnTo>
                <a:lnTo>
                  <a:pt x="3233" y="294"/>
                </a:lnTo>
                <a:lnTo>
                  <a:pt x="3360" y="287"/>
                </a:lnTo>
                <a:lnTo>
                  <a:pt x="3482" y="281"/>
                </a:lnTo>
                <a:lnTo>
                  <a:pt x="3600" y="274"/>
                </a:lnTo>
                <a:lnTo>
                  <a:pt x="3713" y="267"/>
                </a:lnTo>
                <a:lnTo>
                  <a:pt x="3821" y="259"/>
                </a:lnTo>
                <a:lnTo>
                  <a:pt x="3922" y="252"/>
                </a:lnTo>
                <a:lnTo>
                  <a:pt x="4020" y="242"/>
                </a:lnTo>
                <a:lnTo>
                  <a:pt x="4111" y="232"/>
                </a:lnTo>
                <a:lnTo>
                  <a:pt x="4196" y="220"/>
                </a:lnTo>
                <a:lnTo>
                  <a:pt x="4274" y="206"/>
                </a:lnTo>
                <a:lnTo>
                  <a:pt x="4346" y="189"/>
                </a:lnTo>
                <a:lnTo>
                  <a:pt x="4412" y="172"/>
                </a:lnTo>
                <a:lnTo>
                  <a:pt x="4469" y="152"/>
                </a:lnTo>
                <a:lnTo>
                  <a:pt x="4518" y="128"/>
                </a:lnTo>
                <a:lnTo>
                  <a:pt x="4562" y="101"/>
                </a:lnTo>
                <a:lnTo>
                  <a:pt x="4596" y="71"/>
                </a:lnTo>
                <a:lnTo>
                  <a:pt x="4621" y="37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1977" y="2875004"/>
            <a:ext cx="687351" cy="2784322"/>
            <a:chOff x="7312026" y="2874963"/>
            <a:chExt cx="687388" cy="2784475"/>
          </a:xfrm>
          <a:solidFill>
            <a:schemeClr val="bg1"/>
          </a:solidFill>
        </p:grpSpPr>
        <p:sp>
          <p:nvSpPr>
            <p:cNvPr id="4150" name="Freeform 2357"/>
            <p:cNvSpPr>
              <a:spLocks/>
            </p:cNvSpPr>
            <p:nvPr/>
          </p:nvSpPr>
          <p:spPr bwMode="auto">
            <a:xfrm>
              <a:off x="7312026" y="5386388"/>
              <a:ext cx="206375" cy="273050"/>
            </a:xfrm>
            <a:custGeom>
              <a:avLst/>
              <a:gdLst>
                <a:gd name="T0" fmla="*/ 132 w 262"/>
                <a:gd name="T1" fmla="*/ 0 h 344"/>
                <a:gd name="T2" fmla="*/ 149 w 262"/>
                <a:gd name="T3" fmla="*/ 1 h 344"/>
                <a:gd name="T4" fmla="*/ 96 w 262"/>
                <a:gd name="T5" fmla="*/ 54 h 344"/>
                <a:gd name="T6" fmla="*/ 120 w 262"/>
                <a:gd name="T7" fmla="*/ 138 h 344"/>
                <a:gd name="T8" fmla="*/ 204 w 262"/>
                <a:gd name="T9" fmla="*/ 162 h 344"/>
                <a:gd name="T10" fmla="*/ 260 w 262"/>
                <a:gd name="T11" fmla="*/ 106 h 344"/>
                <a:gd name="T12" fmla="*/ 262 w 262"/>
                <a:gd name="T13" fmla="*/ 118 h 344"/>
                <a:gd name="T14" fmla="*/ 262 w 262"/>
                <a:gd name="T15" fmla="*/ 131 h 344"/>
                <a:gd name="T16" fmla="*/ 258 w 262"/>
                <a:gd name="T17" fmla="*/ 162 h 344"/>
                <a:gd name="T18" fmla="*/ 248 w 262"/>
                <a:gd name="T19" fmla="*/ 190 h 344"/>
                <a:gd name="T20" fmla="*/ 231 w 262"/>
                <a:gd name="T21" fmla="*/ 216 h 344"/>
                <a:gd name="T22" fmla="*/ 209 w 262"/>
                <a:gd name="T23" fmla="*/ 236 h 344"/>
                <a:gd name="T24" fmla="*/ 184 w 262"/>
                <a:gd name="T25" fmla="*/ 251 h 344"/>
                <a:gd name="T26" fmla="*/ 154 w 262"/>
                <a:gd name="T27" fmla="*/ 260 h 344"/>
                <a:gd name="T28" fmla="*/ 154 w 262"/>
                <a:gd name="T29" fmla="*/ 344 h 344"/>
                <a:gd name="T30" fmla="*/ 46 w 262"/>
                <a:gd name="T31" fmla="*/ 344 h 344"/>
                <a:gd name="T32" fmla="*/ 46 w 262"/>
                <a:gd name="T33" fmla="*/ 231 h 344"/>
                <a:gd name="T34" fmla="*/ 27 w 262"/>
                <a:gd name="T35" fmla="*/ 211 h 344"/>
                <a:gd name="T36" fmla="*/ 14 w 262"/>
                <a:gd name="T37" fmla="*/ 187 h 344"/>
                <a:gd name="T38" fmla="*/ 3 w 262"/>
                <a:gd name="T39" fmla="*/ 160 h 344"/>
                <a:gd name="T40" fmla="*/ 0 w 262"/>
                <a:gd name="T41" fmla="*/ 131 h 344"/>
                <a:gd name="T42" fmla="*/ 5 w 262"/>
                <a:gd name="T43" fmla="*/ 96 h 344"/>
                <a:gd name="T44" fmla="*/ 19 w 262"/>
                <a:gd name="T45" fmla="*/ 65 h 344"/>
                <a:gd name="T46" fmla="*/ 39 w 262"/>
                <a:gd name="T47" fmla="*/ 38 h 344"/>
                <a:gd name="T48" fmla="*/ 66 w 262"/>
                <a:gd name="T49" fmla="*/ 18 h 344"/>
                <a:gd name="T50" fmla="*/ 96 w 262"/>
                <a:gd name="T51" fmla="*/ 5 h 344"/>
                <a:gd name="T52" fmla="*/ 132 w 262"/>
                <a:gd name="T53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2" h="344">
                  <a:moveTo>
                    <a:pt x="132" y="0"/>
                  </a:moveTo>
                  <a:lnTo>
                    <a:pt x="149" y="1"/>
                  </a:lnTo>
                  <a:lnTo>
                    <a:pt x="96" y="54"/>
                  </a:lnTo>
                  <a:lnTo>
                    <a:pt x="120" y="138"/>
                  </a:lnTo>
                  <a:lnTo>
                    <a:pt x="204" y="162"/>
                  </a:lnTo>
                  <a:lnTo>
                    <a:pt x="260" y="106"/>
                  </a:lnTo>
                  <a:lnTo>
                    <a:pt x="262" y="118"/>
                  </a:lnTo>
                  <a:lnTo>
                    <a:pt x="262" y="131"/>
                  </a:lnTo>
                  <a:lnTo>
                    <a:pt x="258" y="162"/>
                  </a:lnTo>
                  <a:lnTo>
                    <a:pt x="248" y="190"/>
                  </a:lnTo>
                  <a:lnTo>
                    <a:pt x="231" y="216"/>
                  </a:lnTo>
                  <a:lnTo>
                    <a:pt x="209" y="236"/>
                  </a:lnTo>
                  <a:lnTo>
                    <a:pt x="184" y="251"/>
                  </a:lnTo>
                  <a:lnTo>
                    <a:pt x="154" y="260"/>
                  </a:lnTo>
                  <a:lnTo>
                    <a:pt x="154" y="344"/>
                  </a:lnTo>
                  <a:lnTo>
                    <a:pt x="46" y="344"/>
                  </a:lnTo>
                  <a:lnTo>
                    <a:pt x="46" y="231"/>
                  </a:lnTo>
                  <a:lnTo>
                    <a:pt x="27" y="211"/>
                  </a:lnTo>
                  <a:lnTo>
                    <a:pt x="14" y="187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5" y="96"/>
                  </a:lnTo>
                  <a:lnTo>
                    <a:pt x="19" y="65"/>
                  </a:lnTo>
                  <a:lnTo>
                    <a:pt x="39" y="38"/>
                  </a:lnTo>
                  <a:lnTo>
                    <a:pt x="66" y="18"/>
                  </a:lnTo>
                  <a:lnTo>
                    <a:pt x="96" y="5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4" name="任意多边形 2433"/>
            <p:cNvSpPr>
              <a:spLocks/>
            </p:cNvSpPr>
            <p:nvPr/>
          </p:nvSpPr>
          <p:spPr bwMode="auto">
            <a:xfrm>
              <a:off x="7405687" y="4200525"/>
              <a:ext cx="339726" cy="341313"/>
            </a:xfrm>
            <a:custGeom>
              <a:avLst/>
              <a:gdLst>
                <a:gd name="connsiteX0" fmla="*/ 185739 w 339726"/>
                <a:gd name="connsiteY0" fmla="*/ 211138 h 341313"/>
                <a:gd name="connsiteX1" fmla="*/ 189707 w 339726"/>
                <a:gd name="connsiteY1" fmla="*/ 211138 h 341313"/>
                <a:gd name="connsiteX2" fmla="*/ 189707 w 339726"/>
                <a:gd name="connsiteY2" fmla="*/ 212707 h 341313"/>
                <a:gd name="connsiteX3" fmla="*/ 189707 w 339726"/>
                <a:gd name="connsiteY3" fmla="*/ 215059 h 341313"/>
                <a:gd name="connsiteX4" fmla="*/ 189707 w 339726"/>
                <a:gd name="connsiteY4" fmla="*/ 218980 h 341313"/>
                <a:gd name="connsiteX5" fmla="*/ 191295 w 339726"/>
                <a:gd name="connsiteY5" fmla="*/ 226038 h 341313"/>
                <a:gd name="connsiteX6" fmla="*/ 191295 w 339726"/>
                <a:gd name="connsiteY6" fmla="*/ 232311 h 341313"/>
                <a:gd name="connsiteX7" fmla="*/ 191295 w 339726"/>
                <a:gd name="connsiteY7" fmla="*/ 241722 h 341313"/>
                <a:gd name="connsiteX8" fmla="*/ 192089 w 339726"/>
                <a:gd name="connsiteY8" fmla="*/ 251132 h 341313"/>
                <a:gd name="connsiteX9" fmla="*/ 192089 w 339726"/>
                <a:gd name="connsiteY9" fmla="*/ 261326 h 341313"/>
                <a:gd name="connsiteX10" fmla="*/ 192089 w 339726"/>
                <a:gd name="connsiteY10" fmla="*/ 273873 h 341313"/>
                <a:gd name="connsiteX11" fmla="*/ 193676 w 339726"/>
                <a:gd name="connsiteY11" fmla="*/ 285636 h 341313"/>
                <a:gd name="connsiteX12" fmla="*/ 193676 w 339726"/>
                <a:gd name="connsiteY12" fmla="*/ 291909 h 341313"/>
                <a:gd name="connsiteX13" fmla="*/ 193676 w 339726"/>
                <a:gd name="connsiteY13" fmla="*/ 298967 h 341313"/>
                <a:gd name="connsiteX14" fmla="*/ 193676 w 339726"/>
                <a:gd name="connsiteY14" fmla="*/ 313083 h 341313"/>
                <a:gd name="connsiteX15" fmla="*/ 192089 w 339726"/>
                <a:gd name="connsiteY15" fmla="*/ 327982 h 341313"/>
                <a:gd name="connsiteX16" fmla="*/ 192089 w 339726"/>
                <a:gd name="connsiteY16" fmla="*/ 341313 h 341313"/>
                <a:gd name="connsiteX17" fmla="*/ 169863 w 339726"/>
                <a:gd name="connsiteY17" fmla="*/ 341313 h 341313"/>
                <a:gd name="connsiteX18" fmla="*/ 169863 w 339726"/>
                <a:gd name="connsiteY18" fmla="*/ 339745 h 341313"/>
                <a:gd name="connsiteX19" fmla="*/ 172245 w 339726"/>
                <a:gd name="connsiteY19" fmla="*/ 324845 h 341313"/>
                <a:gd name="connsiteX20" fmla="*/ 174626 w 339726"/>
                <a:gd name="connsiteY20" fmla="*/ 312298 h 341313"/>
                <a:gd name="connsiteX21" fmla="*/ 176213 w 339726"/>
                <a:gd name="connsiteY21" fmla="*/ 297399 h 341313"/>
                <a:gd name="connsiteX22" fmla="*/ 178595 w 339726"/>
                <a:gd name="connsiteY22" fmla="*/ 285636 h 341313"/>
                <a:gd name="connsiteX23" fmla="*/ 180182 w 339726"/>
                <a:gd name="connsiteY23" fmla="*/ 272305 h 341313"/>
                <a:gd name="connsiteX24" fmla="*/ 181770 w 339726"/>
                <a:gd name="connsiteY24" fmla="*/ 261326 h 341313"/>
                <a:gd name="connsiteX25" fmla="*/ 183357 w 339726"/>
                <a:gd name="connsiteY25" fmla="*/ 251132 h 341313"/>
                <a:gd name="connsiteX26" fmla="*/ 183357 w 339726"/>
                <a:gd name="connsiteY26" fmla="*/ 240153 h 341313"/>
                <a:gd name="connsiteX27" fmla="*/ 184151 w 339726"/>
                <a:gd name="connsiteY27" fmla="*/ 232311 h 341313"/>
                <a:gd name="connsiteX28" fmla="*/ 184151 w 339726"/>
                <a:gd name="connsiteY28" fmla="*/ 226038 h 341313"/>
                <a:gd name="connsiteX29" fmla="*/ 185739 w 339726"/>
                <a:gd name="connsiteY29" fmla="*/ 218980 h 341313"/>
                <a:gd name="connsiteX30" fmla="*/ 185739 w 339726"/>
                <a:gd name="connsiteY30" fmla="*/ 215059 h 341313"/>
                <a:gd name="connsiteX31" fmla="*/ 185739 w 339726"/>
                <a:gd name="connsiteY31" fmla="*/ 212707 h 341313"/>
                <a:gd name="connsiteX32" fmla="*/ 298218 w 339726"/>
                <a:gd name="connsiteY32" fmla="*/ 173038 h 341313"/>
                <a:gd name="connsiteX33" fmla="*/ 314183 w 339726"/>
                <a:gd name="connsiteY33" fmla="*/ 173038 h 341313"/>
                <a:gd name="connsiteX34" fmla="*/ 327753 w 339726"/>
                <a:gd name="connsiteY34" fmla="*/ 174614 h 341313"/>
                <a:gd name="connsiteX35" fmla="*/ 337332 w 339726"/>
                <a:gd name="connsiteY35" fmla="*/ 175402 h 341313"/>
                <a:gd name="connsiteX36" fmla="*/ 339726 w 339726"/>
                <a:gd name="connsiteY36" fmla="*/ 175402 h 341313"/>
                <a:gd name="connsiteX37" fmla="*/ 339726 w 339726"/>
                <a:gd name="connsiteY37" fmla="*/ 179341 h 341313"/>
                <a:gd name="connsiteX38" fmla="*/ 338130 w 339726"/>
                <a:gd name="connsiteY38" fmla="*/ 188797 h 341313"/>
                <a:gd name="connsiteX39" fmla="*/ 334139 w 339726"/>
                <a:gd name="connsiteY39" fmla="*/ 200616 h 341313"/>
                <a:gd name="connsiteX40" fmla="*/ 329349 w 339726"/>
                <a:gd name="connsiteY40" fmla="*/ 217164 h 341313"/>
                <a:gd name="connsiteX41" fmla="*/ 320569 w 339726"/>
                <a:gd name="connsiteY41" fmla="*/ 234499 h 341313"/>
                <a:gd name="connsiteX42" fmla="*/ 310191 w 339726"/>
                <a:gd name="connsiteY42" fmla="*/ 250258 h 341313"/>
                <a:gd name="connsiteX43" fmla="*/ 294227 w 339726"/>
                <a:gd name="connsiteY43" fmla="*/ 263653 h 341313"/>
                <a:gd name="connsiteX44" fmla="*/ 272674 w 339726"/>
                <a:gd name="connsiteY44" fmla="*/ 273897 h 341313"/>
                <a:gd name="connsiteX45" fmla="*/ 249525 w 339726"/>
                <a:gd name="connsiteY45" fmla="*/ 279412 h 341313"/>
                <a:gd name="connsiteX46" fmla="*/ 229570 w 339726"/>
                <a:gd name="connsiteY46" fmla="*/ 280988 h 341313"/>
                <a:gd name="connsiteX47" fmla="*/ 212008 w 339726"/>
                <a:gd name="connsiteY47" fmla="*/ 279412 h 341313"/>
                <a:gd name="connsiteX48" fmla="*/ 199236 w 339726"/>
                <a:gd name="connsiteY48" fmla="*/ 277048 h 341313"/>
                <a:gd name="connsiteX49" fmla="*/ 206421 w 339726"/>
                <a:gd name="connsiteY49" fmla="*/ 271533 h 341313"/>
                <a:gd name="connsiteX50" fmla="*/ 216798 w 339726"/>
                <a:gd name="connsiteY50" fmla="*/ 262077 h 341313"/>
                <a:gd name="connsiteX51" fmla="*/ 222385 w 339726"/>
                <a:gd name="connsiteY51" fmla="*/ 256562 h 341313"/>
                <a:gd name="connsiteX52" fmla="*/ 227973 w 339726"/>
                <a:gd name="connsiteY52" fmla="*/ 252622 h 341313"/>
                <a:gd name="connsiteX53" fmla="*/ 241543 w 339726"/>
                <a:gd name="connsiteY53" fmla="*/ 242378 h 341313"/>
                <a:gd name="connsiteX54" fmla="*/ 243938 w 339726"/>
                <a:gd name="connsiteY54" fmla="*/ 240802 h 341313"/>
                <a:gd name="connsiteX55" fmla="*/ 247131 w 339726"/>
                <a:gd name="connsiteY55" fmla="*/ 238439 h 341313"/>
                <a:gd name="connsiteX56" fmla="*/ 253517 w 339726"/>
                <a:gd name="connsiteY56" fmla="*/ 232923 h 341313"/>
                <a:gd name="connsiteX57" fmla="*/ 259903 w 339726"/>
                <a:gd name="connsiteY57" fmla="*/ 228983 h 341313"/>
                <a:gd name="connsiteX58" fmla="*/ 265490 w 339726"/>
                <a:gd name="connsiteY58" fmla="*/ 223467 h 341313"/>
                <a:gd name="connsiteX59" fmla="*/ 272674 w 339726"/>
                <a:gd name="connsiteY59" fmla="*/ 219528 h 341313"/>
                <a:gd name="connsiteX60" fmla="*/ 277464 w 339726"/>
                <a:gd name="connsiteY60" fmla="*/ 215588 h 341313"/>
                <a:gd name="connsiteX61" fmla="*/ 288639 w 339726"/>
                <a:gd name="connsiteY61" fmla="*/ 209284 h 341313"/>
                <a:gd name="connsiteX62" fmla="*/ 292630 w 339726"/>
                <a:gd name="connsiteY62" fmla="*/ 206132 h 341313"/>
                <a:gd name="connsiteX63" fmla="*/ 298218 w 339726"/>
                <a:gd name="connsiteY63" fmla="*/ 202192 h 341313"/>
                <a:gd name="connsiteX64" fmla="*/ 300613 w 339726"/>
                <a:gd name="connsiteY64" fmla="*/ 200616 h 341313"/>
                <a:gd name="connsiteX65" fmla="*/ 304604 w 339726"/>
                <a:gd name="connsiteY65" fmla="*/ 198252 h 341313"/>
                <a:gd name="connsiteX66" fmla="*/ 307797 w 339726"/>
                <a:gd name="connsiteY66" fmla="*/ 196676 h 341313"/>
                <a:gd name="connsiteX67" fmla="*/ 310191 w 339726"/>
                <a:gd name="connsiteY67" fmla="*/ 195888 h 341313"/>
                <a:gd name="connsiteX68" fmla="*/ 311788 w 339726"/>
                <a:gd name="connsiteY68" fmla="*/ 194313 h 341313"/>
                <a:gd name="connsiteX69" fmla="*/ 310191 w 339726"/>
                <a:gd name="connsiteY69" fmla="*/ 194313 h 341313"/>
                <a:gd name="connsiteX70" fmla="*/ 307797 w 339726"/>
                <a:gd name="connsiteY70" fmla="*/ 195888 h 341313"/>
                <a:gd name="connsiteX71" fmla="*/ 304604 w 339726"/>
                <a:gd name="connsiteY71" fmla="*/ 198252 h 341313"/>
                <a:gd name="connsiteX72" fmla="*/ 300613 w 339726"/>
                <a:gd name="connsiteY72" fmla="*/ 199828 h 341313"/>
                <a:gd name="connsiteX73" fmla="*/ 296621 w 339726"/>
                <a:gd name="connsiteY73" fmla="*/ 202192 h 341313"/>
                <a:gd name="connsiteX74" fmla="*/ 292630 w 339726"/>
                <a:gd name="connsiteY74" fmla="*/ 204556 h 341313"/>
                <a:gd name="connsiteX75" fmla="*/ 287043 w 339726"/>
                <a:gd name="connsiteY75" fmla="*/ 207708 h 341313"/>
                <a:gd name="connsiteX76" fmla="*/ 276666 w 339726"/>
                <a:gd name="connsiteY76" fmla="*/ 213224 h 341313"/>
                <a:gd name="connsiteX77" fmla="*/ 269481 w 339726"/>
                <a:gd name="connsiteY77" fmla="*/ 217164 h 341313"/>
                <a:gd name="connsiteX78" fmla="*/ 264692 w 339726"/>
                <a:gd name="connsiteY78" fmla="*/ 221104 h 341313"/>
                <a:gd name="connsiteX79" fmla="*/ 257508 w 339726"/>
                <a:gd name="connsiteY79" fmla="*/ 225043 h 341313"/>
                <a:gd name="connsiteX80" fmla="*/ 251122 w 339726"/>
                <a:gd name="connsiteY80" fmla="*/ 228983 h 341313"/>
                <a:gd name="connsiteX81" fmla="*/ 243938 w 339726"/>
                <a:gd name="connsiteY81" fmla="*/ 232923 h 341313"/>
                <a:gd name="connsiteX82" fmla="*/ 239947 w 339726"/>
                <a:gd name="connsiteY82" fmla="*/ 235287 h 341313"/>
                <a:gd name="connsiteX83" fmla="*/ 237552 w 339726"/>
                <a:gd name="connsiteY83" fmla="*/ 238439 h 341313"/>
                <a:gd name="connsiteX84" fmla="*/ 223982 w 339726"/>
                <a:gd name="connsiteY84" fmla="*/ 246318 h 341313"/>
                <a:gd name="connsiteX85" fmla="*/ 216798 w 339726"/>
                <a:gd name="connsiteY85" fmla="*/ 251834 h 341313"/>
                <a:gd name="connsiteX86" fmla="*/ 212008 w 339726"/>
                <a:gd name="connsiteY86" fmla="*/ 255774 h 341313"/>
                <a:gd name="connsiteX87" fmla="*/ 199236 w 339726"/>
                <a:gd name="connsiteY87" fmla="*/ 264441 h 341313"/>
                <a:gd name="connsiteX88" fmla="*/ 198438 w 339726"/>
                <a:gd name="connsiteY88" fmla="*/ 266017 h 341313"/>
                <a:gd name="connsiteX89" fmla="*/ 200833 w 339726"/>
                <a:gd name="connsiteY89" fmla="*/ 252622 h 341313"/>
                <a:gd name="connsiteX90" fmla="*/ 206421 w 339726"/>
                <a:gd name="connsiteY90" fmla="*/ 236863 h 341313"/>
                <a:gd name="connsiteX91" fmla="*/ 214403 w 339726"/>
                <a:gd name="connsiteY91" fmla="*/ 219528 h 341313"/>
                <a:gd name="connsiteX92" fmla="*/ 226377 w 339726"/>
                <a:gd name="connsiteY92" fmla="*/ 203768 h 341313"/>
                <a:gd name="connsiteX93" fmla="*/ 241543 w 339726"/>
                <a:gd name="connsiteY93" fmla="*/ 188797 h 341313"/>
                <a:gd name="connsiteX94" fmla="*/ 259903 w 339726"/>
                <a:gd name="connsiteY94" fmla="*/ 179341 h 341313"/>
                <a:gd name="connsiteX95" fmla="*/ 279060 w 339726"/>
                <a:gd name="connsiteY95" fmla="*/ 174614 h 341313"/>
                <a:gd name="connsiteX96" fmla="*/ 54523 w 339726"/>
                <a:gd name="connsiteY96" fmla="*/ 128588 h 341313"/>
                <a:gd name="connsiteX97" fmla="*/ 73488 w 339726"/>
                <a:gd name="connsiteY97" fmla="*/ 128588 h 341313"/>
                <a:gd name="connsiteX98" fmla="*/ 93243 w 339726"/>
                <a:gd name="connsiteY98" fmla="*/ 131763 h 341313"/>
                <a:gd name="connsiteX99" fmla="*/ 112207 w 339726"/>
                <a:gd name="connsiteY99" fmla="*/ 138113 h 341313"/>
                <a:gd name="connsiteX100" fmla="*/ 131172 w 339726"/>
                <a:gd name="connsiteY100" fmla="*/ 151607 h 341313"/>
                <a:gd name="connsiteX101" fmla="*/ 145395 w 339726"/>
                <a:gd name="connsiteY101" fmla="*/ 167482 h 341313"/>
                <a:gd name="connsiteX102" fmla="*/ 157248 w 339726"/>
                <a:gd name="connsiteY102" fmla="*/ 183357 h 341313"/>
                <a:gd name="connsiteX103" fmla="*/ 166730 w 339726"/>
                <a:gd name="connsiteY103" fmla="*/ 200819 h 341313"/>
                <a:gd name="connsiteX104" fmla="*/ 172262 w 339726"/>
                <a:gd name="connsiteY104" fmla="*/ 214314 h 341313"/>
                <a:gd name="connsiteX105" fmla="*/ 176213 w 339726"/>
                <a:gd name="connsiteY105" fmla="*/ 225426 h 341313"/>
                <a:gd name="connsiteX106" fmla="*/ 166730 w 339726"/>
                <a:gd name="connsiteY106" fmla="*/ 221457 h 341313"/>
                <a:gd name="connsiteX107" fmla="*/ 152507 w 339726"/>
                <a:gd name="connsiteY107" fmla="*/ 215901 h 341313"/>
                <a:gd name="connsiteX108" fmla="*/ 144605 w 339726"/>
                <a:gd name="connsiteY108" fmla="*/ 213520 h 341313"/>
                <a:gd name="connsiteX109" fmla="*/ 135913 w 339726"/>
                <a:gd name="connsiteY109" fmla="*/ 209551 h 341313"/>
                <a:gd name="connsiteX110" fmla="*/ 120109 w 339726"/>
                <a:gd name="connsiteY110" fmla="*/ 202407 h 341313"/>
                <a:gd name="connsiteX111" fmla="*/ 116158 w 339726"/>
                <a:gd name="connsiteY111" fmla="*/ 200819 h 341313"/>
                <a:gd name="connsiteX112" fmla="*/ 110627 w 339726"/>
                <a:gd name="connsiteY112" fmla="*/ 198438 h 341313"/>
                <a:gd name="connsiteX113" fmla="*/ 102725 w 339726"/>
                <a:gd name="connsiteY113" fmla="*/ 196057 h 341313"/>
                <a:gd name="connsiteX114" fmla="*/ 96403 w 339726"/>
                <a:gd name="connsiteY114" fmla="*/ 192088 h 341313"/>
                <a:gd name="connsiteX115" fmla="*/ 88501 w 339726"/>
                <a:gd name="connsiteY115" fmla="*/ 187326 h 341313"/>
                <a:gd name="connsiteX116" fmla="*/ 80599 w 339726"/>
                <a:gd name="connsiteY116" fmla="*/ 183357 h 341313"/>
                <a:gd name="connsiteX117" fmla="*/ 73488 w 339726"/>
                <a:gd name="connsiteY117" fmla="*/ 180975 h 341313"/>
                <a:gd name="connsiteX118" fmla="*/ 67166 w 339726"/>
                <a:gd name="connsiteY118" fmla="*/ 177007 h 341313"/>
                <a:gd name="connsiteX119" fmla="*/ 60054 w 339726"/>
                <a:gd name="connsiteY119" fmla="*/ 174625 h 341313"/>
                <a:gd name="connsiteX120" fmla="*/ 54523 w 339726"/>
                <a:gd name="connsiteY120" fmla="*/ 170657 h 341313"/>
                <a:gd name="connsiteX121" fmla="*/ 49782 w 339726"/>
                <a:gd name="connsiteY121" fmla="*/ 167482 h 341313"/>
                <a:gd name="connsiteX122" fmla="*/ 45831 w 339726"/>
                <a:gd name="connsiteY122" fmla="*/ 165100 h 341313"/>
                <a:gd name="connsiteX123" fmla="*/ 41880 w 339726"/>
                <a:gd name="connsiteY123" fmla="*/ 163513 h 341313"/>
                <a:gd name="connsiteX124" fmla="*/ 45831 w 339726"/>
                <a:gd name="connsiteY124" fmla="*/ 165894 h 341313"/>
                <a:gd name="connsiteX125" fmla="*/ 49782 w 339726"/>
                <a:gd name="connsiteY125" fmla="*/ 169069 h 341313"/>
                <a:gd name="connsiteX126" fmla="*/ 53733 w 339726"/>
                <a:gd name="connsiteY126" fmla="*/ 173038 h 341313"/>
                <a:gd name="connsiteX127" fmla="*/ 60054 w 339726"/>
                <a:gd name="connsiteY127" fmla="*/ 175419 h 341313"/>
                <a:gd name="connsiteX128" fmla="*/ 65586 w 339726"/>
                <a:gd name="connsiteY128" fmla="*/ 179388 h 341313"/>
                <a:gd name="connsiteX129" fmla="*/ 71907 w 339726"/>
                <a:gd name="connsiteY129" fmla="*/ 183357 h 341313"/>
                <a:gd name="connsiteX130" fmla="*/ 79019 w 339726"/>
                <a:gd name="connsiteY130" fmla="*/ 187326 h 341313"/>
                <a:gd name="connsiteX131" fmla="*/ 85341 w 339726"/>
                <a:gd name="connsiteY131" fmla="*/ 192088 h 341313"/>
                <a:gd name="connsiteX132" fmla="*/ 93243 w 339726"/>
                <a:gd name="connsiteY132" fmla="*/ 196057 h 341313"/>
                <a:gd name="connsiteX133" fmla="*/ 100354 w 339726"/>
                <a:gd name="connsiteY133" fmla="*/ 200819 h 341313"/>
                <a:gd name="connsiteX134" fmla="*/ 108256 w 339726"/>
                <a:gd name="connsiteY134" fmla="*/ 204788 h 341313"/>
                <a:gd name="connsiteX135" fmla="*/ 112207 w 339726"/>
                <a:gd name="connsiteY135" fmla="*/ 206376 h 341313"/>
                <a:gd name="connsiteX136" fmla="*/ 116158 w 339726"/>
                <a:gd name="connsiteY136" fmla="*/ 209551 h 341313"/>
                <a:gd name="connsiteX137" fmla="*/ 131962 w 339726"/>
                <a:gd name="connsiteY137" fmla="*/ 217489 h 341313"/>
                <a:gd name="connsiteX138" fmla="*/ 140654 w 339726"/>
                <a:gd name="connsiteY138" fmla="*/ 221457 h 341313"/>
                <a:gd name="connsiteX139" fmla="*/ 148556 w 339726"/>
                <a:gd name="connsiteY139" fmla="*/ 225426 h 341313"/>
                <a:gd name="connsiteX140" fmla="*/ 162779 w 339726"/>
                <a:gd name="connsiteY140" fmla="*/ 231776 h 341313"/>
                <a:gd name="connsiteX141" fmla="*/ 165940 w 339726"/>
                <a:gd name="connsiteY141" fmla="*/ 233364 h 341313"/>
                <a:gd name="connsiteX142" fmla="*/ 150927 w 339726"/>
                <a:gd name="connsiteY142" fmla="*/ 237332 h 341313"/>
                <a:gd name="connsiteX143" fmla="*/ 131962 w 339726"/>
                <a:gd name="connsiteY143" fmla="*/ 239714 h 341313"/>
                <a:gd name="connsiteX144" fmla="*/ 110627 w 339726"/>
                <a:gd name="connsiteY144" fmla="*/ 241301 h 341313"/>
                <a:gd name="connsiteX145" fmla="*/ 88501 w 339726"/>
                <a:gd name="connsiteY145" fmla="*/ 238920 h 341313"/>
                <a:gd name="connsiteX146" fmla="*/ 65586 w 339726"/>
                <a:gd name="connsiteY146" fmla="*/ 230982 h 341313"/>
                <a:gd name="connsiteX147" fmla="*/ 46621 w 339726"/>
                <a:gd name="connsiteY147" fmla="*/ 217489 h 341313"/>
                <a:gd name="connsiteX148" fmla="*/ 32398 w 339726"/>
                <a:gd name="connsiteY148" fmla="*/ 200819 h 341313"/>
                <a:gd name="connsiteX149" fmla="*/ 20545 w 339726"/>
                <a:gd name="connsiteY149" fmla="*/ 184944 h 341313"/>
                <a:gd name="connsiteX150" fmla="*/ 11062 w 339726"/>
                <a:gd name="connsiteY150" fmla="*/ 167482 h 341313"/>
                <a:gd name="connsiteX151" fmla="*/ 5531 w 339726"/>
                <a:gd name="connsiteY151" fmla="*/ 153988 h 341313"/>
                <a:gd name="connsiteX152" fmla="*/ 1580 w 339726"/>
                <a:gd name="connsiteY152" fmla="*/ 143669 h 341313"/>
                <a:gd name="connsiteX153" fmla="*/ 0 w 339726"/>
                <a:gd name="connsiteY153" fmla="*/ 139700 h 341313"/>
                <a:gd name="connsiteX154" fmla="*/ 3161 w 339726"/>
                <a:gd name="connsiteY154" fmla="*/ 139700 h 341313"/>
                <a:gd name="connsiteX155" fmla="*/ 11062 w 339726"/>
                <a:gd name="connsiteY155" fmla="*/ 136525 h 341313"/>
                <a:gd name="connsiteX156" fmla="*/ 22915 w 339726"/>
                <a:gd name="connsiteY156" fmla="*/ 132557 h 341313"/>
                <a:gd name="connsiteX157" fmla="*/ 37139 w 339726"/>
                <a:gd name="connsiteY157" fmla="*/ 130175 h 341313"/>
                <a:gd name="connsiteX158" fmla="*/ 191688 w 339726"/>
                <a:gd name="connsiteY158" fmla="*/ 0 h 341313"/>
                <a:gd name="connsiteX159" fmla="*/ 194052 w 339726"/>
                <a:gd name="connsiteY159" fmla="*/ 2381 h 341313"/>
                <a:gd name="connsiteX160" fmla="*/ 200357 w 339726"/>
                <a:gd name="connsiteY160" fmla="*/ 7937 h 341313"/>
                <a:gd name="connsiteX161" fmla="*/ 209025 w 339726"/>
                <a:gd name="connsiteY161" fmla="*/ 19050 h 341313"/>
                <a:gd name="connsiteX162" fmla="*/ 219270 w 339726"/>
                <a:gd name="connsiteY162" fmla="*/ 30956 h 341313"/>
                <a:gd name="connsiteX163" fmla="*/ 228726 w 339726"/>
                <a:gd name="connsiteY163" fmla="*/ 46831 h 341313"/>
                <a:gd name="connsiteX164" fmla="*/ 238183 w 339726"/>
                <a:gd name="connsiteY164" fmla="*/ 64294 h 341313"/>
                <a:gd name="connsiteX165" fmla="*/ 243699 w 339726"/>
                <a:gd name="connsiteY165" fmla="*/ 84137 h 341313"/>
                <a:gd name="connsiteX166" fmla="*/ 246063 w 339726"/>
                <a:gd name="connsiteY166" fmla="*/ 105569 h 341313"/>
                <a:gd name="connsiteX167" fmla="*/ 243699 w 339726"/>
                <a:gd name="connsiteY167" fmla="*/ 130175 h 341313"/>
                <a:gd name="connsiteX168" fmla="*/ 235031 w 339726"/>
                <a:gd name="connsiteY168" fmla="*/ 153194 h 341313"/>
                <a:gd name="connsiteX169" fmla="*/ 224786 w 339726"/>
                <a:gd name="connsiteY169" fmla="*/ 171450 h 341313"/>
                <a:gd name="connsiteX170" fmla="*/ 212965 w 339726"/>
                <a:gd name="connsiteY170" fmla="*/ 188912 h 341313"/>
                <a:gd name="connsiteX171" fmla="*/ 203509 w 339726"/>
                <a:gd name="connsiteY171" fmla="*/ 200819 h 341313"/>
                <a:gd name="connsiteX172" fmla="*/ 195628 w 339726"/>
                <a:gd name="connsiteY172" fmla="*/ 209550 h 341313"/>
                <a:gd name="connsiteX173" fmla="*/ 194052 w 339726"/>
                <a:gd name="connsiteY173" fmla="*/ 198437 h 341313"/>
                <a:gd name="connsiteX174" fmla="*/ 191688 w 339726"/>
                <a:gd name="connsiteY174" fmla="*/ 182562 h 341313"/>
                <a:gd name="connsiteX175" fmla="*/ 191688 w 339726"/>
                <a:gd name="connsiteY175" fmla="*/ 173037 h 341313"/>
                <a:gd name="connsiteX176" fmla="*/ 190112 w 339726"/>
                <a:gd name="connsiteY176" fmla="*/ 163512 h 341313"/>
                <a:gd name="connsiteX177" fmla="*/ 188536 w 339726"/>
                <a:gd name="connsiteY177" fmla="*/ 144462 h 341313"/>
                <a:gd name="connsiteX178" fmla="*/ 188536 w 339726"/>
                <a:gd name="connsiteY178" fmla="*/ 139700 h 341313"/>
                <a:gd name="connsiteX179" fmla="*/ 188536 w 339726"/>
                <a:gd name="connsiteY179" fmla="*/ 135731 h 341313"/>
                <a:gd name="connsiteX180" fmla="*/ 188536 w 339726"/>
                <a:gd name="connsiteY180" fmla="*/ 124619 h 341313"/>
                <a:gd name="connsiteX181" fmla="*/ 188536 w 339726"/>
                <a:gd name="connsiteY181" fmla="*/ 116681 h 341313"/>
                <a:gd name="connsiteX182" fmla="*/ 187748 w 339726"/>
                <a:gd name="connsiteY182" fmla="*/ 107156 h 341313"/>
                <a:gd name="connsiteX183" fmla="*/ 187748 w 339726"/>
                <a:gd name="connsiteY183" fmla="*/ 97631 h 341313"/>
                <a:gd name="connsiteX184" fmla="*/ 187748 w 339726"/>
                <a:gd name="connsiteY184" fmla="*/ 89694 h 341313"/>
                <a:gd name="connsiteX185" fmla="*/ 188536 w 339726"/>
                <a:gd name="connsiteY185" fmla="*/ 81756 h 341313"/>
                <a:gd name="connsiteX186" fmla="*/ 188536 w 339726"/>
                <a:gd name="connsiteY186" fmla="*/ 73819 h 341313"/>
                <a:gd name="connsiteX187" fmla="*/ 188536 w 339726"/>
                <a:gd name="connsiteY187" fmla="*/ 66675 h 341313"/>
                <a:gd name="connsiteX188" fmla="*/ 188536 w 339726"/>
                <a:gd name="connsiteY188" fmla="*/ 60325 h 341313"/>
                <a:gd name="connsiteX189" fmla="*/ 188536 w 339726"/>
                <a:gd name="connsiteY189" fmla="*/ 54769 h 341313"/>
                <a:gd name="connsiteX190" fmla="*/ 188536 w 339726"/>
                <a:gd name="connsiteY190" fmla="*/ 50800 h 341313"/>
                <a:gd name="connsiteX191" fmla="*/ 190112 w 339726"/>
                <a:gd name="connsiteY191" fmla="*/ 45244 h 341313"/>
                <a:gd name="connsiteX192" fmla="*/ 190112 w 339726"/>
                <a:gd name="connsiteY192" fmla="*/ 42862 h 341313"/>
                <a:gd name="connsiteX193" fmla="*/ 188536 w 339726"/>
                <a:gd name="connsiteY193" fmla="*/ 45244 h 341313"/>
                <a:gd name="connsiteX194" fmla="*/ 188536 w 339726"/>
                <a:gd name="connsiteY194" fmla="*/ 50800 h 341313"/>
                <a:gd name="connsiteX195" fmla="*/ 187748 w 339726"/>
                <a:gd name="connsiteY195" fmla="*/ 54769 h 341313"/>
                <a:gd name="connsiteX196" fmla="*/ 187748 w 339726"/>
                <a:gd name="connsiteY196" fmla="*/ 60325 h 341313"/>
                <a:gd name="connsiteX197" fmla="*/ 186172 w 339726"/>
                <a:gd name="connsiteY197" fmla="*/ 66675 h 341313"/>
                <a:gd name="connsiteX198" fmla="*/ 186172 w 339726"/>
                <a:gd name="connsiteY198" fmla="*/ 73819 h 341313"/>
                <a:gd name="connsiteX199" fmla="*/ 184596 w 339726"/>
                <a:gd name="connsiteY199" fmla="*/ 81756 h 341313"/>
                <a:gd name="connsiteX200" fmla="*/ 184596 w 339726"/>
                <a:gd name="connsiteY200" fmla="*/ 89694 h 341313"/>
                <a:gd name="connsiteX201" fmla="*/ 183808 w 339726"/>
                <a:gd name="connsiteY201" fmla="*/ 97631 h 341313"/>
                <a:gd name="connsiteX202" fmla="*/ 183808 w 339726"/>
                <a:gd name="connsiteY202" fmla="*/ 107156 h 341313"/>
                <a:gd name="connsiteX203" fmla="*/ 183808 w 339726"/>
                <a:gd name="connsiteY203" fmla="*/ 115094 h 341313"/>
                <a:gd name="connsiteX204" fmla="*/ 182232 w 339726"/>
                <a:gd name="connsiteY204" fmla="*/ 124619 h 341313"/>
                <a:gd name="connsiteX205" fmla="*/ 182232 w 339726"/>
                <a:gd name="connsiteY205" fmla="*/ 135731 h 341313"/>
                <a:gd name="connsiteX206" fmla="*/ 182232 w 339726"/>
                <a:gd name="connsiteY206" fmla="*/ 139700 h 341313"/>
                <a:gd name="connsiteX207" fmla="*/ 182232 w 339726"/>
                <a:gd name="connsiteY207" fmla="*/ 144462 h 341313"/>
                <a:gd name="connsiteX208" fmla="*/ 182232 w 339726"/>
                <a:gd name="connsiteY208" fmla="*/ 163512 h 341313"/>
                <a:gd name="connsiteX209" fmla="*/ 182232 w 339726"/>
                <a:gd name="connsiteY209" fmla="*/ 173037 h 341313"/>
                <a:gd name="connsiteX210" fmla="*/ 182232 w 339726"/>
                <a:gd name="connsiteY210" fmla="*/ 182562 h 341313"/>
                <a:gd name="connsiteX211" fmla="*/ 182232 w 339726"/>
                <a:gd name="connsiteY211" fmla="*/ 192087 h 341313"/>
                <a:gd name="connsiteX212" fmla="*/ 182232 w 339726"/>
                <a:gd name="connsiteY212" fmla="*/ 200025 h 341313"/>
                <a:gd name="connsiteX213" fmla="*/ 182232 w 339726"/>
                <a:gd name="connsiteY213" fmla="*/ 202406 h 341313"/>
                <a:gd name="connsiteX214" fmla="*/ 171199 w 339726"/>
                <a:gd name="connsiteY214" fmla="*/ 190500 h 341313"/>
                <a:gd name="connsiteX215" fmla="*/ 159378 w 339726"/>
                <a:gd name="connsiteY215" fmla="*/ 174625 h 341313"/>
                <a:gd name="connsiteX216" fmla="*/ 149133 w 339726"/>
                <a:gd name="connsiteY216" fmla="*/ 153987 h 341313"/>
                <a:gd name="connsiteX217" fmla="*/ 141253 w 339726"/>
                <a:gd name="connsiteY217" fmla="*/ 131762 h 341313"/>
                <a:gd name="connsiteX218" fmla="*/ 136525 w 339726"/>
                <a:gd name="connsiteY218" fmla="*/ 105569 h 341313"/>
                <a:gd name="connsiteX219" fmla="*/ 139677 w 339726"/>
                <a:gd name="connsiteY219" fmla="*/ 84137 h 341313"/>
                <a:gd name="connsiteX220" fmla="*/ 145981 w 339726"/>
                <a:gd name="connsiteY220" fmla="*/ 64294 h 341313"/>
                <a:gd name="connsiteX221" fmla="*/ 153862 w 339726"/>
                <a:gd name="connsiteY221" fmla="*/ 46831 h 341313"/>
                <a:gd name="connsiteX222" fmla="*/ 164894 w 339726"/>
                <a:gd name="connsiteY222" fmla="*/ 30956 h 341313"/>
                <a:gd name="connsiteX223" fmla="*/ 174351 w 339726"/>
                <a:gd name="connsiteY223" fmla="*/ 19050 h 341313"/>
                <a:gd name="connsiteX224" fmla="*/ 183808 w 339726"/>
                <a:gd name="connsiteY224" fmla="*/ 7937 h 341313"/>
                <a:gd name="connsiteX225" fmla="*/ 188536 w 339726"/>
                <a:gd name="connsiteY225" fmla="*/ 2381 h 34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39726" h="341313">
                  <a:moveTo>
                    <a:pt x="185739" y="211138"/>
                  </a:moveTo>
                  <a:lnTo>
                    <a:pt x="189707" y="211138"/>
                  </a:lnTo>
                  <a:lnTo>
                    <a:pt x="189707" y="212707"/>
                  </a:lnTo>
                  <a:lnTo>
                    <a:pt x="189707" y="215059"/>
                  </a:lnTo>
                  <a:lnTo>
                    <a:pt x="189707" y="218980"/>
                  </a:lnTo>
                  <a:lnTo>
                    <a:pt x="191295" y="226038"/>
                  </a:lnTo>
                  <a:lnTo>
                    <a:pt x="191295" y="232311"/>
                  </a:lnTo>
                  <a:lnTo>
                    <a:pt x="191295" y="241722"/>
                  </a:lnTo>
                  <a:lnTo>
                    <a:pt x="192089" y="251132"/>
                  </a:lnTo>
                  <a:lnTo>
                    <a:pt x="192089" y="261326"/>
                  </a:lnTo>
                  <a:lnTo>
                    <a:pt x="192089" y="273873"/>
                  </a:lnTo>
                  <a:lnTo>
                    <a:pt x="193676" y="285636"/>
                  </a:lnTo>
                  <a:lnTo>
                    <a:pt x="193676" y="291909"/>
                  </a:lnTo>
                  <a:lnTo>
                    <a:pt x="193676" y="298967"/>
                  </a:lnTo>
                  <a:lnTo>
                    <a:pt x="193676" y="313083"/>
                  </a:lnTo>
                  <a:lnTo>
                    <a:pt x="192089" y="327982"/>
                  </a:lnTo>
                  <a:lnTo>
                    <a:pt x="192089" y="341313"/>
                  </a:lnTo>
                  <a:lnTo>
                    <a:pt x="169863" y="341313"/>
                  </a:lnTo>
                  <a:lnTo>
                    <a:pt x="169863" y="339745"/>
                  </a:lnTo>
                  <a:lnTo>
                    <a:pt x="172245" y="324845"/>
                  </a:lnTo>
                  <a:lnTo>
                    <a:pt x="174626" y="312298"/>
                  </a:lnTo>
                  <a:lnTo>
                    <a:pt x="176213" y="297399"/>
                  </a:lnTo>
                  <a:lnTo>
                    <a:pt x="178595" y="285636"/>
                  </a:lnTo>
                  <a:lnTo>
                    <a:pt x="180182" y="272305"/>
                  </a:lnTo>
                  <a:lnTo>
                    <a:pt x="181770" y="261326"/>
                  </a:lnTo>
                  <a:lnTo>
                    <a:pt x="183357" y="251132"/>
                  </a:lnTo>
                  <a:lnTo>
                    <a:pt x="183357" y="240153"/>
                  </a:lnTo>
                  <a:lnTo>
                    <a:pt x="184151" y="232311"/>
                  </a:lnTo>
                  <a:lnTo>
                    <a:pt x="184151" y="226038"/>
                  </a:lnTo>
                  <a:lnTo>
                    <a:pt x="185739" y="218980"/>
                  </a:lnTo>
                  <a:lnTo>
                    <a:pt x="185739" y="215059"/>
                  </a:lnTo>
                  <a:lnTo>
                    <a:pt x="185739" y="212707"/>
                  </a:lnTo>
                  <a:close/>
                  <a:moveTo>
                    <a:pt x="298218" y="173038"/>
                  </a:moveTo>
                  <a:lnTo>
                    <a:pt x="314183" y="173038"/>
                  </a:lnTo>
                  <a:lnTo>
                    <a:pt x="327753" y="174614"/>
                  </a:lnTo>
                  <a:lnTo>
                    <a:pt x="337332" y="175402"/>
                  </a:lnTo>
                  <a:lnTo>
                    <a:pt x="339726" y="175402"/>
                  </a:lnTo>
                  <a:lnTo>
                    <a:pt x="339726" y="179341"/>
                  </a:lnTo>
                  <a:lnTo>
                    <a:pt x="338130" y="188797"/>
                  </a:lnTo>
                  <a:lnTo>
                    <a:pt x="334139" y="200616"/>
                  </a:lnTo>
                  <a:lnTo>
                    <a:pt x="329349" y="217164"/>
                  </a:lnTo>
                  <a:lnTo>
                    <a:pt x="320569" y="234499"/>
                  </a:lnTo>
                  <a:lnTo>
                    <a:pt x="310191" y="250258"/>
                  </a:lnTo>
                  <a:lnTo>
                    <a:pt x="294227" y="263653"/>
                  </a:lnTo>
                  <a:lnTo>
                    <a:pt x="272674" y="273897"/>
                  </a:lnTo>
                  <a:lnTo>
                    <a:pt x="249525" y="279412"/>
                  </a:lnTo>
                  <a:lnTo>
                    <a:pt x="229570" y="280988"/>
                  </a:lnTo>
                  <a:lnTo>
                    <a:pt x="212008" y="279412"/>
                  </a:lnTo>
                  <a:lnTo>
                    <a:pt x="199236" y="277048"/>
                  </a:lnTo>
                  <a:lnTo>
                    <a:pt x="206421" y="271533"/>
                  </a:lnTo>
                  <a:lnTo>
                    <a:pt x="216798" y="262077"/>
                  </a:lnTo>
                  <a:lnTo>
                    <a:pt x="222385" y="256562"/>
                  </a:lnTo>
                  <a:lnTo>
                    <a:pt x="227973" y="252622"/>
                  </a:lnTo>
                  <a:lnTo>
                    <a:pt x="241543" y="242378"/>
                  </a:lnTo>
                  <a:lnTo>
                    <a:pt x="243938" y="240802"/>
                  </a:lnTo>
                  <a:lnTo>
                    <a:pt x="247131" y="238439"/>
                  </a:lnTo>
                  <a:lnTo>
                    <a:pt x="253517" y="232923"/>
                  </a:lnTo>
                  <a:lnTo>
                    <a:pt x="259903" y="228983"/>
                  </a:lnTo>
                  <a:lnTo>
                    <a:pt x="265490" y="223467"/>
                  </a:lnTo>
                  <a:lnTo>
                    <a:pt x="272674" y="219528"/>
                  </a:lnTo>
                  <a:lnTo>
                    <a:pt x="277464" y="215588"/>
                  </a:lnTo>
                  <a:lnTo>
                    <a:pt x="288639" y="209284"/>
                  </a:lnTo>
                  <a:lnTo>
                    <a:pt x="292630" y="206132"/>
                  </a:lnTo>
                  <a:lnTo>
                    <a:pt x="298218" y="202192"/>
                  </a:lnTo>
                  <a:lnTo>
                    <a:pt x="300613" y="200616"/>
                  </a:lnTo>
                  <a:lnTo>
                    <a:pt x="304604" y="198252"/>
                  </a:lnTo>
                  <a:lnTo>
                    <a:pt x="307797" y="196676"/>
                  </a:lnTo>
                  <a:lnTo>
                    <a:pt x="310191" y="195888"/>
                  </a:lnTo>
                  <a:lnTo>
                    <a:pt x="311788" y="194313"/>
                  </a:lnTo>
                  <a:lnTo>
                    <a:pt x="310191" y="194313"/>
                  </a:lnTo>
                  <a:lnTo>
                    <a:pt x="307797" y="195888"/>
                  </a:lnTo>
                  <a:lnTo>
                    <a:pt x="304604" y="198252"/>
                  </a:lnTo>
                  <a:lnTo>
                    <a:pt x="300613" y="199828"/>
                  </a:lnTo>
                  <a:lnTo>
                    <a:pt x="296621" y="202192"/>
                  </a:lnTo>
                  <a:lnTo>
                    <a:pt x="292630" y="204556"/>
                  </a:lnTo>
                  <a:lnTo>
                    <a:pt x="287043" y="207708"/>
                  </a:lnTo>
                  <a:lnTo>
                    <a:pt x="276666" y="213224"/>
                  </a:lnTo>
                  <a:lnTo>
                    <a:pt x="269481" y="217164"/>
                  </a:lnTo>
                  <a:lnTo>
                    <a:pt x="264692" y="221104"/>
                  </a:lnTo>
                  <a:lnTo>
                    <a:pt x="257508" y="225043"/>
                  </a:lnTo>
                  <a:lnTo>
                    <a:pt x="251122" y="228983"/>
                  </a:lnTo>
                  <a:lnTo>
                    <a:pt x="243938" y="232923"/>
                  </a:lnTo>
                  <a:lnTo>
                    <a:pt x="239947" y="235287"/>
                  </a:lnTo>
                  <a:lnTo>
                    <a:pt x="237552" y="238439"/>
                  </a:lnTo>
                  <a:lnTo>
                    <a:pt x="223982" y="246318"/>
                  </a:lnTo>
                  <a:lnTo>
                    <a:pt x="216798" y="251834"/>
                  </a:lnTo>
                  <a:lnTo>
                    <a:pt x="212008" y="255774"/>
                  </a:lnTo>
                  <a:lnTo>
                    <a:pt x="199236" y="264441"/>
                  </a:lnTo>
                  <a:lnTo>
                    <a:pt x="198438" y="266017"/>
                  </a:lnTo>
                  <a:lnTo>
                    <a:pt x="200833" y="252622"/>
                  </a:lnTo>
                  <a:lnTo>
                    <a:pt x="206421" y="236863"/>
                  </a:lnTo>
                  <a:lnTo>
                    <a:pt x="214403" y="219528"/>
                  </a:lnTo>
                  <a:lnTo>
                    <a:pt x="226377" y="203768"/>
                  </a:lnTo>
                  <a:lnTo>
                    <a:pt x="241543" y="188797"/>
                  </a:lnTo>
                  <a:lnTo>
                    <a:pt x="259903" y="179341"/>
                  </a:lnTo>
                  <a:lnTo>
                    <a:pt x="279060" y="174614"/>
                  </a:lnTo>
                  <a:close/>
                  <a:moveTo>
                    <a:pt x="54523" y="128588"/>
                  </a:moveTo>
                  <a:lnTo>
                    <a:pt x="73488" y="128588"/>
                  </a:lnTo>
                  <a:lnTo>
                    <a:pt x="93243" y="131763"/>
                  </a:lnTo>
                  <a:lnTo>
                    <a:pt x="112207" y="138113"/>
                  </a:lnTo>
                  <a:lnTo>
                    <a:pt x="131172" y="151607"/>
                  </a:lnTo>
                  <a:lnTo>
                    <a:pt x="145395" y="167482"/>
                  </a:lnTo>
                  <a:lnTo>
                    <a:pt x="157248" y="183357"/>
                  </a:lnTo>
                  <a:lnTo>
                    <a:pt x="166730" y="200819"/>
                  </a:lnTo>
                  <a:lnTo>
                    <a:pt x="172262" y="214314"/>
                  </a:lnTo>
                  <a:lnTo>
                    <a:pt x="176213" y="225426"/>
                  </a:lnTo>
                  <a:lnTo>
                    <a:pt x="166730" y="221457"/>
                  </a:lnTo>
                  <a:lnTo>
                    <a:pt x="152507" y="215901"/>
                  </a:lnTo>
                  <a:lnTo>
                    <a:pt x="144605" y="213520"/>
                  </a:lnTo>
                  <a:lnTo>
                    <a:pt x="135913" y="209551"/>
                  </a:lnTo>
                  <a:lnTo>
                    <a:pt x="120109" y="202407"/>
                  </a:lnTo>
                  <a:lnTo>
                    <a:pt x="116158" y="200819"/>
                  </a:lnTo>
                  <a:lnTo>
                    <a:pt x="110627" y="198438"/>
                  </a:lnTo>
                  <a:lnTo>
                    <a:pt x="102725" y="196057"/>
                  </a:lnTo>
                  <a:lnTo>
                    <a:pt x="96403" y="192088"/>
                  </a:lnTo>
                  <a:lnTo>
                    <a:pt x="88501" y="187326"/>
                  </a:lnTo>
                  <a:lnTo>
                    <a:pt x="80599" y="183357"/>
                  </a:lnTo>
                  <a:lnTo>
                    <a:pt x="73488" y="180975"/>
                  </a:lnTo>
                  <a:lnTo>
                    <a:pt x="67166" y="177007"/>
                  </a:lnTo>
                  <a:lnTo>
                    <a:pt x="60054" y="174625"/>
                  </a:lnTo>
                  <a:lnTo>
                    <a:pt x="54523" y="170657"/>
                  </a:lnTo>
                  <a:lnTo>
                    <a:pt x="49782" y="167482"/>
                  </a:lnTo>
                  <a:lnTo>
                    <a:pt x="45831" y="165100"/>
                  </a:lnTo>
                  <a:lnTo>
                    <a:pt x="41880" y="163513"/>
                  </a:lnTo>
                  <a:lnTo>
                    <a:pt x="45831" y="165894"/>
                  </a:lnTo>
                  <a:lnTo>
                    <a:pt x="49782" y="169069"/>
                  </a:lnTo>
                  <a:lnTo>
                    <a:pt x="53733" y="173038"/>
                  </a:lnTo>
                  <a:lnTo>
                    <a:pt x="60054" y="175419"/>
                  </a:lnTo>
                  <a:lnTo>
                    <a:pt x="65586" y="179388"/>
                  </a:lnTo>
                  <a:lnTo>
                    <a:pt x="71907" y="183357"/>
                  </a:lnTo>
                  <a:lnTo>
                    <a:pt x="79019" y="187326"/>
                  </a:lnTo>
                  <a:lnTo>
                    <a:pt x="85341" y="192088"/>
                  </a:lnTo>
                  <a:lnTo>
                    <a:pt x="93243" y="196057"/>
                  </a:lnTo>
                  <a:lnTo>
                    <a:pt x="100354" y="200819"/>
                  </a:lnTo>
                  <a:lnTo>
                    <a:pt x="108256" y="204788"/>
                  </a:lnTo>
                  <a:lnTo>
                    <a:pt x="112207" y="206376"/>
                  </a:lnTo>
                  <a:lnTo>
                    <a:pt x="116158" y="209551"/>
                  </a:lnTo>
                  <a:lnTo>
                    <a:pt x="131962" y="217489"/>
                  </a:lnTo>
                  <a:lnTo>
                    <a:pt x="140654" y="221457"/>
                  </a:lnTo>
                  <a:lnTo>
                    <a:pt x="148556" y="225426"/>
                  </a:lnTo>
                  <a:lnTo>
                    <a:pt x="162779" y="231776"/>
                  </a:lnTo>
                  <a:lnTo>
                    <a:pt x="165940" y="233364"/>
                  </a:lnTo>
                  <a:lnTo>
                    <a:pt x="150927" y="237332"/>
                  </a:lnTo>
                  <a:lnTo>
                    <a:pt x="131962" y="239714"/>
                  </a:lnTo>
                  <a:lnTo>
                    <a:pt x="110627" y="241301"/>
                  </a:lnTo>
                  <a:lnTo>
                    <a:pt x="88501" y="238920"/>
                  </a:lnTo>
                  <a:lnTo>
                    <a:pt x="65586" y="230982"/>
                  </a:lnTo>
                  <a:lnTo>
                    <a:pt x="46621" y="217489"/>
                  </a:lnTo>
                  <a:lnTo>
                    <a:pt x="32398" y="200819"/>
                  </a:lnTo>
                  <a:lnTo>
                    <a:pt x="20545" y="184944"/>
                  </a:lnTo>
                  <a:lnTo>
                    <a:pt x="11062" y="167482"/>
                  </a:lnTo>
                  <a:lnTo>
                    <a:pt x="5531" y="153988"/>
                  </a:lnTo>
                  <a:lnTo>
                    <a:pt x="1580" y="143669"/>
                  </a:lnTo>
                  <a:lnTo>
                    <a:pt x="0" y="139700"/>
                  </a:lnTo>
                  <a:lnTo>
                    <a:pt x="3161" y="139700"/>
                  </a:lnTo>
                  <a:lnTo>
                    <a:pt x="11062" y="136525"/>
                  </a:lnTo>
                  <a:lnTo>
                    <a:pt x="22915" y="132557"/>
                  </a:lnTo>
                  <a:lnTo>
                    <a:pt x="37139" y="130175"/>
                  </a:lnTo>
                  <a:close/>
                  <a:moveTo>
                    <a:pt x="191688" y="0"/>
                  </a:moveTo>
                  <a:lnTo>
                    <a:pt x="194052" y="2381"/>
                  </a:lnTo>
                  <a:lnTo>
                    <a:pt x="200357" y="7937"/>
                  </a:lnTo>
                  <a:lnTo>
                    <a:pt x="209025" y="19050"/>
                  </a:lnTo>
                  <a:lnTo>
                    <a:pt x="219270" y="30956"/>
                  </a:lnTo>
                  <a:lnTo>
                    <a:pt x="228726" y="46831"/>
                  </a:lnTo>
                  <a:lnTo>
                    <a:pt x="238183" y="64294"/>
                  </a:lnTo>
                  <a:lnTo>
                    <a:pt x="243699" y="84137"/>
                  </a:lnTo>
                  <a:lnTo>
                    <a:pt x="246063" y="105569"/>
                  </a:lnTo>
                  <a:lnTo>
                    <a:pt x="243699" y="130175"/>
                  </a:lnTo>
                  <a:lnTo>
                    <a:pt x="235031" y="153194"/>
                  </a:lnTo>
                  <a:lnTo>
                    <a:pt x="224786" y="171450"/>
                  </a:lnTo>
                  <a:lnTo>
                    <a:pt x="212965" y="188912"/>
                  </a:lnTo>
                  <a:lnTo>
                    <a:pt x="203509" y="200819"/>
                  </a:lnTo>
                  <a:lnTo>
                    <a:pt x="195628" y="209550"/>
                  </a:lnTo>
                  <a:lnTo>
                    <a:pt x="194052" y="198437"/>
                  </a:lnTo>
                  <a:lnTo>
                    <a:pt x="191688" y="182562"/>
                  </a:lnTo>
                  <a:lnTo>
                    <a:pt x="191688" y="173037"/>
                  </a:lnTo>
                  <a:lnTo>
                    <a:pt x="190112" y="163512"/>
                  </a:lnTo>
                  <a:lnTo>
                    <a:pt x="188536" y="144462"/>
                  </a:lnTo>
                  <a:lnTo>
                    <a:pt x="188536" y="139700"/>
                  </a:lnTo>
                  <a:lnTo>
                    <a:pt x="188536" y="135731"/>
                  </a:lnTo>
                  <a:lnTo>
                    <a:pt x="188536" y="124619"/>
                  </a:lnTo>
                  <a:lnTo>
                    <a:pt x="188536" y="116681"/>
                  </a:lnTo>
                  <a:lnTo>
                    <a:pt x="187748" y="107156"/>
                  </a:lnTo>
                  <a:lnTo>
                    <a:pt x="187748" y="97631"/>
                  </a:lnTo>
                  <a:lnTo>
                    <a:pt x="187748" y="89694"/>
                  </a:lnTo>
                  <a:lnTo>
                    <a:pt x="188536" y="81756"/>
                  </a:lnTo>
                  <a:lnTo>
                    <a:pt x="188536" y="73819"/>
                  </a:lnTo>
                  <a:lnTo>
                    <a:pt x="188536" y="66675"/>
                  </a:lnTo>
                  <a:lnTo>
                    <a:pt x="188536" y="60325"/>
                  </a:lnTo>
                  <a:lnTo>
                    <a:pt x="188536" y="54769"/>
                  </a:lnTo>
                  <a:lnTo>
                    <a:pt x="188536" y="50800"/>
                  </a:lnTo>
                  <a:lnTo>
                    <a:pt x="190112" y="45244"/>
                  </a:lnTo>
                  <a:lnTo>
                    <a:pt x="190112" y="42862"/>
                  </a:lnTo>
                  <a:lnTo>
                    <a:pt x="188536" y="45244"/>
                  </a:lnTo>
                  <a:lnTo>
                    <a:pt x="188536" y="50800"/>
                  </a:lnTo>
                  <a:lnTo>
                    <a:pt x="187748" y="54769"/>
                  </a:lnTo>
                  <a:lnTo>
                    <a:pt x="187748" y="60325"/>
                  </a:lnTo>
                  <a:lnTo>
                    <a:pt x="186172" y="66675"/>
                  </a:lnTo>
                  <a:lnTo>
                    <a:pt x="186172" y="73819"/>
                  </a:lnTo>
                  <a:lnTo>
                    <a:pt x="184596" y="81756"/>
                  </a:lnTo>
                  <a:lnTo>
                    <a:pt x="184596" y="89694"/>
                  </a:lnTo>
                  <a:lnTo>
                    <a:pt x="183808" y="97631"/>
                  </a:lnTo>
                  <a:lnTo>
                    <a:pt x="183808" y="107156"/>
                  </a:lnTo>
                  <a:lnTo>
                    <a:pt x="183808" y="115094"/>
                  </a:lnTo>
                  <a:lnTo>
                    <a:pt x="182232" y="124619"/>
                  </a:lnTo>
                  <a:lnTo>
                    <a:pt x="182232" y="135731"/>
                  </a:lnTo>
                  <a:lnTo>
                    <a:pt x="182232" y="139700"/>
                  </a:lnTo>
                  <a:lnTo>
                    <a:pt x="182232" y="144462"/>
                  </a:lnTo>
                  <a:lnTo>
                    <a:pt x="182232" y="163512"/>
                  </a:lnTo>
                  <a:lnTo>
                    <a:pt x="182232" y="173037"/>
                  </a:lnTo>
                  <a:lnTo>
                    <a:pt x="182232" y="182562"/>
                  </a:lnTo>
                  <a:lnTo>
                    <a:pt x="182232" y="192087"/>
                  </a:lnTo>
                  <a:lnTo>
                    <a:pt x="182232" y="200025"/>
                  </a:lnTo>
                  <a:lnTo>
                    <a:pt x="182232" y="202406"/>
                  </a:lnTo>
                  <a:lnTo>
                    <a:pt x="171199" y="190500"/>
                  </a:lnTo>
                  <a:lnTo>
                    <a:pt x="159378" y="174625"/>
                  </a:lnTo>
                  <a:lnTo>
                    <a:pt x="149133" y="153987"/>
                  </a:lnTo>
                  <a:lnTo>
                    <a:pt x="141253" y="131762"/>
                  </a:lnTo>
                  <a:lnTo>
                    <a:pt x="136525" y="105569"/>
                  </a:lnTo>
                  <a:lnTo>
                    <a:pt x="139677" y="84137"/>
                  </a:lnTo>
                  <a:lnTo>
                    <a:pt x="145981" y="64294"/>
                  </a:lnTo>
                  <a:lnTo>
                    <a:pt x="153862" y="46831"/>
                  </a:lnTo>
                  <a:lnTo>
                    <a:pt x="164894" y="30956"/>
                  </a:lnTo>
                  <a:lnTo>
                    <a:pt x="174351" y="19050"/>
                  </a:lnTo>
                  <a:lnTo>
                    <a:pt x="183808" y="7937"/>
                  </a:lnTo>
                  <a:lnTo>
                    <a:pt x="188536" y="23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3" name="任意多边形 2432"/>
            <p:cNvSpPr>
              <a:spLocks/>
            </p:cNvSpPr>
            <p:nvPr/>
          </p:nvSpPr>
          <p:spPr bwMode="auto">
            <a:xfrm>
              <a:off x="7632701" y="2874963"/>
              <a:ext cx="366713" cy="301625"/>
            </a:xfrm>
            <a:custGeom>
              <a:avLst/>
              <a:gdLst>
                <a:gd name="connsiteX0" fmla="*/ 79375 w 366713"/>
                <a:gd name="connsiteY0" fmla="*/ 201612 h 301625"/>
                <a:gd name="connsiteX1" fmla="*/ 79375 w 366713"/>
                <a:gd name="connsiteY1" fmla="*/ 301625 h 301625"/>
                <a:gd name="connsiteX2" fmla="*/ 14287 w 366713"/>
                <a:gd name="connsiteY2" fmla="*/ 301625 h 301625"/>
                <a:gd name="connsiteX3" fmla="*/ 14287 w 366713"/>
                <a:gd name="connsiteY3" fmla="*/ 250418 h 301625"/>
                <a:gd name="connsiteX4" fmla="*/ 131743 w 366713"/>
                <a:gd name="connsiteY4" fmla="*/ 163512 h 301625"/>
                <a:gd name="connsiteX5" fmla="*/ 161925 w 366713"/>
                <a:gd name="connsiteY5" fmla="*/ 182562 h 301625"/>
                <a:gd name="connsiteX6" fmla="*/ 161925 w 366713"/>
                <a:gd name="connsiteY6" fmla="*/ 301625 h 301625"/>
                <a:gd name="connsiteX7" fmla="*/ 100012 w 366713"/>
                <a:gd name="connsiteY7" fmla="*/ 301625 h 301625"/>
                <a:gd name="connsiteX8" fmla="*/ 100012 w 366713"/>
                <a:gd name="connsiteY8" fmla="*/ 187325 h 301625"/>
                <a:gd name="connsiteX9" fmla="*/ 246062 w 366713"/>
                <a:gd name="connsiteY9" fmla="*/ 139700 h 301625"/>
                <a:gd name="connsiteX10" fmla="*/ 246062 w 366713"/>
                <a:gd name="connsiteY10" fmla="*/ 301625 h 301625"/>
                <a:gd name="connsiteX11" fmla="*/ 182562 w 366713"/>
                <a:gd name="connsiteY11" fmla="*/ 301625 h 301625"/>
                <a:gd name="connsiteX12" fmla="*/ 182562 w 366713"/>
                <a:gd name="connsiteY12" fmla="*/ 192346 h 301625"/>
                <a:gd name="connsiteX13" fmla="*/ 184130 w 366713"/>
                <a:gd name="connsiteY13" fmla="*/ 193941 h 301625"/>
                <a:gd name="connsiteX14" fmla="*/ 330200 w 366713"/>
                <a:gd name="connsiteY14" fmla="*/ 69850 h 301625"/>
                <a:gd name="connsiteX15" fmla="*/ 330200 w 366713"/>
                <a:gd name="connsiteY15" fmla="*/ 301625 h 301625"/>
                <a:gd name="connsiteX16" fmla="*/ 265112 w 366713"/>
                <a:gd name="connsiteY16" fmla="*/ 301625 h 301625"/>
                <a:gd name="connsiteX17" fmla="*/ 265112 w 366713"/>
                <a:gd name="connsiteY17" fmla="*/ 124011 h 301625"/>
                <a:gd name="connsiteX18" fmla="*/ 279211 w 366713"/>
                <a:gd name="connsiteY18" fmla="*/ 0 h 301625"/>
                <a:gd name="connsiteX19" fmla="*/ 366713 w 366713"/>
                <a:gd name="connsiteY19" fmla="*/ 3996 h 301625"/>
                <a:gd name="connsiteX20" fmla="*/ 356372 w 366713"/>
                <a:gd name="connsiteY20" fmla="*/ 90312 h 301625"/>
                <a:gd name="connsiteX21" fmla="*/ 333303 w 366713"/>
                <a:gd name="connsiteY21" fmla="*/ 88714 h 301625"/>
                <a:gd name="connsiteX22" fmla="*/ 338872 w 366713"/>
                <a:gd name="connsiteY22" fmla="*/ 43158 h 301625"/>
                <a:gd name="connsiteX23" fmla="*/ 184550 w 366713"/>
                <a:gd name="connsiteY23" fmla="*/ 174231 h 301625"/>
                <a:gd name="connsiteX24" fmla="*/ 132049 w 366713"/>
                <a:gd name="connsiteY24" fmla="*/ 143860 h 301625"/>
                <a:gd name="connsiteX25" fmla="*/ 15114 w 366713"/>
                <a:gd name="connsiteY25" fmla="*/ 231775 h 301625"/>
                <a:gd name="connsiteX26" fmla="*/ 0 w 366713"/>
                <a:gd name="connsiteY26" fmla="*/ 213393 h 301625"/>
                <a:gd name="connsiteX27" fmla="*/ 130458 w 366713"/>
                <a:gd name="connsiteY27" fmla="*/ 114289 h 301625"/>
                <a:gd name="connsiteX28" fmla="*/ 181368 w 366713"/>
                <a:gd name="connsiteY28" fmla="*/ 143860 h 301625"/>
                <a:gd name="connsiteX29" fmla="*/ 322167 w 366713"/>
                <a:gd name="connsiteY29" fmla="*/ 25575 h 301625"/>
                <a:gd name="connsiteX30" fmla="*/ 278416 w 366713"/>
                <a:gd name="connsiteY30" fmla="*/ 22378 h 3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66713" h="301625">
                  <a:moveTo>
                    <a:pt x="79375" y="201612"/>
                  </a:moveTo>
                  <a:lnTo>
                    <a:pt x="79375" y="301625"/>
                  </a:lnTo>
                  <a:lnTo>
                    <a:pt x="14287" y="301625"/>
                  </a:lnTo>
                  <a:lnTo>
                    <a:pt x="14287" y="250418"/>
                  </a:lnTo>
                  <a:close/>
                  <a:moveTo>
                    <a:pt x="131743" y="163512"/>
                  </a:moveTo>
                  <a:lnTo>
                    <a:pt x="161925" y="182562"/>
                  </a:lnTo>
                  <a:lnTo>
                    <a:pt x="161925" y="301625"/>
                  </a:lnTo>
                  <a:lnTo>
                    <a:pt x="100012" y="301625"/>
                  </a:lnTo>
                  <a:lnTo>
                    <a:pt x="100012" y="187325"/>
                  </a:lnTo>
                  <a:close/>
                  <a:moveTo>
                    <a:pt x="246062" y="139700"/>
                  </a:moveTo>
                  <a:lnTo>
                    <a:pt x="246062" y="301625"/>
                  </a:lnTo>
                  <a:lnTo>
                    <a:pt x="182562" y="301625"/>
                  </a:lnTo>
                  <a:lnTo>
                    <a:pt x="182562" y="192346"/>
                  </a:lnTo>
                  <a:lnTo>
                    <a:pt x="184130" y="193941"/>
                  </a:lnTo>
                  <a:close/>
                  <a:moveTo>
                    <a:pt x="330200" y="69850"/>
                  </a:moveTo>
                  <a:lnTo>
                    <a:pt x="330200" y="301625"/>
                  </a:lnTo>
                  <a:lnTo>
                    <a:pt x="265112" y="301625"/>
                  </a:lnTo>
                  <a:lnTo>
                    <a:pt x="265112" y="124011"/>
                  </a:lnTo>
                  <a:close/>
                  <a:moveTo>
                    <a:pt x="279211" y="0"/>
                  </a:moveTo>
                  <a:lnTo>
                    <a:pt x="366713" y="3996"/>
                  </a:lnTo>
                  <a:lnTo>
                    <a:pt x="356372" y="90312"/>
                  </a:lnTo>
                  <a:lnTo>
                    <a:pt x="333303" y="88714"/>
                  </a:lnTo>
                  <a:lnTo>
                    <a:pt x="338872" y="43158"/>
                  </a:lnTo>
                  <a:lnTo>
                    <a:pt x="184550" y="174231"/>
                  </a:lnTo>
                  <a:lnTo>
                    <a:pt x="132049" y="143860"/>
                  </a:lnTo>
                  <a:lnTo>
                    <a:pt x="15114" y="231775"/>
                  </a:lnTo>
                  <a:lnTo>
                    <a:pt x="0" y="213393"/>
                  </a:lnTo>
                  <a:lnTo>
                    <a:pt x="130458" y="114289"/>
                  </a:lnTo>
                  <a:lnTo>
                    <a:pt x="181368" y="143860"/>
                  </a:lnTo>
                  <a:lnTo>
                    <a:pt x="322167" y="25575"/>
                  </a:lnTo>
                  <a:lnTo>
                    <a:pt x="278416" y="223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35" tIns="45717" rIns="91435" bIns="45717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23"/>
          <p:cNvSpPr txBox="1"/>
          <p:nvPr/>
        </p:nvSpPr>
        <p:spPr>
          <a:xfrm>
            <a:off x="1581222" y="2343203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81224" y="2077751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1581222" y="4945944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1581224" y="4680492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8990604" y="3736160"/>
            <a:ext cx="245909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4"/>
          <p:cNvSpPr txBox="1"/>
          <p:nvPr/>
        </p:nvSpPr>
        <p:spPr>
          <a:xfrm>
            <a:off x="8990606" y="3470708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4" grpId="0" animBg="1"/>
      <p:bldP spid="4145" grpId="0" animBg="1"/>
      <p:bldP spid="4146" grpId="0" animBg="1"/>
      <p:bldP spid="4147" grpId="0" animBg="1"/>
      <p:bldP spid="4148" grpId="0" animBg="1"/>
      <p:bldP spid="4149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76212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718628"/>
            <a:ext cx="12877800" cy="2553881"/>
          </a:xfrm>
          <a:prstGeom prst="rect">
            <a:avLst/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29375" y="3585953"/>
            <a:ext cx="2506303" cy="538131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tabLst>
                <a:tab pos="990402" algn="l"/>
              </a:tabLst>
            </a:pPr>
            <a:r>
              <a:rPr lang="zh-CN" altLang="en-US" sz="32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竞聘岗位</a:t>
            </a:r>
            <a:endParaRPr lang="en-SG" altLang="zh-CN" sz="32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5816" y="4171113"/>
            <a:ext cx="5599862" cy="434509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replace text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12480" y="3424100"/>
            <a:ext cx="976609" cy="1399965"/>
          </a:xfrm>
          <a:prstGeom prst="rect">
            <a:avLst/>
          </a:prstGeom>
          <a:noFill/>
        </p:spPr>
        <p:txBody>
          <a:bodyPr wrap="none" lIns="45305" tIns="22653" rIns="45305" bIns="22653" rtlCol="0">
            <a:spAutoFit/>
          </a:bodyPr>
          <a:lstStyle/>
          <a:p>
            <a:r>
              <a:rPr lang="en-US" altLang="zh-CN" sz="8800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lang="zh-CN" altLang="en-US" sz="8800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094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602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5" grpId="0"/>
      <p:bldP spid="46" grpId="0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/>
        </p:nvSpPr>
        <p:spPr>
          <a:xfrm>
            <a:off x="1183396" y="-34108"/>
            <a:ext cx="11650643" cy="7247630"/>
          </a:xfrm>
          <a:custGeom>
            <a:avLst/>
            <a:gdLst>
              <a:gd name="connsiteX0" fmla="*/ 0 w 3131840"/>
              <a:gd name="connsiteY0" fmla="*/ 0 h 3131840"/>
              <a:gd name="connsiteX1" fmla="*/ 3131840 w 3131840"/>
              <a:gd name="connsiteY1" fmla="*/ 0 h 3131840"/>
              <a:gd name="connsiteX2" fmla="*/ 3131840 w 3131840"/>
              <a:gd name="connsiteY2" fmla="*/ 3131840 h 3131840"/>
              <a:gd name="connsiteX3" fmla="*/ 0 w 3131840"/>
              <a:gd name="connsiteY3" fmla="*/ 3131840 h 3131840"/>
              <a:gd name="connsiteX4" fmla="*/ 0 w 3131840"/>
              <a:gd name="connsiteY4" fmla="*/ 0 h 3131840"/>
              <a:gd name="connsiteX0" fmla="*/ 0 w 8048397"/>
              <a:gd name="connsiteY0" fmla="*/ 1987826 h 5119666"/>
              <a:gd name="connsiteX1" fmla="*/ 8048397 w 8048397"/>
              <a:gd name="connsiteY1" fmla="*/ 0 h 5119666"/>
              <a:gd name="connsiteX2" fmla="*/ 3131840 w 8048397"/>
              <a:gd name="connsiteY2" fmla="*/ 5119666 h 5119666"/>
              <a:gd name="connsiteX3" fmla="*/ 0 w 8048397"/>
              <a:gd name="connsiteY3" fmla="*/ 5119666 h 5119666"/>
              <a:gd name="connsiteX4" fmla="*/ 0 w 8048397"/>
              <a:gd name="connsiteY4" fmla="*/ 1987826 h 5119666"/>
              <a:gd name="connsiteX0" fmla="*/ 0 w 8048397"/>
              <a:gd name="connsiteY0" fmla="*/ 1987826 h 5134136"/>
              <a:gd name="connsiteX1" fmla="*/ 8048397 w 8048397"/>
              <a:gd name="connsiteY1" fmla="*/ 0 h 5134136"/>
              <a:gd name="connsiteX2" fmla="*/ 4176869 w 8048397"/>
              <a:gd name="connsiteY2" fmla="*/ 5134136 h 5134136"/>
              <a:gd name="connsiteX3" fmla="*/ 0 w 8048397"/>
              <a:gd name="connsiteY3" fmla="*/ 5119666 h 5134136"/>
              <a:gd name="connsiteX4" fmla="*/ 0 w 8048397"/>
              <a:gd name="connsiteY4" fmla="*/ 1987826 h 5134136"/>
              <a:gd name="connsiteX0" fmla="*/ 0 w 7075940"/>
              <a:gd name="connsiteY0" fmla="*/ 2016765 h 5163075"/>
              <a:gd name="connsiteX1" fmla="*/ 7075940 w 7075940"/>
              <a:gd name="connsiteY1" fmla="*/ 0 h 5163075"/>
              <a:gd name="connsiteX2" fmla="*/ 4176869 w 7075940"/>
              <a:gd name="connsiteY2" fmla="*/ 5163075 h 5163075"/>
              <a:gd name="connsiteX3" fmla="*/ 0 w 7075940"/>
              <a:gd name="connsiteY3" fmla="*/ 5148605 h 5163075"/>
              <a:gd name="connsiteX4" fmla="*/ 0 w 7075940"/>
              <a:gd name="connsiteY4" fmla="*/ 2016765 h 5163075"/>
              <a:gd name="connsiteX0" fmla="*/ 0 w 8634569"/>
              <a:gd name="connsiteY0" fmla="*/ 2016765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0 w 8634569"/>
              <a:gd name="connsiteY4" fmla="*/ 2016765 h 5153580"/>
              <a:gd name="connsiteX0" fmla="*/ 48416 w 8634569"/>
              <a:gd name="connsiteY0" fmla="*/ 1466033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48416 w 8634569"/>
              <a:gd name="connsiteY4" fmla="*/ 1466033 h 5153580"/>
              <a:gd name="connsiteX0" fmla="*/ 48416 w 9312397"/>
              <a:gd name="connsiteY0" fmla="*/ 1466033 h 5153580"/>
              <a:gd name="connsiteX1" fmla="*/ 7075940 w 9312397"/>
              <a:gd name="connsiteY1" fmla="*/ 0 h 5153580"/>
              <a:gd name="connsiteX2" fmla="*/ 9312397 w 9312397"/>
              <a:gd name="connsiteY2" fmla="*/ 5153580 h 5153580"/>
              <a:gd name="connsiteX3" fmla="*/ 0 w 9312397"/>
              <a:gd name="connsiteY3" fmla="*/ 5148605 h 5153580"/>
              <a:gd name="connsiteX4" fmla="*/ 48416 w 9312397"/>
              <a:gd name="connsiteY4" fmla="*/ 1466033 h 5153580"/>
              <a:gd name="connsiteX0" fmla="*/ 48416 w 9312397"/>
              <a:gd name="connsiteY0" fmla="*/ 1456538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48416 w 9312397"/>
              <a:gd name="connsiteY4" fmla="*/ 1456538 h 5144085"/>
              <a:gd name="connsiteX0" fmla="*/ 16139 w 9312397"/>
              <a:gd name="connsiteY0" fmla="*/ 1447042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16139 w 9312397"/>
              <a:gd name="connsiteY4" fmla="*/ 1447042 h 5144085"/>
              <a:gd name="connsiteX0" fmla="*/ 16139 w 12959758"/>
              <a:gd name="connsiteY0" fmla="*/ 1447042 h 5139110"/>
              <a:gd name="connsiteX1" fmla="*/ 5930088 w 12959758"/>
              <a:gd name="connsiteY1" fmla="*/ 0 h 5139110"/>
              <a:gd name="connsiteX2" fmla="*/ 12959758 w 12959758"/>
              <a:gd name="connsiteY2" fmla="*/ 2665793 h 5139110"/>
              <a:gd name="connsiteX3" fmla="*/ 0 w 12959758"/>
              <a:gd name="connsiteY3" fmla="*/ 5139110 h 5139110"/>
              <a:gd name="connsiteX4" fmla="*/ 16139 w 12959758"/>
              <a:gd name="connsiteY4" fmla="*/ 1447042 h 5139110"/>
              <a:gd name="connsiteX0" fmla="*/ 1420211 w 12959758"/>
              <a:gd name="connsiteY0" fmla="*/ 1912316 h 5139110"/>
              <a:gd name="connsiteX1" fmla="*/ 5930088 w 12959758"/>
              <a:gd name="connsiteY1" fmla="*/ 0 h 5139110"/>
              <a:gd name="connsiteX2" fmla="*/ 12959758 w 12959758"/>
              <a:gd name="connsiteY2" fmla="*/ 2665793 h 5139110"/>
              <a:gd name="connsiteX3" fmla="*/ 0 w 12959758"/>
              <a:gd name="connsiteY3" fmla="*/ 5139110 h 5139110"/>
              <a:gd name="connsiteX4" fmla="*/ 1420211 w 12959758"/>
              <a:gd name="connsiteY4" fmla="*/ 1912316 h 5139110"/>
              <a:gd name="connsiteX0" fmla="*/ 57 w 11539604"/>
              <a:gd name="connsiteY0" fmla="*/ 1912316 h 4284526"/>
              <a:gd name="connsiteX1" fmla="*/ 4509934 w 11539604"/>
              <a:gd name="connsiteY1" fmla="*/ 0 h 4284526"/>
              <a:gd name="connsiteX2" fmla="*/ 11539604 w 11539604"/>
              <a:gd name="connsiteY2" fmla="*/ 2665793 h 4284526"/>
              <a:gd name="connsiteX3" fmla="*/ 371249 w 11539604"/>
              <a:gd name="connsiteY3" fmla="*/ 4284526 h 4284526"/>
              <a:gd name="connsiteX4" fmla="*/ 57 w 11539604"/>
              <a:gd name="connsiteY4" fmla="*/ 1912316 h 4284526"/>
              <a:gd name="connsiteX0" fmla="*/ 43 w 11539590"/>
              <a:gd name="connsiteY0" fmla="*/ 1912316 h 4284526"/>
              <a:gd name="connsiteX1" fmla="*/ 4509920 w 11539590"/>
              <a:gd name="connsiteY1" fmla="*/ 0 h 4284526"/>
              <a:gd name="connsiteX2" fmla="*/ 11539590 w 11539590"/>
              <a:gd name="connsiteY2" fmla="*/ 2665793 h 4284526"/>
              <a:gd name="connsiteX3" fmla="*/ 371235 w 11539590"/>
              <a:gd name="connsiteY3" fmla="*/ 4284526 h 4284526"/>
              <a:gd name="connsiteX4" fmla="*/ 43 w 11539590"/>
              <a:gd name="connsiteY4" fmla="*/ 1912316 h 4284526"/>
              <a:gd name="connsiteX0" fmla="*/ 43 w 14041100"/>
              <a:gd name="connsiteY0" fmla="*/ 1912316 h 4284526"/>
              <a:gd name="connsiteX1" fmla="*/ 4509920 w 14041100"/>
              <a:gd name="connsiteY1" fmla="*/ 0 h 4284526"/>
              <a:gd name="connsiteX2" fmla="*/ 14041100 w 14041100"/>
              <a:gd name="connsiteY2" fmla="*/ 1678274 h 4284526"/>
              <a:gd name="connsiteX3" fmla="*/ 371235 w 14041100"/>
              <a:gd name="connsiteY3" fmla="*/ 4284526 h 4284526"/>
              <a:gd name="connsiteX4" fmla="*/ 43 w 14041100"/>
              <a:gd name="connsiteY4" fmla="*/ 1912316 h 4284526"/>
              <a:gd name="connsiteX0" fmla="*/ 4 w 14041061"/>
              <a:gd name="connsiteY0" fmla="*/ 1912316 h 5139110"/>
              <a:gd name="connsiteX1" fmla="*/ 4509881 w 14041061"/>
              <a:gd name="connsiteY1" fmla="*/ 0 h 5139110"/>
              <a:gd name="connsiteX2" fmla="*/ 14041061 w 14041061"/>
              <a:gd name="connsiteY2" fmla="*/ 1678274 h 5139110"/>
              <a:gd name="connsiteX3" fmla="*/ 6100458 w 14041061"/>
              <a:gd name="connsiteY3" fmla="*/ 5139110 h 5139110"/>
              <a:gd name="connsiteX4" fmla="*/ 4 w 14041061"/>
              <a:gd name="connsiteY4" fmla="*/ 1912316 h 51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1061" h="5139110">
                <a:moveTo>
                  <a:pt x="4" y="1912316"/>
                </a:moveTo>
                <a:lnTo>
                  <a:pt x="4509881" y="0"/>
                </a:lnTo>
                <a:lnTo>
                  <a:pt x="14041061" y="1678274"/>
                </a:lnTo>
                <a:lnTo>
                  <a:pt x="6100458" y="5139110"/>
                </a:lnTo>
                <a:cubicBezTo>
                  <a:pt x="6218809" y="4544612"/>
                  <a:pt x="-5376" y="3143005"/>
                  <a:pt x="4" y="19123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矩形 4"/>
          <p:cNvSpPr/>
          <p:nvPr/>
        </p:nvSpPr>
        <p:spPr>
          <a:xfrm>
            <a:off x="1172063" y="-24218"/>
            <a:ext cx="10780212" cy="7261021"/>
          </a:xfrm>
          <a:custGeom>
            <a:avLst/>
            <a:gdLst>
              <a:gd name="connsiteX0" fmla="*/ 0 w 3131840"/>
              <a:gd name="connsiteY0" fmla="*/ 0 h 3131840"/>
              <a:gd name="connsiteX1" fmla="*/ 3131840 w 3131840"/>
              <a:gd name="connsiteY1" fmla="*/ 0 h 3131840"/>
              <a:gd name="connsiteX2" fmla="*/ 3131840 w 3131840"/>
              <a:gd name="connsiteY2" fmla="*/ 3131840 h 3131840"/>
              <a:gd name="connsiteX3" fmla="*/ 0 w 3131840"/>
              <a:gd name="connsiteY3" fmla="*/ 3131840 h 3131840"/>
              <a:gd name="connsiteX4" fmla="*/ 0 w 3131840"/>
              <a:gd name="connsiteY4" fmla="*/ 0 h 3131840"/>
              <a:gd name="connsiteX0" fmla="*/ 0 w 8048397"/>
              <a:gd name="connsiteY0" fmla="*/ 1987826 h 5119666"/>
              <a:gd name="connsiteX1" fmla="*/ 8048397 w 8048397"/>
              <a:gd name="connsiteY1" fmla="*/ 0 h 5119666"/>
              <a:gd name="connsiteX2" fmla="*/ 3131840 w 8048397"/>
              <a:gd name="connsiteY2" fmla="*/ 5119666 h 5119666"/>
              <a:gd name="connsiteX3" fmla="*/ 0 w 8048397"/>
              <a:gd name="connsiteY3" fmla="*/ 5119666 h 5119666"/>
              <a:gd name="connsiteX4" fmla="*/ 0 w 8048397"/>
              <a:gd name="connsiteY4" fmla="*/ 1987826 h 5119666"/>
              <a:gd name="connsiteX0" fmla="*/ 0 w 8048397"/>
              <a:gd name="connsiteY0" fmla="*/ 1987826 h 5134136"/>
              <a:gd name="connsiteX1" fmla="*/ 8048397 w 8048397"/>
              <a:gd name="connsiteY1" fmla="*/ 0 h 5134136"/>
              <a:gd name="connsiteX2" fmla="*/ 4176869 w 8048397"/>
              <a:gd name="connsiteY2" fmla="*/ 5134136 h 5134136"/>
              <a:gd name="connsiteX3" fmla="*/ 0 w 8048397"/>
              <a:gd name="connsiteY3" fmla="*/ 5119666 h 5134136"/>
              <a:gd name="connsiteX4" fmla="*/ 0 w 8048397"/>
              <a:gd name="connsiteY4" fmla="*/ 1987826 h 5134136"/>
              <a:gd name="connsiteX0" fmla="*/ 0 w 7075940"/>
              <a:gd name="connsiteY0" fmla="*/ 2016765 h 5163075"/>
              <a:gd name="connsiteX1" fmla="*/ 7075940 w 7075940"/>
              <a:gd name="connsiteY1" fmla="*/ 0 h 5163075"/>
              <a:gd name="connsiteX2" fmla="*/ 4176869 w 7075940"/>
              <a:gd name="connsiteY2" fmla="*/ 5163075 h 5163075"/>
              <a:gd name="connsiteX3" fmla="*/ 0 w 7075940"/>
              <a:gd name="connsiteY3" fmla="*/ 5148605 h 5163075"/>
              <a:gd name="connsiteX4" fmla="*/ 0 w 7075940"/>
              <a:gd name="connsiteY4" fmla="*/ 2016765 h 5163075"/>
              <a:gd name="connsiteX0" fmla="*/ 0 w 8634569"/>
              <a:gd name="connsiteY0" fmla="*/ 2016765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0 w 8634569"/>
              <a:gd name="connsiteY4" fmla="*/ 2016765 h 5153580"/>
              <a:gd name="connsiteX0" fmla="*/ 48416 w 8634569"/>
              <a:gd name="connsiteY0" fmla="*/ 1466033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48416 w 8634569"/>
              <a:gd name="connsiteY4" fmla="*/ 1466033 h 5153580"/>
              <a:gd name="connsiteX0" fmla="*/ 48416 w 9312397"/>
              <a:gd name="connsiteY0" fmla="*/ 1466033 h 5153580"/>
              <a:gd name="connsiteX1" fmla="*/ 7075940 w 9312397"/>
              <a:gd name="connsiteY1" fmla="*/ 0 h 5153580"/>
              <a:gd name="connsiteX2" fmla="*/ 9312397 w 9312397"/>
              <a:gd name="connsiteY2" fmla="*/ 5153580 h 5153580"/>
              <a:gd name="connsiteX3" fmla="*/ 0 w 9312397"/>
              <a:gd name="connsiteY3" fmla="*/ 5148605 h 5153580"/>
              <a:gd name="connsiteX4" fmla="*/ 48416 w 9312397"/>
              <a:gd name="connsiteY4" fmla="*/ 1466033 h 5153580"/>
              <a:gd name="connsiteX0" fmla="*/ 48416 w 9312397"/>
              <a:gd name="connsiteY0" fmla="*/ 1456538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48416 w 9312397"/>
              <a:gd name="connsiteY4" fmla="*/ 1456538 h 5144085"/>
              <a:gd name="connsiteX0" fmla="*/ 16139 w 9312397"/>
              <a:gd name="connsiteY0" fmla="*/ 1447042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16139 w 9312397"/>
              <a:gd name="connsiteY4" fmla="*/ 1447042 h 5144085"/>
              <a:gd name="connsiteX0" fmla="*/ 16139 w 12959758"/>
              <a:gd name="connsiteY0" fmla="*/ 1447042 h 5139110"/>
              <a:gd name="connsiteX1" fmla="*/ 5930088 w 12959758"/>
              <a:gd name="connsiteY1" fmla="*/ 0 h 5139110"/>
              <a:gd name="connsiteX2" fmla="*/ 12959758 w 12959758"/>
              <a:gd name="connsiteY2" fmla="*/ 2665793 h 5139110"/>
              <a:gd name="connsiteX3" fmla="*/ 0 w 12959758"/>
              <a:gd name="connsiteY3" fmla="*/ 5139110 h 5139110"/>
              <a:gd name="connsiteX4" fmla="*/ 16139 w 12959758"/>
              <a:gd name="connsiteY4" fmla="*/ 1447042 h 5139110"/>
              <a:gd name="connsiteX0" fmla="*/ 1420211 w 12959758"/>
              <a:gd name="connsiteY0" fmla="*/ 1912316 h 5139110"/>
              <a:gd name="connsiteX1" fmla="*/ 5930088 w 12959758"/>
              <a:gd name="connsiteY1" fmla="*/ 0 h 5139110"/>
              <a:gd name="connsiteX2" fmla="*/ 12959758 w 12959758"/>
              <a:gd name="connsiteY2" fmla="*/ 2665793 h 5139110"/>
              <a:gd name="connsiteX3" fmla="*/ 0 w 12959758"/>
              <a:gd name="connsiteY3" fmla="*/ 5139110 h 5139110"/>
              <a:gd name="connsiteX4" fmla="*/ 1420211 w 12959758"/>
              <a:gd name="connsiteY4" fmla="*/ 1912316 h 5139110"/>
              <a:gd name="connsiteX0" fmla="*/ 57 w 11539604"/>
              <a:gd name="connsiteY0" fmla="*/ 1912316 h 4284526"/>
              <a:gd name="connsiteX1" fmla="*/ 4509934 w 11539604"/>
              <a:gd name="connsiteY1" fmla="*/ 0 h 4284526"/>
              <a:gd name="connsiteX2" fmla="*/ 11539604 w 11539604"/>
              <a:gd name="connsiteY2" fmla="*/ 2665793 h 4284526"/>
              <a:gd name="connsiteX3" fmla="*/ 371249 w 11539604"/>
              <a:gd name="connsiteY3" fmla="*/ 4284526 h 4284526"/>
              <a:gd name="connsiteX4" fmla="*/ 57 w 11539604"/>
              <a:gd name="connsiteY4" fmla="*/ 1912316 h 4284526"/>
              <a:gd name="connsiteX0" fmla="*/ 43 w 11539590"/>
              <a:gd name="connsiteY0" fmla="*/ 1912316 h 4284526"/>
              <a:gd name="connsiteX1" fmla="*/ 4509920 w 11539590"/>
              <a:gd name="connsiteY1" fmla="*/ 0 h 4284526"/>
              <a:gd name="connsiteX2" fmla="*/ 11539590 w 11539590"/>
              <a:gd name="connsiteY2" fmla="*/ 2665793 h 4284526"/>
              <a:gd name="connsiteX3" fmla="*/ 371235 w 11539590"/>
              <a:gd name="connsiteY3" fmla="*/ 4284526 h 4284526"/>
              <a:gd name="connsiteX4" fmla="*/ 43 w 11539590"/>
              <a:gd name="connsiteY4" fmla="*/ 1912316 h 4284526"/>
              <a:gd name="connsiteX0" fmla="*/ 2 w 11539549"/>
              <a:gd name="connsiteY0" fmla="*/ 1912316 h 5148605"/>
              <a:gd name="connsiteX1" fmla="*/ 4509879 w 11539549"/>
              <a:gd name="connsiteY1" fmla="*/ 0 h 5148605"/>
              <a:gd name="connsiteX2" fmla="*/ 11539549 w 11539549"/>
              <a:gd name="connsiteY2" fmla="*/ 2665793 h 5148605"/>
              <a:gd name="connsiteX3" fmla="*/ 9166822 w 11539549"/>
              <a:gd name="connsiteY3" fmla="*/ 5148605 h 5148605"/>
              <a:gd name="connsiteX4" fmla="*/ 2 w 11539549"/>
              <a:gd name="connsiteY4" fmla="*/ 1912316 h 5148605"/>
              <a:gd name="connsiteX0" fmla="*/ 4 w 11539551"/>
              <a:gd name="connsiteY0" fmla="*/ 1912316 h 5148605"/>
              <a:gd name="connsiteX1" fmla="*/ 4509881 w 11539551"/>
              <a:gd name="connsiteY1" fmla="*/ 0 h 5148605"/>
              <a:gd name="connsiteX2" fmla="*/ 11539551 w 11539551"/>
              <a:gd name="connsiteY2" fmla="*/ 2665793 h 5148605"/>
              <a:gd name="connsiteX3" fmla="*/ 9166824 w 11539551"/>
              <a:gd name="connsiteY3" fmla="*/ 5148605 h 5148605"/>
              <a:gd name="connsiteX4" fmla="*/ 4 w 11539551"/>
              <a:gd name="connsiteY4" fmla="*/ 1912316 h 5148605"/>
              <a:gd name="connsiteX0" fmla="*/ 4 w 12992040"/>
              <a:gd name="connsiteY0" fmla="*/ 1912316 h 5148605"/>
              <a:gd name="connsiteX1" fmla="*/ 4509881 w 12992040"/>
              <a:gd name="connsiteY1" fmla="*/ 0 h 5148605"/>
              <a:gd name="connsiteX2" fmla="*/ 12992040 w 12992040"/>
              <a:gd name="connsiteY2" fmla="*/ 2475886 h 5148605"/>
              <a:gd name="connsiteX3" fmla="*/ 9166824 w 12992040"/>
              <a:gd name="connsiteY3" fmla="*/ 5148605 h 5148605"/>
              <a:gd name="connsiteX4" fmla="*/ 4 w 12992040"/>
              <a:gd name="connsiteY4" fmla="*/ 1912316 h 514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2040" h="5148605">
                <a:moveTo>
                  <a:pt x="4" y="1912316"/>
                </a:moveTo>
                <a:lnTo>
                  <a:pt x="4509881" y="0"/>
                </a:lnTo>
                <a:lnTo>
                  <a:pt x="12992040" y="2475886"/>
                </a:lnTo>
                <a:lnTo>
                  <a:pt x="9166824" y="5148605"/>
                </a:lnTo>
                <a:cubicBezTo>
                  <a:pt x="6590001" y="4639565"/>
                  <a:pt x="-5376" y="3143005"/>
                  <a:pt x="4" y="19123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26547" y="-15676"/>
            <a:ext cx="7727009" cy="7254647"/>
          </a:xfrm>
          <a:custGeom>
            <a:avLst/>
            <a:gdLst>
              <a:gd name="connsiteX0" fmla="*/ 0 w 3131840"/>
              <a:gd name="connsiteY0" fmla="*/ 0 h 3131840"/>
              <a:gd name="connsiteX1" fmla="*/ 3131840 w 3131840"/>
              <a:gd name="connsiteY1" fmla="*/ 0 h 3131840"/>
              <a:gd name="connsiteX2" fmla="*/ 3131840 w 3131840"/>
              <a:gd name="connsiteY2" fmla="*/ 3131840 h 3131840"/>
              <a:gd name="connsiteX3" fmla="*/ 0 w 3131840"/>
              <a:gd name="connsiteY3" fmla="*/ 3131840 h 3131840"/>
              <a:gd name="connsiteX4" fmla="*/ 0 w 3131840"/>
              <a:gd name="connsiteY4" fmla="*/ 0 h 3131840"/>
              <a:gd name="connsiteX0" fmla="*/ 0 w 8048397"/>
              <a:gd name="connsiteY0" fmla="*/ 1987826 h 5119666"/>
              <a:gd name="connsiteX1" fmla="*/ 8048397 w 8048397"/>
              <a:gd name="connsiteY1" fmla="*/ 0 h 5119666"/>
              <a:gd name="connsiteX2" fmla="*/ 3131840 w 8048397"/>
              <a:gd name="connsiteY2" fmla="*/ 5119666 h 5119666"/>
              <a:gd name="connsiteX3" fmla="*/ 0 w 8048397"/>
              <a:gd name="connsiteY3" fmla="*/ 5119666 h 5119666"/>
              <a:gd name="connsiteX4" fmla="*/ 0 w 8048397"/>
              <a:gd name="connsiteY4" fmla="*/ 1987826 h 5119666"/>
              <a:gd name="connsiteX0" fmla="*/ 0 w 8048397"/>
              <a:gd name="connsiteY0" fmla="*/ 1987826 h 5134136"/>
              <a:gd name="connsiteX1" fmla="*/ 8048397 w 8048397"/>
              <a:gd name="connsiteY1" fmla="*/ 0 h 5134136"/>
              <a:gd name="connsiteX2" fmla="*/ 4176869 w 8048397"/>
              <a:gd name="connsiteY2" fmla="*/ 5134136 h 5134136"/>
              <a:gd name="connsiteX3" fmla="*/ 0 w 8048397"/>
              <a:gd name="connsiteY3" fmla="*/ 5119666 h 5134136"/>
              <a:gd name="connsiteX4" fmla="*/ 0 w 8048397"/>
              <a:gd name="connsiteY4" fmla="*/ 1987826 h 5134136"/>
              <a:gd name="connsiteX0" fmla="*/ 0 w 7075940"/>
              <a:gd name="connsiteY0" fmla="*/ 2016765 h 5163075"/>
              <a:gd name="connsiteX1" fmla="*/ 7075940 w 7075940"/>
              <a:gd name="connsiteY1" fmla="*/ 0 h 5163075"/>
              <a:gd name="connsiteX2" fmla="*/ 4176869 w 7075940"/>
              <a:gd name="connsiteY2" fmla="*/ 5163075 h 5163075"/>
              <a:gd name="connsiteX3" fmla="*/ 0 w 7075940"/>
              <a:gd name="connsiteY3" fmla="*/ 5148605 h 5163075"/>
              <a:gd name="connsiteX4" fmla="*/ 0 w 7075940"/>
              <a:gd name="connsiteY4" fmla="*/ 2016765 h 5163075"/>
              <a:gd name="connsiteX0" fmla="*/ 0 w 8634569"/>
              <a:gd name="connsiteY0" fmla="*/ 2016765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0 w 8634569"/>
              <a:gd name="connsiteY4" fmla="*/ 2016765 h 5153580"/>
              <a:gd name="connsiteX0" fmla="*/ 48416 w 8634569"/>
              <a:gd name="connsiteY0" fmla="*/ 1466033 h 5153580"/>
              <a:gd name="connsiteX1" fmla="*/ 7075940 w 8634569"/>
              <a:gd name="connsiteY1" fmla="*/ 0 h 5153580"/>
              <a:gd name="connsiteX2" fmla="*/ 8634569 w 8634569"/>
              <a:gd name="connsiteY2" fmla="*/ 5153580 h 5153580"/>
              <a:gd name="connsiteX3" fmla="*/ 0 w 8634569"/>
              <a:gd name="connsiteY3" fmla="*/ 5148605 h 5153580"/>
              <a:gd name="connsiteX4" fmla="*/ 48416 w 8634569"/>
              <a:gd name="connsiteY4" fmla="*/ 1466033 h 5153580"/>
              <a:gd name="connsiteX0" fmla="*/ 48416 w 9312397"/>
              <a:gd name="connsiteY0" fmla="*/ 1466033 h 5153580"/>
              <a:gd name="connsiteX1" fmla="*/ 7075940 w 9312397"/>
              <a:gd name="connsiteY1" fmla="*/ 0 h 5153580"/>
              <a:gd name="connsiteX2" fmla="*/ 9312397 w 9312397"/>
              <a:gd name="connsiteY2" fmla="*/ 5153580 h 5153580"/>
              <a:gd name="connsiteX3" fmla="*/ 0 w 9312397"/>
              <a:gd name="connsiteY3" fmla="*/ 5148605 h 5153580"/>
              <a:gd name="connsiteX4" fmla="*/ 48416 w 9312397"/>
              <a:gd name="connsiteY4" fmla="*/ 1466033 h 5153580"/>
              <a:gd name="connsiteX0" fmla="*/ 48416 w 9312397"/>
              <a:gd name="connsiteY0" fmla="*/ 1456538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48416 w 9312397"/>
              <a:gd name="connsiteY4" fmla="*/ 1456538 h 5144085"/>
              <a:gd name="connsiteX0" fmla="*/ 16139 w 9312397"/>
              <a:gd name="connsiteY0" fmla="*/ 1447042 h 5144085"/>
              <a:gd name="connsiteX1" fmla="*/ 5930088 w 9312397"/>
              <a:gd name="connsiteY1" fmla="*/ 0 h 5144085"/>
              <a:gd name="connsiteX2" fmla="*/ 9312397 w 9312397"/>
              <a:gd name="connsiteY2" fmla="*/ 5144085 h 5144085"/>
              <a:gd name="connsiteX3" fmla="*/ 0 w 9312397"/>
              <a:gd name="connsiteY3" fmla="*/ 5139110 h 5144085"/>
              <a:gd name="connsiteX4" fmla="*/ 16139 w 9312397"/>
              <a:gd name="connsiteY4" fmla="*/ 1447042 h 514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2397" h="5144085">
                <a:moveTo>
                  <a:pt x="16139" y="1447042"/>
                </a:moveTo>
                <a:lnTo>
                  <a:pt x="5930088" y="0"/>
                </a:lnTo>
                <a:lnTo>
                  <a:pt x="9312397" y="5144085"/>
                </a:lnTo>
                <a:lnTo>
                  <a:pt x="0" y="5139110"/>
                </a:lnTo>
                <a:cubicBezTo>
                  <a:pt x="5380" y="3908421"/>
                  <a:pt x="10759" y="2677731"/>
                  <a:pt x="16139" y="1447042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34435" y="2536338"/>
            <a:ext cx="3095580" cy="92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cap="all" dirty="0">
                <a:solidFill>
                  <a:schemeClr val="bg1"/>
                </a:solidFill>
              </a:rPr>
              <a:t>Add related</a:t>
            </a:r>
          </a:p>
          <a:p>
            <a:pPr>
              <a:lnSpc>
                <a:spcPct val="90000"/>
              </a:lnSpc>
            </a:pPr>
            <a:r>
              <a:rPr lang="en-US" altLang="zh-CN" sz="3600" cap="all" dirty="0">
                <a:solidFill>
                  <a:schemeClr val="bg1"/>
                </a:solidFill>
              </a:rPr>
              <a:t>title words</a:t>
            </a:r>
            <a:endParaRPr lang="zh-CN" altLang="en-US" sz="3600" cap="all" dirty="0">
              <a:solidFill>
                <a:schemeClr val="bg1"/>
              </a:solidFill>
              <a:latin typeface="Impact" panose="020B0806030902050204" pitchFamily="34" charset="0"/>
              <a:ea typeface="DFMincho-SU" panose="02010609010101010101" pitchFamily="1" charset="-128"/>
              <a:cs typeface="Arial" panose="020B0604020202020204" pitchFamily="34" charset="0"/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7034438" y="3340114"/>
            <a:ext cx="3427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。点击添加相关标题文字，点击添加相关标题文字，点击添加相关标题文字，点击添加相关标题文字。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</a:r>
            <a:endParaRPr lang="en-US" sz="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4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5" grpId="0" animBg="1"/>
      <p:bldP spid="1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>
            <a:off x="795" y="448"/>
            <a:ext cx="9301115" cy="7231757"/>
          </a:xfrm>
          <a:prstGeom prst="rt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117615" y="2168612"/>
            <a:ext cx="2697842" cy="60932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2787231" y="2096765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BB600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FBB60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36664" y="3082899"/>
            <a:ext cx="2697842" cy="60932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4006280" y="3011052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BB600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FBB60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64285" y="4058138"/>
            <a:ext cx="2697842" cy="60932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5133901" y="3986292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BB600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FBB60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81430" y="5033378"/>
            <a:ext cx="2697842" cy="60932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6551046" y="4961531"/>
            <a:ext cx="860230" cy="709226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BB600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4000" dirty="0">
              <a:solidFill>
                <a:srgbClr val="FBB60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95760" y="371273"/>
            <a:ext cx="2850081" cy="83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cap="all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sz="4000" b="1" cap="all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000" b="1" cap="all" dirty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2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1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7"/>
          <p:cNvSpPr/>
          <p:nvPr/>
        </p:nvSpPr>
        <p:spPr>
          <a:xfrm>
            <a:off x="6463470" y="2370411"/>
            <a:ext cx="1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785"/>
          <p:cNvSpPr/>
          <p:nvPr/>
        </p:nvSpPr>
        <p:spPr>
          <a:xfrm>
            <a:off x="6463468" y="2370413"/>
            <a:ext cx="4364259" cy="143019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786"/>
          <p:cNvSpPr/>
          <p:nvPr/>
        </p:nvSpPr>
        <p:spPr>
          <a:xfrm>
            <a:off x="6469727" y="2370411"/>
            <a:ext cx="2195274" cy="1430197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788"/>
          <p:cNvSpPr/>
          <p:nvPr/>
        </p:nvSpPr>
        <p:spPr>
          <a:xfrm flipH="1">
            <a:off x="4277458" y="2370411"/>
            <a:ext cx="2186813" cy="1422435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789"/>
          <p:cNvSpPr/>
          <p:nvPr/>
        </p:nvSpPr>
        <p:spPr>
          <a:xfrm flipH="1">
            <a:off x="2091449" y="2370411"/>
            <a:ext cx="4372020" cy="143795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0" tIns="0" rIns="0" bIns="0"/>
          <a:lstStyle/>
          <a:p>
            <a:pPr defTabSz="24106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1794"/>
          <p:cNvSpPr/>
          <p:nvPr/>
        </p:nvSpPr>
        <p:spPr>
          <a:xfrm>
            <a:off x="1106512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796"/>
          <p:cNvSpPr/>
          <p:nvPr/>
        </p:nvSpPr>
        <p:spPr>
          <a:xfrm>
            <a:off x="3281581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798"/>
          <p:cNvSpPr/>
          <p:nvPr/>
        </p:nvSpPr>
        <p:spPr>
          <a:xfrm>
            <a:off x="5441358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800"/>
          <p:cNvSpPr/>
          <p:nvPr/>
        </p:nvSpPr>
        <p:spPr>
          <a:xfrm>
            <a:off x="7573757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802"/>
          <p:cNvSpPr/>
          <p:nvPr/>
        </p:nvSpPr>
        <p:spPr>
          <a:xfrm>
            <a:off x="9731885" y="3538660"/>
            <a:ext cx="1995392" cy="62114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805"/>
          <p:cNvSpPr/>
          <p:nvPr/>
        </p:nvSpPr>
        <p:spPr>
          <a:xfrm>
            <a:off x="2374853" y="4601534"/>
            <a:ext cx="8163837" cy="14245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5828699" y="1789613"/>
            <a:ext cx="1256144" cy="1256144"/>
            <a:chOff x="5526407" y="1696816"/>
            <a:chExt cx="1191141" cy="1191141"/>
          </a:xfrm>
        </p:grpSpPr>
        <p:sp>
          <p:nvSpPr>
            <p:cNvPr id="14" name="Shape 1790"/>
            <p:cNvSpPr/>
            <p:nvPr/>
          </p:nvSpPr>
          <p:spPr>
            <a:xfrm>
              <a:off x="5526407" y="1696816"/>
              <a:ext cx="1191141" cy="119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Shape 1804"/>
            <p:cNvSpPr/>
            <p:nvPr/>
          </p:nvSpPr>
          <p:spPr>
            <a:xfrm>
              <a:off x="5902228" y="2068264"/>
              <a:ext cx="448246" cy="44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 Placeholder 3"/>
          <p:cNvSpPr txBox="1">
            <a:spLocks/>
          </p:cNvSpPr>
          <p:nvPr/>
        </p:nvSpPr>
        <p:spPr>
          <a:xfrm>
            <a:off x="3046979" y="4914755"/>
            <a:ext cx="6745012" cy="7981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3289756" y="3633709"/>
            <a:ext cx="1979038" cy="43105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4495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7581931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1131246" y="3633709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9746756" y="3632697"/>
            <a:ext cx="1979038" cy="43105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点击输入内容</a:t>
            </a:r>
            <a:endParaRPr lang="en-GB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2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 build="p"/>
      <p:bldP spid="18" grpId="0"/>
      <p:bldP spid="19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073079" y="2366643"/>
            <a:ext cx="692092" cy="692092"/>
            <a:chOff x="6369311" y="2040370"/>
            <a:chExt cx="755703" cy="755703"/>
          </a:xfrm>
        </p:grpSpPr>
        <p:sp>
          <p:nvSpPr>
            <p:cNvPr id="8" name="Oval 7"/>
            <p:cNvSpPr/>
            <p:nvPr/>
          </p:nvSpPr>
          <p:spPr>
            <a:xfrm>
              <a:off x="6369311" y="2040370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22299" y="220837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93%</a:t>
              </a:r>
              <a:endPara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3079" y="3238584"/>
            <a:ext cx="692092" cy="692092"/>
            <a:chOff x="6369311" y="2992454"/>
            <a:chExt cx="755703" cy="755703"/>
          </a:xfrm>
        </p:grpSpPr>
        <p:sp>
          <p:nvSpPr>
            <p:cNvPr id="9" name="Oval 8"/>
            <p:cNvSpPr/>
            <p:nvPr/>
          </p:nvSpPr>
          <p:spPr>
            <a:xfrm>
              <a:off x="6369311" y="299245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2299" y="3160455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82%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73079" y="4110525"/>
            <a:ext cx="692092" cy="692092"/>
            <a:chOff x="6369310" y="3944537"/>
            <a:chExt cx="755703" cy="755703"/>
          </a:xfrm>
        </p:grpSpPr>
        <p:sp>
          <p:nvSpPr>
            <p:cNvPr id="11" name="Oval 10"/>
            <p:cNvSpPr/>
            <p:nvPr/>
          </p:nvSpPr>
          <p:spPr>
            <a:xfrm>
              <a:off x="6369310" y="3944537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2298" y="4114593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70%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73079" y="4986226"/>
            <a:ext cx="692092" cy="692092"/>
            <a:chOff x="6369311" y="4900725"/>
            <a:chExt cx="755703" cy="755703"/>
          </a:xfrm>
        </p:grpSpPr>
        <p:sp>
          <p:nvSpPr>
            <p:cNvPr id="10" name="Oval 9"/>
            <p:cNvSpPr/>
            <p:nvPr/>
          </p:nvSpPr>
          <p:spPr>
            <a:xfrm>
              <a:off x="6369311" y="4900725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22299" y="5068728"/>
              <a:ext cx="649725" cy="423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68%</a:t>
              </a:r>
              <a:endParaRPr lang="en-GB" sz="1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67958" y="3246731"/>
            <a:ext cx="3045194" cy="3532017"/>
            <a:chOff x="7346437" y="3001349"/>
            <a:chExt cx="3325083" cy="3856651"/>
          </a:xfrm>
        </p:grpSpPr>
        <p:sp>
          <p:nvSpPr>
            <p:cNvPr id="6" name="Freeform 5"/>
            <p:cNvSpPr/>
            <p:nvPr/>
          </p:nvSpPr>
          <p:spPr>
            <a:xfrm rot="16200000">
              <a:off x="7080653" y="3267133"/>
              <a:ext cx="3856651" cy="3325083"/>
            </a:xfrm>
            <a:custGeom>
              <a:avLst/>
              <a:gdLst>
                <a:gd name="connsiteX0" fmla="*/ 4242316 w 4242316"/>
                <a:gd name="connsiteY0" fmla="*/ 562708 h 3657591"/>
                <a:gd name="connsiteX1" fmla="*/ 4117817 w 4242316"/>
                <a:gd name="connsiteY1" fmla="*/ 562708 h 3657591"/>
                <a:gd name="connsiteX2" fmla="*/ 4117817 w 4242316"/>
                <a:gd name="connsiteY2" fmla="*/ 3094883 h 3657591"/>
                <a:gd name="connsiteX3" fmla="*/ 3555109 w 4242316"/>
                <a:gd name="connsiteY3" fmla="*/ 3657591 h 3657591"/>
                <a:gd name="connsiteX4" fmla="*/ 0 w 4242316"/>
                <a:gd name="connsiteY4" fmla="*/ 3657591 h 3657591"/>
                <a:gd name="connsiteX5" fmla="*/ 0 w 4242316"/>
                <a:gd name="connsiteY5" fmla="*/ 3094883 h 3657591"/>
                <a:gd name="connsiteX6" fmla="*/ 3555109 w 4242316"/>
                <a:gd name="connsiteY6" fmla="*/ 3094883 h 3657591"/>
                <a:gd name="connsiteX7" fmla="*/ 3555109 w 4242316"/>
                <a:gd name="connsiteY7" fmla="*/ 562708 h 3657591"/>
                <a:gd name="connsiteX8" fmla="*/ 3430609 w 4242316"/>
                <a:gd name="connsiteY8" fmla="*/ 562708 h 3657591"/>
                <a:gd name="connsiteX9" fmla="*/ 3836463 w 4242316"/>
                <a:gd name="connsiteY9" fmla="*/ 0 h 36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42316" h="3657591">
                  <a:moveTo>
                    <a:pt x="4242316" y="562708"/>
                  </a:moveTo>
                  <a:lnTo>
                    <a:pt x="4117817" y="562708"/>
                  </a:lnTo>
                  <a:lnTo>
                    <a:pt x="4117817" y="3094883"/>
                  </a:lnTo>
                  <a:lnTo>
                    <a:pt x="3555109" y="3657591"/>
                  </a:lnTo>
                  <a:lnTo>
                    <a:pt x="0" y="3657591"/>
                  </a:lnTo>
                  <a:lnTo>
                    <a:pt x="0" y="3094883"/>
                  </a:lnTo>
                  <a:lnTo>
                    <a:pt x="3555109" y="3094883"/>
                  </a:lnTo>
                  <a:lnTo>
                    <a:pt x="3555109" y="562708"/>
                  </a:lnTo>
                  <a:lnTo>
                    <a:pt x="3430609" y="562708"/>
                  </a:lnTo>
                  <a:lnTo>
                    <a:pt x="3836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114763" y="3219375"/>
              <a:ext cx="352166" cy="301858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7954" y="4122762"/>
            <a:ext cx="2401021" cy="2655984"/>
            <a:chOff x="7346434" y="3957897"/>
            <a:chExt cx="2621703" cy="2900101"/>
          </a:xfrm>
        </p:grpSpPr>
        <p:sp>
          <p:nvSpPr>
            <p:cNvPr id="5" name="Freeform 4"/>
            <p:cNvSpPr/>
            <p:nvPr/>
          </p:nvSpPr>
          <p:spPr>
            <a:xfrm rot="16200000">
              <a:off x="7207235" y="4097096"/>
              <a:ext cx="2900101" cy="2621703"/>
            </a:xfrm>
            <a:custGeom>
              <a:avLst/>
              <a:gdLst>
                <a:gd name="connsiteX0" fmla="*/ 2496508 w 3190111"/>
                <a:gd name="connsiteY0" fmla="*/ 2321164 h 2883873"/>
                <a:gd name="connsiteX1" fmla="*/ 2496508 w 3190111"/>
                <a:gd name="connsiteY1" fmla="*/ 2883872 h 2883873"/>
                <a:gd name="connsiteX2" fmla="*/ 0 w 3190111"/>
                <a:gd name="connsiteY2" fmla="*/ 2883872 h 2883873"/>
                <a:gd name="connsiteX3" fmla="*/ 0 w 3190111"/>
                <a:gd name="connsiteY3" fmla="*/ 2321164 h 2883873"/>
                <a:gd name="connsiteX4" fmla="*/ 3190111 w 3190111"/>
                <a:gd name="connsiteY4" fmla="*/ 562708 h 2883873"/>
                <a:gd name="connsiteX5" fmla="*/ 3062414 w 3190111"/>
                <a:gd name="connsiteY5" fmla="*/ 562708 h 2883873"/>
                <a:gd name="connsiteX6" fmla="*/ 3062414 w 3190111"/>
                <a:gd name="connsiteY6" fmla="*/ 2321165 h 2883873"/>
                <a:gd name="connsiteX7" fmla="*/ 3065612 w 3190111"/>
                <a:gd name="connsiteY7" fmla="*/ 2321165 h 2883873"/>
                <a:gd name="connsiteX8" fmla="*/ 2499706 w 3190111"/>
                <a:gd name="connsiteY8" fmla="*/ 2883873 h 2883873"/>
                <a:gd name="connsiteX9" fmla="*/ 2499706 w 3190111"/>
                <a:gd name="connsiteY9" fmla="*/ 2321165 h 2883873"/>
                <a:gd name="connsiteX10" fmla="*/ 2499706 w 3190111"/>
                <a:gd name="connsiteY10" fmla="*/ 562708 h 2883873"/>
                <a:gd name="connsiteX11" fmla="*/ 2378404 w 3190111"/>
                <a:gd name="connsiteY11" fmla="*/ 562708 h 2883873"/>
                <a:gd name="connsiteX12" fmla="*/ 2784258 w 3190111"/>
                <a:gd name="connsiteY12" fmla="*/ 0 h 2883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90111" h="2883873">
                  <a:moveTo>
                    <a:pt x="2496508" y="2321164"/>
                  </a:moveTo>
                  <a:lnTo>
                    <a:pt x="2496508" y="2883872"/>
                  </a:lnTo>
                  <a:lnTo>
                    <a:pt x="0" y="2883872"/>
                  </a:lnTo>
                  <a:lnTo>
                    <a:pt x="0" y="2321164"/>
                  </a:lnTo>
                  <a:close/>
                  <a:moveTo>
                    <a:pt x="3190111" y="562708"/>
                  </a:moveTo>
                  <a:lnTo>
                    <a:pt x="3062414" y="562708"/>
                  </a:lnTo>
                  <a:lnTo>
                    <a:pt x="3062414" y="2321165"/>
                  </a:lnTo>
                  <a:lnTo>
                    <a:pt x="3065612" y="2321165"/>
                  </a:lnTo>
                  <a:lnTo>
                    <a:pt x="2499706" y="2883873"/>
                  </a:lnTo>
                  <a:lnTo>
                    <a:pt x="2499706" y="2321165"/>
                  </a:lnTo>
                  <a:lnTo>
                    <a:pt x="2499706" y="562708"/>
                  </a:lnTo>
                  <a:lnTo>
                    <a:pt x="2378404" y="562708"/>
                  </a:lnTo>
                  <a:lnTo>
                    <a:pt x="27842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101752" y="4176428"/>
              <a:ext cx="378190" cy="338289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67957" y="2374789"/>
            <a:ext cx="3689367" cy="4403959"/>
            <a:chOff x="7346438" y="2049265"/>
            <a:chExt cx="4028463" cy="4808735"/>
          </a:xfrm>
        </p:grpSpPr>
        <p:sp>
          <p:nvSpPr>
            <p:cNvPr id="7" name="Freeform 6"/>
            <p:cNvSpPr/>
            <p:nvPr/>
          </p:nvSpPr>
          <p:spPr>
            <a:xfrm rot="16200000">
              <a:off x="6956302" y="2439401"/>
              <a:ext cx="4808735" cy="4028463"/>
            </a:xfrm>
            <a:custGeom>
              <a:avLst/>
              <a:gdLst>
                <a:gd name="connsiteX0" fmla="*/ 5289608 w 5289608"/>
                <a:gd name="connsiteY0" fmla="*/ 562708 h 4431309"/>
                <a:gd name="connsiteX1" fmla="*/ 5165108 w 5289608"/>
                <a:gd name="connsiteY1" fmla="*/ 562708 h 4431309"/>
                <a:gd name="connsiteX2" fmla="*/ 5165108 w 5289608"/>
                <a:gd name="connsiteY2" fmla="*/ 3868601 h 4431309"/>
                <a:gd name="connsiteX3" fmla="*/ 4602401 w 5289608"/>
                <a:gd name="connsiteY3" fmla="*/ 4431309 h 4431309"/>
                <a:gd name="connsiteX4" fmla="*/ 0 w 5289608"/>
                <a:gd name="connsiteY4" fmla="*/ 4431309 h 4431309"/>
                <a:gd name="connsiteX5" fmla="*/ 0 w 5289608"/>
                <a:gd name="connsiteY5" fmla="*/ 3868601 h 4431309"/>
                <a:gd name="connsiteX6" fmla="*/ 4602401 w 5289608"/>
                <a:gd name="connsiteY6" fmla="*/ 3868601 h 4431309"/>
                <a:gd name="connsiteX7" fmla="*/ 4602401 w 5289608"/>
                <a:gd name="connsiteY7" fmla="*/ 562708 h 4431309"/>
                <a:gd name="connsiteX8" fmla="*/ 4477901 w 5289608"/>
                <a:gd name="connsiteY8" fmla="*/ 562708 h 4431309"/>
                <a:gd name="connsiteX9" fmla="*/ 4883755 w 5289608"/>
                <a:gd name="connsiteY9" fmla="*/ 0 h 443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89608" h="4431309">
                  <a:moveTo>
                    <a:pt x="5289608" y="562708"/>
                  </a:moveTo>
                  <a:lnTo>
                    <a:pt x="5165108" y="562708"/>
                  </a:lnTo>
                  <a:lnTo>
                    <a:pt x="5165108" y="3868601"/>
                  </a:lnTo>
                  <a:lnTo>
                    <a:pt x="4602401" y="4431309"/>
                  </a:lnTo>
                  <a:lnTo>
                    <a:pt x="0" y="4431309"/>
                  </a:lnTo>
                  <a:lnTo>
                    <a:pt x="0" y="3868601"/>
                  </a:lnTo>
                  <a:lnTo>
                    <a:pt x="4602401" y="3868601"/>
                  </a:lnTo>
                  <a:lnTo>
                    <a:pt x="4602401" y="562708"/>
                  </a:lnTo>
                  <a:lnTo>
                    <a:pt x="4477901" y="562708"/>
                  </a:lnTo>
                  <a:lnTo>
                    <a:pt x="488375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20836" y="2231727"/>
              <a:ext cx="369515" cy="372985"/>
            </a:xfrm>
            <a:custGeom>
              <a:avLst/>
              <a:gdLst>
                <a:gd name="T0" fmla="*/ 49 w 99"/>
                <a:gd name="T1" fmla="*/ 0 h 100"/>
                <a:gd name="T2" fmla="*/ 99 w 99"/>
                <a:gd name="T3" fmla="*/ 50 h 100"/>
                <a:gd name="T4" fmla="*/ 49 w 99"/>
                <a:gd name="T5" fmla="*/ 100 h 100"/>
                <a:gd name="T6" fmla="*/ 0 w 99"/>
                <a:gd name="T7" fmla="*/ 50 h 100"/>
                <a:gd name="T8" fmla="*/ 49 w 99"/>
                <a:gd name="T9" fmla="*/ 0 h 100"/>
                <a:gd name="T10" fmla="*/ 45 w 99"/>
                <a:gd name="T11" fmla="*/ 15 h 100"/>
                <a:gd name="T12" fmla="*/ 45 w 99"/>
                <a:gd name="T13" fmla="*/ 44 h 100"/>
                <a:gd name="T14" fmla="*/ 54 w 99"/>
                <a:gd name="T15" fmla="*/ 44 h 100"/>
                <a:gd name="T16" fmla="*/ 54 w 99"/>
                <a:gd name="T17" fmla="*/ 15 h 100"/>
                <a:gd name="T18" fmla="*/ 45 w 99"/>
                <a:gd name="T19" fmla="*/ 15 h 100"/>
                <a:gd name="T20" fmla="*/ 67 w 99"/>
                <a:gd name="T21" fmla="*/ 24 h 100"/>
                <a:gd name="T22" fmla="*/ 61 w 99"/>
                <a:gd name="T23" fmla="*/ 32 h 100"/>
                <a:gd name="T24" fmla="*/ 64 w 99"/>
                <a:gd name="T25" fmla="*/ 35 h 100"/>
                <a:gd name="T26" fmla="*/ 70 w 99"/>
                <a:gd name="T27" fmla="*/ 50 h 100"/>
                <a:gd name="T28" fmla="*/ 64 w 99"/>
                <a:gd name="T29" fmla="*/ 65 h 100"/>
                <a:gd name="T30" fmla="*/ 49 w 99"/>
                <a:gd name="T31" fmla="*/ 71 h 100"/>
                <a:gd name="T32" fmla="*/ 35 w 99"/>
                <a:gd name="T33" fmla="*/ 65 h 100"/>
                <a:gd name="T34" fmla="*/ 28 w 99"/>
                <a:gd name="T35" fmla="*/ 50 h 100"/>
                <a:gd name="T36" fmla="*/ 35 w 99"/>
                <a:gd name="T37" fmla="*/ 35 h 100"/>
                <a:gd name="T38" fmla="*/ 37 w 99"/>
                <a:gd name="T39" fmla="*/ 32 h 100"/>
                <a:gd name="T40" fmla="*/ 31 w 99"/>
                <a:gd name="T41" fmla="*/ 24 h 100"/>
                <a:gd name="T42" fmla="*/ 27 w 99"/>
                <a:gd name="T43" fmla="*/ 28 h 100"/>
                <a:gd name="T44" fmla="*/ 18 w 99"/>
                <a:gd name="T45" fmla="*/ 50 h 100"/>
                <a:gd name="T46" fmla="*/ 27 w 99"/>
                <a:gd name="T47" fmla="*/ 72 h 100"/>
                <a:gd name="T48" fmla="*/ 49 w 99"/>
                <a:gd name="T49" fmla="*/ 81 h 100"/>
                <a:gd name="T50" fmla="*/ 72 w 99"/>
                <a:gd name="T51" fmla="*/ 72 h 100"/>
                <a:gd name="T52" fmla="*/ 81 w 99"/>
                <a:gd name="T53" fmla="*/ 50 h 100"/>
                <a:gd name="T54" fmla="*/ 72 w 99"/>
                <a:gd name="T55" fmla="*/ 28 h 100"/>
                <a:gd name="T56" fmla="*/ 67 w 99"/>
                <a:gd name="T57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cubicBezTo>
                    <a:pt x="77" y="0"/>
                    <a:pt x="99" y="22"/>
                    <a:pt x="99" y="50"/>
                  </a:cubicBezTo>
                  <a:cubicBezTo>
                    <a:pt x="99" y="77"/>
                    <a:pt x="77" y="100"/>
                    <a:pt x="49" y="100"/>
                  </a:cubicBezTo>
                  <a:cubicBezTo>
                    <a:pt x="22" y="100"/>
                    <a:pt x="0" y="77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lose/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15"/>
                    <a:pt x="45" y="15"/>
                    <a:pt x="45" y="15"/>
                  </a:cubicBezTo>
                  <a:close/>
                  <a:moveTo>
                    <a:pt x="67" y="24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2" y="33"/>
                    <a:pt x="63" y="34"/>
                    <a:pt x="64" y="35"/>
                  </a:cubicBezTo>
                  <a:cubicBezTo>
                    <a:pt x="68" y="39"/>
                    <a:pt x="70" y="44"/>
                    <a:pt x="70" y="50"/>
                  </a:cubicBezTo>
                  <a:cubicBezTo>
                    <a:pt x="70" y="55"/>
                    <a:pt x="68" y="61"/>
                    <a:pt x="64" y="65"/>
                  </a:cubicBezTo>
                  <a:cubicBezTo>
                    <a:pt x="60" y="68"/>
                    <a:pt x="55" y="71"/>
                    <a:pt x="49" y="71"/>
                  </a:cubicBezTo>
                  <a:cubicBezTo>
                    <a:pt x="44" y="71"/>
                    <a:pt x="38" y="68"/>
                    <a:pt x="35" y="65"/>
                  </a:cubicBezTo>
                  <a:cubicBezTo>
                    <a:pt x="31" y="61"/>
                    <a:pt x="28" y="55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5" y="34"/>
                    <a:pt x="36" y="33"/>
                    <a:pt x="37" y="32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29" y="26"/>
                    <a:pt x="27" y="28"/>
                  </a:cubicBezTo>
                  <a:cubicBezTo>
                    <a:pt x="22" y="33"/>
                    <a:pt x="18" y="41"/>
                    <a:pt x="18" y="50"/>
                  </a:cubicBezTo>
                  <a:cubicBezTo>
                    <a:pt x="18" y="58"/>
                    <a:pt x="22" y="66"/>
                    <a:pt x="27" y="72"/>
                  </a:cubicBezTo>
                  <a:cubicBezTo>
                    <a:pt x="33" y="77"/>
                    <a:pt x="41" y="81"/>
                    <a:pt x="49" y="81"/>
                  </a:cubicBezTo>
                  <a:cubicBezTo>
                    <a:pt x="58" y="81"/>
                    <a:pt x="66" y="77"/>
                    <a:pt x="72" y="72"/>
                  </a:cubicBezTo>
                  <a:cubicBezTo>
                    <a:pt x="77" y="66"/>
                    <a:pt x="81" y="58"/>
                    <a:pt x="81" y="50"/>
                  </a:cubicBezTo>
                  <a:cubicBezTo>
                    <a:pt x="81" y="41"/>
                    <a:pt x="77" y="33"/>
                    <a:pt x="72" y="28"/>
                  </a:cubicBezTo>
                  <a:cubicBezTo>
                    <a:pt x="70" y="26"/>
                    <a:pt x="69" y="25"/>
                    <a:pt x="67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67955" y="4994373"/>
            <a:ext cx="1756845" cy="1784373"/>
            <a:chOff x="7346434" y="4909620"/>
            <a:chExt cx="1918320" cy="1948378"/>
          </a:xfrm>
        </p:grpSpPr>
        <p:sp>
          <p:nvSpPr>
            <p:cNvPr id="4" name="Freeform 3"/>
            <p:cNvSpPr/>
            <p:nvPr/>
          </p:nvSpPr>
          <p:spPr>
            <a:xfrm rot="16200000">
              <a:off x="7331405" y="4924649"/>
              <a:ext cx="1948378" cy="1918320"/>
            </a:xfrm>
            <a:custGeom>
              <a:avLst/>
              <a:gdLst>
                <a:gd name="connsiteX0" fmla="*/ 2143216 w 2143216"/>
                <a:gd name="connsiteY0" fmla="*/ 562708 h 2110152"/>
                <a:gd name="connsiteX1" fmla="*/ 2018715 w 2143216"/>
                <a:gd name="connsiteY1" fmla="*/ 562708 h 2110152"/>
                <a:gd name="connsiteX2" fmla="*/ 2018715 w 2143216"/>
                <a:gd name="connsiteY2" fmla="*/ 1547444 h 2110152"/>
                <a:gd name="connsiteX3" fmla="*/ 1456007 w 2143216"/>
                <a:gd name="connsiteY3" fmla="*/ 2110152 h 2110152"/>
                <a:gd name="connsiteX4" fmla="*/ 1456007 w 2143216"/>
                <a:gd name="connsiteY4" fmla="*/ 2110151 h 2110152"/>
                <a:gd name="connsiteX5" fmla="*/ 0 w 2143216"/>
                <a:gd name="connsiteY5" fmla="*/ 2110151 h 2110152"/>
                <a:gd name="connsiteX6" fmla="*/ 0 w 2143216"/>
                <a:gd name="connsiteY6" fmla="*/ 1547443 h 2110152"/>
                <a:gd name="connsiteX7" fmla="*/ 1456007 w 2143216"/>
                <a:gd name="connsiteY7" fmla="*/ 1547443 h 2110152"/>
                <a:gd name="connsiteX8" fmla="*/ 1456007 w 2143216"/>
                <a:gd name="connsiteY8" fmla="*/ 562708 h 2110152"/>
                <a:gd name="connsiteX9" fmla="*/ 1331509 w 2143216"/>
                <a:gd name="connsiteY9" fmla="*/ 562708 h 2110152"/>
                <a:gd name="connsiteX10" fmla="*/ 1737363 w 2143216"/>
                <a:gd name="connsiteY10" fmla="*/ 0 h 211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216" h="2110152">
                  <a:moveTo>
                    <a:pt x="2143216" y="562708"/>
                  </a:moveTo>
                  <a:lnTo>
                    <a:pt x="2018715" y="562708"/>
                  </a:lnTo>
                  <a:lnTo>
                    <a:pt x="2018715" y="1547444"/>
                  </a:lnTo>
                  <a:lnTo>
                    <a:pt x="1456007" y="2110152"/>
                  </a:lnTo>
                  <a:lnTo>
                    <a:pt x="1456007" y="2110151"/>
                  </a:lnTo>
                  <a:lnTo>
                    <a:pt x="0" y="2110151"/>
                  </a:lnTo>
                  <a:lnTo>
                    <a:pt x="0" y="1547443"/>
                  </a:lnTo>
                  <a:lnTo>
                    <a:pt x="1456007" y="1547443"/>
                  </a:lnTo>
                  <a:lnTo>
                    <a:pt x="1456007" y="562708"/>
                  </a:lnTo>
                  <a:lnTo>
                    <a:pt x="1331509" y="562708"/>
                  </a:lnTo>
                  <a:lnTo>
                    <a:pt x="17373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8091344" y="5076469"/>
              <a:ext cx="399007" cy="404213"/>
            </a:xfrm>
            <a:custGeom>
              <a:avLst/>
              <a:gdLst>
                <a:gd name="T0" fmla="*/ 94 w 107"/>
                <a:gd name="T1" fmla="*/ 30 h 108"/>
                <a:gd name="T2" fmla="*/ 77 w 107"/>
                <a:gd name="T3" fmla="*/ 95 h 108"/>
                <a:gd name="T4" fmla="*/ 13 w 107"/>
                <a:gd name="T5" fmla="*/ 77 h 108"/>
                <a:gd name="T6" fmla="*/ 30 w 107"/>
                <a:gd name="T7" fmla="*/ 13 h 108"/>
                <a:gd name="T8" fmla="*/ 94 w 107"/>
                <a:gd name="T9" fmla="*/ 30 h 108"/>
                <a:gd name="T10" fmla="*/ 68 w 107"/>
                <a:gd name="T11" fmla="*/ 46 h 108"/>
                <a:gd name="T12" fmla="*/ 68 w 107"/>
                <a:gd name="T13" fmla="*/ 46 h 108"/>
                <a:gd name="T14" fmla="*/ 58 w 107"/>
                <a:gd name="T15" fmla="*/ 38 h 108"/>
                <a:gd name="T16" fmla="*/ 45 w 107"/>
                <a:gd name="T17" fmla="*/ 40 h 108"/>
                <a:gd name="T18" fmla="*/ 45 w 107"/>
                <a:gd name="T19" fmla="*/ 40 h 108"/>
                <a:gd name="T20" fmla="*/ 38 w 107"/>
                <a:gd name="T21" fmla="*/ 50 h 108"/>
                <a:gd name="T22" fmla="*/ 39 w 107"/>
                <a:gd name="T23" fmla="*/ 62 h 108"/>
                <a:gd name="T24" fmla="*/ 39 w 107"/>
                <a:gd name="T25" fmla="*/ 62 h 108"/>
                <a:gd name="T26" fmla="*/ 49 w 107"/>
                <a:gd name="T27" fmla="*/ 69 h 108"/>
                <a:gd name="T28" fmla="*/ 62 w 107"/>
                <a:gd name="T29" fmla="*/ 68 h 108"/>
                <a:gd name="T30" fmla="*/ 62 w 107"/>
                <a:gd name="T31" fmla="*/ 68 h 108"/>
                <a:gd name="T32" fmla="*/ 69 w 107"/>
                <a:gd name="T33" fmla="*/ 58 h 108"/>
                <a:gd name="T34" fmla="*/ 68 w 107"/>
                <a:gd name="T35" fmla="*/ 46 h 108"/>
                <a:gd name="T36" fmla="*/ 63 w 107"/>
                <a:gd name="T37" fmla="*/ 56 h 108"/>
                <a:gd name="T38" fmla="*/ 62 w 107"/>
                <a:gd name="T39" fmla="*/ 49 h 108"/>
                <a:gd name="T40" fmla="*/ 62 w 107"/>
                <a:gd name="T41" fmla="*/ 49 h 108"/>
                <a:gd name="T42" fmla="*/ 56 w 107"/>
                <a:gd name="T43" fmla="*/ 44 h 108"/>
                <a:gd name="T44" fmla="*/ 48 w 107"/>
                <a:gd name="T45" fmla="*/ 45 h 108"/>
                <a:gd name="T46" fmla="*/ 48 w 107"/>
                <a:gd name="T47" fmla="*/ 45 h 108"/>
                <a:gd name="T48" fmla="*/ 44 w 107"/>
                <a:gd name="T49" fmla="*/ 51 h 108"/>
                <a:gd name="T50" fmla="*/ 45 w 107"/>
                <a:gd name="T51" fmla="*/ 59 h 108"/>
                <a:gd name="T52" fmla="*/ 45 w 107"/>
                <a:gd name="T53" fmla="*/ 59 h 108"/>
                <a:gd name="T54" fmla="*/ 51 w 107"/>
                <a:gd name="T55" fmla="*/ 64 h 108"/>
                <a:gd name="T56" fmla="*/ 59 w 107"/>
                <a:gd name="T57" fmla="*/ 63 h 108"/>
                <a:gd name="T58" fmla="*/ 59 w 107"/>
                <a:gd name="T59" fmla="*/ 63 h 108"/>
                <a:gd name="T60" fmla="*/ 63 w 107"/>
                <a:gd name="T61" fmla="*/ 56 h 108"/>
                <a:gd name="T62" fmla="*/ 29 w 107"/>
                <a:gd name="T63" fmla="*/ 24 h 108"/>
                <a:gd name="T64" fmla="*/ 17 w 107"/>
                <a:gd name="T65" fmla="*/ 65 h 108"/>
                <a:gd name="T66" fmla="*/ 25 w 107"/>
                <a:gd name="T67" fmla="*/ 63 h 108"/>
                <a:gd name="T68" fmla="*/ 29 w 107"/>
                <a:gd name="T69" fmla="*/ 24 h 108"/>
                <a:gd name="T70" fmla="*/ 69 w 107"/>
                <a:gd name="T71" fmla="*/ 37 h 108"/>
                <a:gd name="T72" fmla="*/ 73 w 107"/>
                <a:gd name="T73" fmla="*/ 42 h 108"/>
                <a:gd name="T74" fmla="*/ 74 w 107"/>
                <a:gd name="T75" fmla="*/ 45 h 108"/>
                <a:gd name="T76" fmla="*/ 91 w 107"/>
                <a:gd name="T77" fmla="*/ 38 h 108"/>
                <a:gd name="T78" fmla="*/ 89 w 107"/>
                <a:gd name="T79" fmla="*/ 33 h 108"/>
                <a:gd name="T80" fmla="*/ 82 w 107"/>
                <a:gd name="T81" fmla="*/ 25 h 108"/>
                <a:gd name="T82" fmla="*/ 69 w 107"/>
                <a:gd name="T83" fmla="*/ 37 h 108"/>
                <a:gd name="T84" fmla="*/ 92 w 107"/>
                <a:gd name="T85" fmla="*/ 43 h 108"/>
                <a:gd name="T86" fmla="*/ 75 w 107"/>
                <a:gd name="T87" fmla="*/ 47 h 108"/>
                <a:gd name="T88" fmla="*/ 76 w 107"/>
                <a:gd name="T89" fmla="*/ 53 h 108"/>
                <a:gd name="T90" fmla="*/ 93 w 107"/>
                <a:gd name="T91" fmla="*/ 54 h 108"/>
                <a:gd name="T92" fmla="*/ 92 w 107"/>
                <a:gd name="T93" fmla="*/ 43 h 108"/>
                <a:gd name="T94" fmla="*/ 70 w 107"/>
                <a:gd name="T95" fmla="*/ 44 h 108"/>
                <a:gd name="T96" fmla="*/ 44 w 107"/>
                <a:gd name="T97" fmla="*/ 37 h 108"/>
                <a:gd name="T98" fmla="*/ 37 w 107"/>
                <a:gd name="T99" fmla="*/ 63 h 108"/>
                <a:gd name="T100" fmla="*/ 63 w 107"/>
                <a:gd name="T101" fmla="*/ 70 h 108"/>
                <a:gd name="T102" fmla="*/ 70 w 107"/>
                <a:gd name="T103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08">
                  <a:moveTo>
                    <a:pt x="94" y="30"/>
                  </a:moveTo>
                  <a:cubicBezTo>
                    <a:pt x="107" y="53"/>
                    <a:pt x="100" y="82"/>
                    <a:pt x="77" y="95"/>
                  </a:cubicBezTo>
                  <a:cubicBezTo>
                    <a:pt x="54" y="108"/>
                    <a:pt x="26" y="100"/>
                    <a:pt x="13" y="77"/>
                  </a:cubicBezTo>
                  <a:cubicBezTo>
                    <a:pt x="0" y="55"/>
                    <a:pt x="7" y="26"/>
                    <a:pt x="30" y="13"/>
                  </a:cubicBezTo>
                  <a:cubicBezTo>
                    <a:pt x="52" y="0"/>
                    <a:pt x="81" y="8"/>
                    <a:pt x="94" y="30"/>
                  </a:cubicBezTo>
                  <a:close/>
                  <a:moveTo>
                    <a:pt x="68" y="46"/>
                  </a:moveTo>
                  <a:cubicBezTo>
                    <a:pt x="68" y="46"/>
                    <a:pt x="68" y="46"/>
                    <a:pt x="68" y="46"/>
                  </a:cubicBezTo>
                  <a:cubicBezTo>
                    <a:pt x="65" y="42"/>
                    <a:pt x="62" y="39"/>
                    <a:pt x="58" y="38"/>
                  </a:cubicBezTo>
                  <a:cubicBezTo>
                    <a:pt x="54" y="37"/>
                    <a:pt x="49" y="37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1" y="42"/>
                    <a:pt x="39" y="46"/>
                    <a:pt x="38" y="50"/>
                  </a:cubicBezTo>
                  <a:cubicBezTo>
                    <a:pt x="37" y="54"/>
                    <a:pt x="37" y="58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2" y="66"/>
                    <a:pt x="45" y="68"/>
                    <a:pt x="49" y="69"/>
                  </a:cubicBezTo>
                  <a:cubicBezTo>
                    <a:pt x="53" y="71"/>
                    <a:pt x="58" y="70"/>
                    <a:pt x="62" y="68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5" y="66"/>
                    <a:pt x="68" y="62"/>
                    <a:pt x="69" y="58"/>
                  </a:cubicBezTo>
                  <a:cubicBezTo>
                    <a:pt x="70" y="54"/>
                    <a:pt x="70" y="50"/>
                    <a:pt x="68" y="46"/>
                  </a:cubicBezTo>
                  <a:close/>
                  <a:moveTo>
                    <a:pt x="63" y="56"/>
                  </a:moveTo>
                  <a:cubicBezTo>
                    <a:pt x="64" y="54"/>
                    <a:pt x="64" y="51"/>
                    <a:pt x="62" y="49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1" y="46"/>
                    <a:pt x="59" y="45"/>
                    <a:pt x="56" y="44"/>
                  </a:cubicBezTo>
                  <a:cubicBezTo>
                    <a:pt x="54" y="43"/>
                    <a:pt x="51" y="44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6" y="46"/>
                    <a:pt x="44" y="49"/>
                    <a:pt x="44" y="51"/>
                  </a:cubicBezTo>
                  <a:cubicBezTo>
                    <a:pt x="43" y="54"/>
                    <a:pt x="43" y="56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6" y="61"/>
                    <a:pt x="48" y="63"/>
                    <a:pt x="51" y="64"/>
                  </a:cubicBezTo>
                  <a:cubicBezTo>
                    <a:pt x="53" y="64"/>
                    <a:pt x="56" y="64"/>
                    <a:pt x="59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1" y="61"/>
                    <a:pt x="63" y="59"/>
                    <a:pt x="63" y="56"/>
                  </a:cubicBezTo>
                  <a:close/>
                  <a:moveTo>
                    <a:pt x="29" y="24"/>
                  </a:moveTo>
                  <a:cubicBezTo>
                    <a:pt x="16" y="36"/>
                    <a:pt x="14" y="50"/>
                    <a:pt x="17" y="65"/>
                  </a:cubicBezTo>
                  <a:cubicBezTo>
                    <a:pt x="20" y="64"/>
                    <a:pt x="23" y="64"/>
                    <a:pt x="25" y="63"/>
                  </a:cubicBezTo>
                  <a:cubicBezTo>
                    <a:pt x="21" y="49"/>
                    <a:pt x="22" y="36"/>
                    <a:pt x="29" y="24"/>
                  </a:cubicBezTo>
                  <a:close/>
                  <a:moveTo>
                    <a:pt x="69" y="37"/>
                  </a:moveTo>
                  <a:cubicBezTo>
                    <a:pt x="70" y="38"/>
                    <a:pt x="72" y="40"/>
                    <a:pt x="73" y="42"/>
                  </a:cubicBezTo>
                  <a:cubicBezTo>
                    <a:pt x="74" y="43"/>
                    <a:pt x="74" y="44"/>
                    <a:pt x="74" y="45"/>
                  </a:cubicBezTo>
                  <a:cubicBezTo>
                    <a:pt x="91" y="38"/>
                    <a:pt x="91" y="38"/>
                    <a:pt x="91" y="38"/>
                  </a:cubicBezTo>
                  <a:cubicBezTo>
                    <a:pt x="90" y="36"/>
                    <a:pt x="89" y="35"/>
                    <a:pt x="89" y="33"/>
                  </a:cubicBezTo>
                  <a:cubicBezTo>
                    <a:pt x="87" y="30"/>
                    <a:pt x="85" y="28"/>
                    <a:pt x="82" y="25"/>
                  </a:cubicBezTo>
                  <a:cubicBezTo>
                    <a:pt x="69" y="37"/>
                    <a:pt x="69" y="37"/>
                    <a:pt x="69" y="37"/>
                  </a:cubicBezTo>
                  <a:close/>
                  <a:moveTo>
                    <a:pt x="92" y="43"/>
                  </a:moveTo>
                  <a:cubicBezTo>
                    <a:pt x="75" y="47"/>
                    <a:pt x="75" y="47"/>
                    <a:pt x="75" y="47"/>
                  </a:cubicBezTo>
                  <a:cubicBezTo>
                    <a:pt x="76" y="49"/>
                    <a:pt x="76" y="51"/>
                    <a:pt x="76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4" y="50"/>
                    <a:pt x="93" y="46"/>
                    <a:pt x="92" y="43"/>
                  </a:cubicBezTo>
                  <a:close/>
                  <a:moveTo>
                    <a:pt x="70" y="44"/>
                  </a:moveTo>
                  <a:cubicBezTo>
                    <a:pt x="65" y="35"/>
                    <a:pt x="53" y="32"/>
                    <a:pt x="44" y="37"/>
                  </a:cubicBezTo>
                  <a:cubicBezTo>
                    <a:pt x="35" y="42"/>
                    <a:pt x="32" y="54"/>
                    <a:pt x="37" y="63"/>
                  </a:cubicBezTo>
                  <a:cubicBezTo>
                    <a:pt x="42" y="72"/>
                    <a:pt x="54" y="76"/>
                    <a:pt x="63" y="70"/>
                  </a:cubicBezTo>
                  <a:cubicBezTo>
                    <a:pt x="72" y="65"/>
                    <a:pt x="75" y="53"/>
                    <a:pt x="7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3743" tIns="41872" rIns="83743" bIns="41872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4125" y="2541892"/>
            <a:ext cx="419805" cy="315056"/>
            <a:chOff x="789999" y="2242985"/>
            <a:chExt cx="504229" cy="378415"/>
          </a:xfrm>
        </p:grpSpPr>
        <p:sp>
          <p:nvSpPr>
            <p:cNvPr id="21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814293" y="2379944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4125" y="3501029"/>
            <a:ext cx="419805" cy="315056"/>
            <a:chOff x="789999" y="2242985"/>
            <a:chExt cx="504229" cy="378415"/>
          </a:xfrm>
        </p:grpSpPr>
        <p:sp>
          <p:nvSpPr>
            <p:cNvPr id="25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14293" y="3339079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94125" y="4483521"/>
            <a:ext cx="419805" cy="315056"/>
            <a:chOff x="789999" y="2242985"/>
            <a:chExt cx="504229" cy="378415"/>
          </a:xfrm>
        </p:grpSpPr>
        <p:sp>
          <p:nvSpPr>
            <p:cNvPr id="29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814293" y="4321572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294125" y="5423436"/>
            <a:ext cx="419805" cy="315056"/>
            <a:chOff x="789999" y="2242985"/>
            <a:chExt cx="504229" cy="378415"/>
          </a:xfrm>
        </p:grpSpPr>
        <p:sp>
          <p:nvSpPr>
            <p:cNvPr id="33" name="Rectangle 32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14293" y="5261487"/>
            <a:ext cx="3026728" cy="374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62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1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613951" y="15994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3549055" y="6418486"/>
            <a:ext cx="568863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For year-end summary report/business/projects/New Year </a:t>
            </a:r>
            <a:r>
              <a:rPr lang="en-US" altLang="zh-CN" sz="9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planFor</a:t>
            </a: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year-end summary report/business/projects/New Year </a:t>
            </a:r>
            <a:r>
              <a:rPr lang="en-US" altLang="zh-CN" sz="900" dirty="0" err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planFor</a:t>
            </a:r>
            <a:r>
              <a:rPr lang="en-US" altLang="zh-CN" sz="9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year-end summary report/business/projects/New Year plan</a:t>
            </a:r>
            <a:endParaRPr lang="zh-CN" altLang="en-US" sz="9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41203" y="5696656"/>
            <a:ext cx="59763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zh-CN" altLang="en-US" sz="5400" cap="all" dirty="0">
                <a:solidFill>
                  <a:schemeClr val="accent1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277389" y="4696445"/>
            <a:ext cx="2303972" cy="101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zh-CN" sz="5999" cap="all" dirty="0">
                <a:solidFill>
                  <a:schemeClr val="accent3"/>
                </a:solidFill>
                <a:latin typeface="Arial" panose="020B0604020202020204" pitchFamily="34" charset="0"/>
                <a:ea typeface="方正正准黑简体" panose="02000000000000000000" pitchFamily="2" charset="-122"/>
                <a:cs typeface="Arial" panose="020B0604020202020204" pitchFamily="34" charset="0"/>
              </a:rPr>
              <a:t>2017</a:t>
            </a:r>
            <a:endParaRPr lang="zh-CN" altLang="en-US" sz="5999" cap="all" dirty="0">
              <a:solidFill>
                <a:schemeClr val="accent3"/>
              </a:solidFill>
              <a:latin typeface="Arial" panose="020B0604020202020204" pitchFamily="34" charset="0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21063" y="5695439"/>
            <a:ext cx="56166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75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76212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718628"/>
            <a:ext cx="12877800" cy="2553881"/>
          </a:xfrm>
          <a:prstGeom prst="rect">
            <a:avLst/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29375" y="3585953"/>
            <a:ext cx="2506303" cy="538131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tabLst>
                <a:tab pos="990402" algn="l"/>
              </a:tabLst>
            </a:pPr>
            <a:r>
              <a:rPr lang="zh-CN" altLang="en-US" sz="32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关于我</a:t>
            </a:r>
            <a:endParaRPr lang="en-SG" altLang="zh-CN" sz="32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5816" y="4171113"/>
            <a:ext cx="5599862" cy="434509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replace text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12480" y="3424100"/>
            <a:ext cx="773028" cy="1399965"/>
          </a:xfrm>
          <a:prstGeom prst="rect">
            <a:avLst/>
          </a:prstGeom>
          <a:noFill/>
        </p:spPr>
        <p:txBody>
          <a:bodyPr wrap="none" lIns="45305" tIns="22653" rIns="45305" bIns="22653" rtlCol="0">
            <a:spAutoFit/>
          </a:bodyPr>
          <a:lstStyle/>
          <a:p>
            <a:r>
              <a:rPr lang="en-US" altLang="zh-CN" sz="8800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lang="zh-CN" altLang="en-US" sz="8800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094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602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5" grpId="0"/>
      <p:bldP spid="46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629175" y="2812450"/>
            <a:ext cx="939840" cy="590685"/>
            <a:chOff x="686838" y="2184398"/>
            <a:chExt cx="1192213" cy="749301"/>
          </a:xfrm>
          <a:solidFill>
            <a:schemeClr val="accent1"/>
          </a:solidFill>
        </p:grpSpPr>
        <p:sp>
          <p:nvSpPr>
            <p:cNvPr id="155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48"/>
          <p:cNvGrpSpPr/>
          <p:nvPr/>
        </p:nvGrpSpPr>
        <p:grpSpPr>
          <a:xfrm>
            <a:off x="3593429" y="1559935"/>
            <a:ext cx="721033" cy="1779143"/>
            <a:chOff x="2000250" y="1211262"/>
            <a:chExt cx="512763" cy="1265238"/>
          </a:xfrm>
        </p:grpSpPr>
        <p:grpSp>
          <p:nvGrpSpPr>
            <p:cNvPr id="4" name="Group 145"/>
            <p:cNvGrpSpPr/>
            <p:nvPr/>
          </p:nvGrpSpPr>
          <p:grpSpPr>
            <a:xfrm>
              <a:off x="2000250" y="1279525"/>
              <a:ext cx="512763" cy="1196975"/>
              <a:chOff x="2000250" y="982663"/>
              <a:chExt cx="512763" cy="119697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31" name="Oval 7"/>
              <p:cNvSpPr>
                <a:spLocks noChangeArrowheads="1"/>
              </p:cNvSpPr>
              <p:nvPr/>
            </p:nvSpPr>
            <p:spPr bwMode="auto">
              <a:xfrm>
                <a:off x="2192338" y="1081088"/>
                <a:ext cx="23813" cy="254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2201863" y="1497013"/>
                <a:ext cx="58738" cy="619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5"/>
                  </a:cxn>
                  <a:cxn ang="0">
                    <a:pos x="32" y="25"/>
                  </a:cxn>
                  <a:cxn ang="0">
                    <a:pos x="10" y="36"/>
                  </a:cxn>
                  <a:cxn ang="0">
                    <a:pos x="0" y="34"/>
                  </a:cxn>
                  <a:cxn ang="0">
                    <a:pos x="0" y="0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27" y="8"/>
                      <a:pt x="36" y="12"/>
                      <a:pt x="32" y="25"/>
                    </a:cubicBezTo>
                    <a:cubicBezTo>
                      <a:pt x="30" y="33"/>
                      <a:pt x="20" y="38"/>
                      <a:pt x="10" y="3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4"/>
                  </a:cxn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</a:cxnLst>
                <a:rect l="0" t="0" r="r" b="b"/>
                <a:pathLst>
                  <a:path w="20" h="8">
                    <a:moveTo>
                      <a:pt x="0" y="4"/>
                    </a:move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97100" y="1490663"/>
                <a:ext cx="33338" cy="1428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17" y="8"/>
                  </a:cxn>
                  <a:cxn ang="0">
                    <a:pos x="20" y="4"/>
                  </a:cxn>
                  <a:cxn ang="0">
                    <a:pos x="16" y="0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9" y="7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2195513" y="1081088"/>
                <a:ext cx="19050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4">
                    <a:moveTo>
                      <a:pt x="6" y="0"/>
                    </a:moveTo>
                    <a:cubicBezTo>
                      <a:pt x="4" y="0"/>
                      <a:pt x="2" y="1"/>
                      <a:pt x="0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1"/>
                      <a:pt x="8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201863" y="1504950"/>
                <a:ext cx="42863" cy="635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6" y="4"/>
                  </a:cxn>
                  <a:cxn ang="0">
                    <a:pos x="17" y="0"/>
                  </a:cxn>
                  <a:cxn ang="0">
                    <a:pos x="14" y="0"/>
                  </a:cxn>
                </a:cxnLst>
                <a:rect l="0" t="0" r="r" b="b"/>
                <a:pathLst>
                  <a:path w="26" h="4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4" y="2"/>
                      <a:pt x="20" y="1"/>
                      <a:pt x="17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192338" y="1087438"/>
                <a:ext cx="23813" cy="1905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7" y="12"/>
                  </a:cxn>
                  <a:cxn ang="0">
                    <a:pos x="14" y="4"/>
                  </a:cxn>
                  <a:cxn ang="0">
                    <a:pos x="13" y="0"/>
                  </a:cxn>
                </a:cxnLst>
                <a:rect l="0" t="0" r="r" b="b"/>
                <a:pathLst>
                  <a:path w="14" h="12">
                    <a:moveTo>
                      <a:pt x="1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8"/>
                      <a:pt x="3" y="12"/>
                      <a:pt x="7" y="12"/>
                    </a:cubicBezTo>
                    <a:cubicBezTo>
                      <a:pt x="11" y="12"/>
                      <a:pt x="14" y="8"/>
                      <a:pt x="14" y="4"/>
                    </a:cubicBezTo>
                    <a:cubicBezTo>
                      <a:pt x="14" y="2"/>
                      <a:pt x="13" y="1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2149475" y="1600200"/>
                <a:ext cx="363538" cy="531812"/>
              </a:xfrm>
              <a:custGeom>
                <a:avLst/>
                <a:gdLst/>
                <a:ahLst/>
                <a:cxnLst>
                  <a:cxn ang="0">
                    <a:pos x="128" y="222"/>
                  </a:cxn>
                  <a:cxn ang="0">
                    <a:pos x="126" y="256"/>
                  </a:cxn>
                  <a:cxn ang="0">
                    <a:pos x="218" y="256"/>
                  </a:cxn>
                  <a:cxn ang="0">
                    <a:pos x="181" y="224"/>
                  </a:cxn>
                  <a:cxn ang="0">
                    <a:pos x="208" y="110"/>
                  </a:cxn>
                  <a:cxn ang="0">
                    <a:pos x="143" y="4"/>
                  </a:cxn>
                  <a:cxn ang="0">
                    <a:pos x="39" y="7"/>
                  </a:cxn>
                  <a:cxn ang="0">
                    <a:pos x="0" y="0"/>
                  </a:cxn>
                  <a:cxn ang="0">
                    <a:pos x="9" y="38"/>
                  </a:cxn>
                  <a:cxn ang="0">
                    <a:pos x="35" y="180"/>
                  </a:cxn>
                  <a:cxn ang="0">
                    <a:pos x="37" y="320"/>
                  </a:cxn>
                  <a:cxn ang="0">
                    <a:pos x="84" y="320"/>
                  </a:cxn>
                  <a:cxn ang="0">
                    <a:pos x="93" y="188"/>
                  </a:cxn>
                  <a:cxn ang="0">
                    <a:pos x="87" y="64"/>
                  </a:cxn>
                  <a:cxn ang="0">
                    <a:pos x="145" y="110"/>
                  </a:cxn>
                  <a:cxn ang="0">
                    <a:pos x="129" y="222"/>
                  </a:cxn>
                  <a:cxn ang="0">
                    <a:pos x="128" y="222"/>
                  </a:cxn>
                </a:cxnLst>
                <a:rect l="0" t="0" r="r" b="b"/>
                <a:pathLst>
                  <a:path w="218" h="320">
                    <a:moveTo>
                      <a:pt x="128" y="222"/>
                    </a:moveTo>
                    <a:cubicBezTo>
                      <a:pt x="126" y="256"/>
                      <a:pt x="126" y="256"/>
                      <a:pt x="126" y="256"/>
                    </a:cubicBezTo>
                    <a:cubicBezTo>
                      <a:pt x="218" y="256"/>
                      <a:pt x="218" y="256"/>
                      <a:pt x="218" y="256"/>
                    </a:cubicBezTo>
                    <a:cubicBezTo>
                      <a:pt x="218" y="256"/>
                      <a:pt x="210" y="230"/>
                      <a:pt x="181" y="224"/>
                    </a:cubicBezTo>
                    <a:cubicBezTo>
                      <a:pt x="208" y="110"/>
                      <a:pt x="208" y="110"/>
                      <a:pt x="208" y="110"/>
                    </a:cubicBezTo>
                    <a:cubicBezTo>
                      <a:pt x="190" y="59"/>
                      <a:pt x="143" y="4"/>
                      <a:pt x="143" y="4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" y="34"/>
                      <a:pt x="9" y="38"/>
                    </a:cubicBezTo>
                    <a:cubicBezTo>
                      <a:pt x="18" y="76"/>
                      <a:pt x="30" y="137"/>
                      <a:pt x="35" y="180"/>
                    </a:cubicBezTo>
                    <a:cubicBezTo>
                      <a:pt x="40" y="214"/>
                      <a:pt x="37" y="320"/>
                      <a:pt x="37" y="320"/>
                    </a:cubicBezTo>
                    <a:cubicBezTo>
                      <a:pt x="84" y="320"/>
                      <a:pt x="84" y="320"/>
                      <a:pt x="84" y="320"/>
                    </a:cubicBezTo>
                    <a:cubicBezTo>
                      <a:pt x="84" y="320"/>
                      <a:pt x="93" y="225"/>
                      <a:pt x="93" y="188"/>
                    </a:cubicBezTo>
                    <a:cubicBezTo>
                      <a:pt x="93" y="168"/>
                      <a:pt x="90" y="108"/>
                      <a:pt x="87" y="6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5" y="151"/>
                      <a:pt x="131" y="212"/>
                      <a:pt x="129" y="222"/>
                    </a:cubicBezTo>
                    <a:lnTo>
                      <a:pt x="128" y="22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2208213" y="2132013"/>
                <a:ext cx="149225" cy="47625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0" y="0"/>
                  </a:cxn>
                  <a:cxn ang="0">
                    <a:pos x="0" y="29"/>
                  </a:cxn>
                  <a:cxn ang="0">
                    <a:pos x="83" y="29"/>
                  </a:cxn>
                  <a:cxn ang="0">
                    <a:pos x="53" y="0"/>
                  </a:cxn>
                </a:cxnLst>
                <a:rect l="0" t="0" r="r" b="b"/>
                <a:pathLst>
                  <a:path w="90" h="29">
                    <a:moveTo>
                      <a:pt x="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3" y="29"/>
                      <a:pt x="90" y="8"/>
                      <a:pt x="53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2000250" y="982663"/>
                <a:ext cx="449263" cy="635000"/>
              </a:xfrm>
              <a:custGeom>
                <a:avLst/>
                <a:gdLst/>
                <a:ahLst/>
                <a:cxnLst>
                  <a:cxn ang="0">
                    <a:pos x="68" y="63"/>
                  </a:cxn>
                  <a:cxn ang="0">
                    <a:pos x="98" y="111"/>
                  </a:cxn>
                  <a:cxn ang="0">
                    <a:pos x="98" y="121"/>
                  </a:cxn>
                  <a:cxn ang="0">
                    <a:pos x="98" y="135"/>
                  </a:cxn>
                  <a:cxn ang="0">
                    <a:pos x="50" y="160"/>
                  </a:cxn>
                  <a:cxn ang="0">
                    <a:pos x="5" y="281"/>
                  </a:cxn>
                  <a:cxn ang="0">
                    <a:pos x="73" y="326"/>
                  </a:cxn>
                  <a:cxn ang="0">
                    <a:pos x="75" y="382"/>
                  </a:cxn>
                  <a:cxn ang="0">
                    <a:pos x="252" y="375"/>
                  </a:cxn>
                  <a:cxn ang="0">
                    <a:pos x="221" y="255"/>
                  </a:cxn>
                  <a:cxn ang="0">
                    <a:pos x="199" y="167"/>
                  </a:cxn>
                  <a:cxn ang="0">
                    <a:pos x="200" y="168"/>
                  </a:cxn>
                  <a:cxn ang="0">
                    <a:pos x="265" y="148"/>
                  </a:cxn>
                  <a:cxn ang="0">
                    <a:pos x="251" y="8"/>
                  </a:cxn>
                  <a:cxn ang="0">
                    <a:pos x="221" y="15"/>
                  </a:cxn>
                  <a:cxn ang="0">
                    <a:pos x="229" y="117"/>
                  </a:cxn>
                  <a:cxn ang="0">
                    <a:pos x="189" y="126"/>
                  </a:cxn>
                  <a:cxn ang="0">
                    <a:pos x="189" y="125"/>
                  </a:cxn>
                  <a:cxn ang="0">
                    <a:pos x="149" y="108"/>
                  </a:cxn>
                  <a:cxn ang="0">
                    <a:pos x="149" y="104"/>
                  </a:cxn>
                  <a:cxn ang="0">
                    <a:pos x="165" y="94"/>
                  </a:cxn>
                  <a:cxn ang="0">
                    <a:pos x="159" y="62"/>
                  </a:cxn>
                  <a:cxn ang="0">
                    <a:pos x="166" y="57"/>
                  </a:cxn>
                  <a:cxn ang="0">
                    <a:pos x="154" y="45"/>
                  </a:cxn>
                  <a:cxn ang="0">
                    <a:pos x="147" y="24"/>
                  </a:cxn>
                  <a:cxn ang="0">
                    <a:pos x="152" y="15"/>
                  </a:cxn>
                  <a:cxn ang="0">
                    <a:pos x="156" y="0"/>
                  </a:cxn>
                  <a:cxn ang="0">
                    <a:pos x="123" y="4"/>
                  </a:cxn>
                  <a:cxn ang="0">
                    <a:pos x="85" y="8"/>
                  </a:cxn>
                  <a:cxn ang="0">
                    <a:pos x="71" y="24"/>
                  </a:cxn>
                  <a:cxn ang="0">
                    <a:pos x="68" y="63"/>
                  </a:cxn>
                </a:cxnLst>
                <a:rect l="0" t="0" r="r" b="b"/>
                <a:pathLst>
                  <a:path w="270" h="382">
                    <a:moveTo>
                      <a:pt x="68" y="63"/>
                    </a:moveTo>
                    <a:cubicBezTo>
                      <a:pt x="73" y="87"/>
                      <a:pt x="98" y="111"/>
                      <a:pt x="98" y="111"/>
                    </a:cubicBezTo>
                    <a:cubicBezTo>
                      <a:pt x="98" y="121"/>
                      <a:pt x="98" y="121"/>
                      <a:pt x="98" y="121"/>
                    </a:cubicBezTo>
                    <a:cubicBezTo>
                      <a:pt x="98" y="135"/>
                      <a:pt x="98" y="135"/>
                      <a:pt x="98" y="135"/>
                    </a:cubicBezTo>
                    <a:cubicBezTo>
                      <a:pt x="98" y="135"/>
                      <a:pt x="54" y="156"/>
                      <a:pt x="50" y="160"/>
                    </a:cubicBezTo>
                    <a:cubicBezTo>
                      <a:pt x="36" y="174"/>
                      <a:pt x="12" y="253"/>
                      <a:pt x="5" y="281"/>
                    </a:cubicBezTo>
                    <a:cubicBezTo>
                      <a:pt x="0" y="299"/>
                      <a:pt x="39" y="315"/>
                      <a:pt x="73" y="326"/>
                    </a:cubicBezTo>
                    <a:cubicBezTo>
                      <a:pt x="75" y="382"/>
                      <a:pt x="75" y="382"/>
                      <a:pt x="75" y="382"/>
                    </a:cubicBezTo>
                    <a:cubicBezTo>
                      <a:pt x="252" y="375"/>
                      <a:pt x="252" y="375"/>
                      <a:pt x="252" y="375"/>
                    </a:cubicBezTo>
                    <a:cubicBezTo>
                      <a:pt x="252" y="375"/>
                      <a:pt x="233" y="304"/>
                      <a:pt x="221" y="255"/>
                    </a:cubicBezTo>
                    <a:cubicBezTo>
                      <a:pt x="212" y="216"/>
                      <a:pt x="204" y="188"/>
                      <a:pt x="199" y="167"/>
                    </a:cubicBezTo>
                    <a:cubicBezTo>
                      <a:pt x="200" y="168"/>
                      <a:pt x="200" y="168"/>
                      <a:pt x="200" y="168"/>
                    </a:cubicBezTo>
                    <a:cubicBezTo>
                      <a:pt x="200" y="168"/>
                      <a:pt x="261" y="157"/>
                      <a:pt x="265" y="148"/>
                    </a:cubicBezTo>
                    <a:cubicBezTo>
                      <a:pt x="270" y="135"/>
                      <a:pt x="251" y="8"/>
                      <a:pt x="251" y="8"/>
                    </a:cubicBezTo>
                    <a:cubicBezTo>
                      <a:pt x="221" y="15"/>
                      <a:pt x="221" y="15"/>
                      <a:pt x="221" y="15"/>
                    </a:cubicBezTo>
                    <a:cubicBezTo>
                      <a:pt x="221" y="15"/>
                      <a:pt x="229" y="109"/>
                      <a:pt x="229" y="117"/>
                    </a:cubicBezTo>
                    <a:cubicBezTo>
                      <a:pt x="229" y="120"/>
                      <a:pt x="204" y="124"/>
                      <a:pt x="189" y="126"/>
                    </a:cubicBezTo>
                    <a:cubicBezTo>
                      <a:pt x="189" y="125"/>
                      <a:pt x="189" y="125"/>
                      <a:pt x="189" y="125"/>
                    </a:cubicBezTo>
                    <a:cubicBezTo>
                      <a:pt x="149" y="131"/>
                      <a:pt x="149" y="110"/>
                      <a:pt x="149" y="108"/>
                    </a:cubicBezTo>
                    <a:cubicBezTo>
                      <a:pt x="149" y="106"/>
                      <a:pt x="149" y="104"/>
                      <a:pt x="149" y="104"/>
                    </a:cubicBezTo>
                    <a:cubicBezTo>
                      <a:pt x="149" y="104"/>
                      <a:pt x="161" y="103"/>
                      <a:pt x="165" y="94"/>
                    </a:cubicBezTo>
                    <a:cubicBezTo>
                      <a:pt x="167" y="91"/>
                      <a:pt x="163" y="77"/>
                      <a:pt x="159" y="62"/>
                    </a:cubicBezTo>
                    <a:cubicBezTo>
                      <a:pt x="166" y="57"/>
                      <a:pt x="166" y="57"/>
                      <a:pt x="166" y="57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2" y="40"/>
                      <a:pt x="148" y="27"/>
                      <a:pt x="147" y="24"/>
                    </a:cubicBezTo>
                    <a:cubicBezTo>
                      <a:pt x="147" y="24"/>
                      <a:pt x="149" y="21"/>
                      <a:pt x="152" y="15"/>
                    </a:cubicBezTo>
                    <a:cubicBezTo>
                      <a:pt x="155" y="8"/>
                      <a:pt x="156" y="0"/>
                      <a:pt x="156" y="0"/>
                    </a:cubicBezTo>
                    <a:cubicBezTo>
                      <a:pt x="156" y="0"/>
                      <a:pt x="140" y="6"/>
                      <a:pt x="123" y="4"/>
                    </a:cubicBezTo>
                    <a:cubicBezTo>
                      <a:pt x="114" y="2"/>
                      <a:pt x="91" y="4"/>
                      <a:pt x="85" y="8"/>
                    </a:cubicBezTo>
                    <a:cubicBezTo>
                      <a:pt x="80" y="11"/>
                      <a:pt x="74" y="16"/>
                      <a:pt x="71" y="24"/>
                    </a:cubicBezTo>
                    <a:cubicBezTo>
                      <a:pt x="68" y="33"/>
                      <a:pt x="64" y="46"/>
                      <a:pt x="68" y="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2082800" y="1374775"/>
                <a:ext cx="34925" cy="93662"/>
              </a:xfrm>
              <a:custGeom>
                <a:avLst/>
                <a:gdLst/>
                <a:ahLst/>
                <a:cxnLst>
                  <a:cxn ang="0">
                    <a:pos x="3" y="33"/>
                  </a:cxn>
                  <a:cxn ang="0">
                    <a:pos x="19" y="0"/>
                  </a:cxn>
                  <a:cxn ang="0">
                    <a:pos x="21" y="56"/>
                  </a:cxn>
                  <a:cxn ang="0">
                    <a:pos x="3" y="33"/>
                  </a:cxn>
                </a:cxnLst>
                <a:rect l="0" t="0" r="r" b="b"/>
                <a:pathLst>
                  <a:path w="21" h="56">
                    <a:moveTo>
                      <a:pt x="3" y="33"/>
                    </a:moveTo>
                    <a:cubicBezTo>
                      <a:pt x="4" y="27"/>
                      <a:pt x="10" y="12"/>
                      <a:pt x="19" y="0"/>
                    </a:cubicBezTo>
                    <a:cubicBezTo>
                      <a:pt x="20" y="22"/>
                      <a:pt x="20" y="41"/>
                      <a:pt x="21" y="56"/>
                    </a:cubicBezTo>
                    <a:cubicBezTo>
                      <a:pt x="9" y="51"/>
                      <a:pt x="0" y="43"/>
                      <a:pt x="3" y="3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2200275" y="1155700"/>
                <a:ext cx="1588" cy="158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" name="Group 143"/>
            <p:cNvGrpSpPr/>
            <p:nvPr/>
          </p:nvGrpSpPr>
          <p:grpSpPr>
            <a:xfrm>
              <a:off x="2265363" y="1211262"/>
              <a:ext cx="246062" cy="158750"/>
              <a:chOff x="2265363" y="914400"/>
              <a:chExt cx="246062" cy="158750"/>
            </a:xfrm>
          </p:grpSpPr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B734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446338" y="1003300"/>
                <a:ext cx="46038" cy="127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" y="3"/>
                  </a:cxn>
                  <a:cxn ang="0">
                    <a:pos x="0" y="7"/>
                  </a:cxn>
                  <a:cxn ang="0">
                    <a:pos x="28" y="1"/>
                  </a:cxn>
                  <a:cxn ang="0">
                    <a:pos x="21" y="0"/>
                  </a:cxn>
                </a:cxnLst>
                <a:rect l="0" t="0" r="r" b="b"/>
                <a:pathLst>
                  <a:path w="28" h="7">
                    <a:moveTo>
                      <a:pt x="21" y="0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7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3" y="1"/>
                      <a:pt x="21" y="0"/>
                    </a:cubicBezTo>
                  </a:path>
                </a:pathLst>
              </a:custGeom>
              <a:solidFill>
                <a:srgbClr val="ECDF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0" name="Freeform 76"/>
              <p:cNvSpPr>
                <a:spLocks/>
              </p:cNvSpPr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  <a:cxn ang="0">
                    <a:pos x="42" y="0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D6412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1" name="Freeform 77"/>
              <p:cNvSpPr>
                <a:spLocks/>
              </p:cNvSpPr>
              <p:nvPr/>
            </p:nvSpPr>
            <p:spPr bwMode="auto">
              <a:xfrm>
                <a:off x="2395538" y="919163"/>
                <a:ext cx="100013" cy="10318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34"/>
                  </a:cxn>
                  <a:cxn ang="0">
                    <a:pos x="15" y="65"/>
                  </a:cxn>
                  <a:cxn ang="0">
                    <a:pos x="63" y="54"/>
                  </a:cxn>
                </a:cxnLst>
                <a:rect l="0" t="0" r="r" b="b"/>
                <a:pathLst>
                  <a:path w="63" h="65">
                    <a:moveTo>
                      <a:pt x="42" y="0"/>
                    </a:moveTo>
                    <a:lnTo>
                      <a:pt x="0" y="34"/>
                    </a:lnTo>
                    <a:lnTo>
                      <a:pt x="15" y="65"/>
                    </a:lnTo>
                    <a:lnTo>
                      <a:pt x="63" y="54"/>
                    </a:ln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2" name="Freeform 78"/>
              <p:cNvSpPr>
                <a:spLocks/>
              </p:cNvSpPr>
              <p:nvPr/>
            </p:nvSpPr>
            <p:spPr bwMode="auto">
              <a:xfrm>
                <a:off x="2447925" y="9144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2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9"/>
                      <a:pt x="21" y="58"/>
                      <a:pt x="29" y="55"/>
                    </a:cubicBezTo>
                    <a:cubicBezTo>
                      <a:pt x="37" y="52"/>
                      <a:pt x="38" y="38"/>
                      <a:pt x="32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84413" y="946150"/>
                <a:ext cx="150813" cy="123825"/>
              </a:xfrm>
              <a:custGeom>
                <a:avLst/>
                <a:gdLst/>
                <a:ahLst/>
                <a:cxnLst>
                  <a:cxn ang="0">
                    <a:pos x="91" y="52"/>
                  </a:cxn>
                  <a:cxn ang="0">
                    <a:pos x="18" y="75"/>
                  </a:cxn>
                  <a:cxn ang="0">
                    <a:pos x="4" y="40"/>
                  </a:cxn>
                  <a:cxn ang="0">
                    <a:pos x="71" y="0"/>
                  </a:cxn>
                </a:cxnLst>
                <a:rect l="0" t="0" r="r" b="b"/>
                <a:pathLst>
                  <a:path w="91" h="75">
                    <a:moveTo>
                      <a:pt x="91" y="52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0" y="67"/>
                      <a:pt x="4" y="4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387600" y="939800"/>
                <a:ext cx="63500" cy="96837"/>
              </a:xfrm>
              <a:custGeom>
                <a:avLst/>
                <a:gdLst/>
                <a:ahLst/>
                <a:cxnLst>
                  <a:cxn ang="0">
                    <a:pos x="5" y="34"/>
                  </a:cxn>
                  <a:cxn ang="0">
                    <a:pos x="29" y="55"/>
                  </a:cxn>
                  <a:cxn ang="0">
                    <a:pos x="33" y="24"/>
                  </a:cxn>
                  <a:cxn ang="0">
                    <a:pos x="9" y="3"/>
                  </a:cxn>
                  <a:cxn ang="0">
                    <a:pos x="5" y="34"/>
                  </a:cxn>
                </a:cxnLst>
                <a:rect l="0" t="0" r="r" b="b"/>
                <a:pathLst>
                  <a:path w="38" h="58">
                    <a:moveTo>
                      <a:pt x="5" y="34"/>
                    </a:moveTo>
                    <a:cubicBezTo>
                      <a:pt x="11" y="48"/>
                      <a:pt x="22" y="58"/>
                      <a:pt x="29" y="55"/>
                    </a:cubicBezTo>
                    <a:cubicBezTo>
                      <a:pt x="37" y="52"/>
                      <a:pt x="38" y="38"/>
                      <a:pt x="33" y="24"/>
                    </a:cubicBezTo>
                    <a:cubicBezTo>
                      <a:pt x="27" y="9"/>
                      <a:pt x="16" y="0"/>
                      <a:pt x="9" y="3"/>
                    </a:cubicBezTo>
                    <a:cubicBezTo>
                      <a:pt x="1" y="6"/>
                      <a:pt x="0" y="20"/>
                      <a:pt x="5" y="34"/>
                    </a:cubicBezTo>
                    <a:close/>
                  </a:path>
                </a:pathLst>
              </a:custGeom>
              <a:solidFill>
                <a:srgbClr val="AF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282825" y="1030288"/>
                <a:ext cx="25400" cy="3016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5" y="19"/>
                  </a:cxn>
                  <a:cxn ang="0">
                    <a:pos x="0" y="4"/>
                  </a:cxn>
                  <a:cxn ang="0">
                    <a:pos x="8" y="0"/>
                  </a:cxn>
                </a:cxnLst>
                <a:rect l="0" t="0" r="r" b="b"/>
                <a:pathLst>
                  <a:path w="16" h="19">
                    <a:moveTo>
                      <a:pt x="16" y="16"/>
                    </a:moveTo>
                    <a:lnTo>
                      <a:pt x="5" y="19"/>
                    </a:lnTo>
                    <a:lnTo>
                      <a:pt x="0" y="4"/>
                    </a:lnTo>
                    <a:lnTo>
                      <a:pt x="8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265363" y="1033463"/>
                <a:ext cx="25400" cy="39687"/>
              </a:xfrm>
              <a:custGeom>
                <a:avLst/>
                <a:gdLst/>
                <a:ahLst/>
                <a:cxnLst>
                  <a:cxn ang="0">
                    <a:pos x="11" y="2"/>
                  </a:cxn>
                  <a:cxn ang="0">
                    <a:pos x="2" y="0"/>
                  </a:cxn>
                  <a:cxn ang="0">
                    <a:pos x="11" y="24"/>
                  </a:cxn>
                  <a:cxn ang="0">
                    <a:pos x="16" y="16"/>
                  </a:cxn>
                </a:cxnLst>
                <a:rect l="0" t="0" r="r" b="b"/>
                <a:pathLst>
                  <a:path w="16" h="24">
                    <a:moveTo>
                      <a:pt x="11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3"/>
                      <a:pt x="11" y="24"/>
                      <a:pt x="11" y="24"/>
                    </a:cubicBezTo>
                    <a:cubicBezTo>
                      <a:pt x="16" y="16"/>
                      <a:pt x="16" y="16"/>
                      <a:pt x="16" y="16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289175" y="1012825"/>
                <a:ext cx="25400" cy="57150"/>
              </a:xfrm>
              <a:custGeom>
                <a:avLst/>
                <a:gdLst/>
                <a:ahLst/>
                <a:cxnLst>
                  <a:cxn ang="0">
                    <a:pos x="15" y="35"/>
                  </a:cxn>
                  <a:cxn ang="0">
                    <a:pos x="14" y="34"/>
                  </a:cxn>
                  <a:cxn ang="0">
                    <a:pos x="12" y="33"/>
                  </a:cxn>
                  <a:cxn ang="0">
                    <a:pos x="10" y="31"/>
                  </a:cxn>
                  <a:cxn ang="0">
                    <a:pos x="8" y="29"/>
                  </a:cxn>
                  <a:cxn ang="0">
                    <a:pos x="6" y="26"/>
                  </a:cxn>
                  <a:cxn ang="0">
                    <a:pos x="4" y="23"/>
                  </a:cxn>
                  <a:cxn ang="0">
                    <a:pos x="2" y="20"/>
                  </a:cxn>
                  <a:cxn ang="0">
                    <a:pos x="1" y="13"/>
                  </a:cxn>
                  <a:cxn ang="0">
                    <a:pos x="0" y="6"/>
                  </a:cxn>
                  <a:cxn ang="0">
                    <a:pos x="1" y="0"/>
                  </a:cxn>
                  <a:cxn ang="0">
                    <a:pos x="1" y="6"/>
                  </a:cxn>
                  <a:cxn ang="0">
                    <a:pos x="3" y="19"/>
                  </a:cxn>
                  <a:cxn ang="0">
                    <a:pos x="5" y="23"/>
                  </a:cxn>
                  <a:cxn ang="0">
                    <a:pos x="7" y="26"/>
                  </a:cxn>
                  <a:cxn ang="0">
                    <a:pos x="8" y="29"/>
                  </a:cxn>
                  <a:cxn ang="0">
                    <a:pos x="10" y="31"/>
                  </a:cxn>
                  <a:cxn ang="0">
                    <a:pos x="12" y="33"/>
                  </a:cxn>
                  <a:cxn ang="0">
                    <a:pos x="14" y="34"/>
                  </a:cxn>
                  <a:cxn ang="0">
                    <a:pos x="15" y="35"/>
                  </a:cxn>
                </a:cxnLst>
                <a:rect l="0" t="0" r="r" b="b"/>
                <a:pathLst>
                  <a:path w="15" h="35">
                    <a:moveTo>
                      <a:pt x="15" y="35"/>
                    </a:moveTo>
                    <a:cubicBezTo>
                      <a:pt x="15" y="35"/>
                      <a:pt x="15" y="34"/>
                      <a:pt x="14" y="34"/>
                    </a:cubicBezTo>
                    <a:cubicBezTo>
                      <a:pt x="13" y="34"/>
                      <a:pt x="13" y="33"/>
                      <a:pt x="12" y="33"/>
                    </a:cubicBezTo>
                    <a:cubicBezTo>
                      <a:pt x="11" y="32"/>
                      <a:pt x="11" y="32"/>
                      <a:pt x="10" y="31"/>
                    </a:cubicBezTo>
                    <a:cubicBezTo>
                      <a:pt x="9" y="31"/>
                      <a:pt x="9" y="30"/>
                      <a:pt x="8" y="29"/>
                    </a:cubicBezTo>
                    <a:cubicBezTo>
                      <a:pt x="7" y="28"/>
                      <a:pt x="6" y="27"/>
                      <a:pt x="6" y="26"/>
                    </a:cubicBezTo>
                    <a:cubicBezTo>
                      <a:pt x="5" y="25"/>
                      <a:pt x="5" y="24"/>
                      <a:pt x="4" y="23"/>
                    </a:cubicBezTo>
                    <a:cubicBezTo>
                      <a:pt x="3" y="22"/>
                      <a:pt x="3" y="21"/>
                      <a:pt x="2" y="20"/>
                    </a:cubicBezTo>
                    <a:cubicBezTo>
                      <a:pt x="2" y="17"/>
                      <a:pt x="1" y="15"/>
                      <a:pt x="1" y="13"/>
                    </a:cubicBezTo>
                    <a:cubicBezTo>
                      <a:pt x="0" y="10"/>
                      <a:pt x="0" y="8"/>
                      <a:pt x="0" y="6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6"/>
                    </a:cubicBezTo>
                    <a:cubicBezTo>
                      <a:pt x="1" y="10"/>
                      <a:pt x="2" y="15"/>
                      <a:pt x="3" y="19"/>
                    </a:cubicBezTo>
                    <a:cubicBezTo>
                      <a:pt x="4" y="21"/>
                      <a:pt x="4" y="22"/>
                      <a:pt x="5" y="23"/>
                    </a:cubicBezTo>
                    <a:cubicBezTo>
                      <a:pt x="5" y="24"/>
                      <a:pt x="6" y="25"/>
                      <a:pt x="7" y="26"/>
                    </a:cubicBezTo>
                    <a:cubicBezTo>
                      <a:pt x="7" y="27"/>
                      <a:pt x="8" y="28"/>
                      <a:pt x="8" y="29"/>
                    </a:cubicBezTo>
                    <a:cubicBezTo>
                      <a:pt x="9" y="29"/>
                      <a:pt x="10" y="30"/>
                      <a:pt x="10" y="31"/>
                    </a:cubicBezTo>
                    <a:cubicBezTo>
                      <a:pt x="11" y="31"/>
                      <a:pt x="12" y="32"/>
                      <a:pt x="12" y="33"/>
                    </a:cubicBezTo>
                    <a:cubicBezTo>
                      <a:pt x="13" y="33"/>
                      <a:pt x="13" y="33"/>
                      <a:pt x="14" y="34"/>
                    </a:cubicBezTo>
                    <a:cubicBezTo>
                      <a:pt x="15" y="34"/>
                      <a:pt x="15" y="35"/>
                      <a:pt x="15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282825" y="1036638"/>
                <a:ext cx="7938" cy="23812"/>
              </a:xfrm>
              <a:custGeom>
                <a:avLst/>
                <a:gdLst/>
                <a:ahLst/>
                <a:cxnLst>
                  <a:cxn ang="0">
                    <a:pos x="5" y="14"/>
                  </a:cxn>
                  <a:cxn ang="0">
                    <a:pos x="3" y="12"/>
                  </a:cxn>
                  <a:cxn ang="0">
                    <a:pos x="2" y="10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1" y="4"/>
                  </a:cxn>
                  <a:cxn ang="0">
                    <a:pos x="2" y="7"/>
                  </a:cxn>
                  <a:cxn ang="0">
                    <a:pos x="4" y="12"/>
                  </a:cxn>
                  <a:cxn ang="0">
                    <a:pos x="5" y="14"/>
                  </a:cxn>
                </a:cxnLst>
                <a:rect l="0" t="0" r="r" b="b"/>
                <a:pathLst>
                  <a:path w="5" h="14">
                    <a:moveTo>
                      <a:pt x="5" y="14"/>
                    </a:moveTo>
                    <a:cubicBezTo>
                      <a:pt x="5" y="14"/>
                      <a:pt x="4" y="13"/>
                      <a:pt x="3" y="12"/>
                    </a:cubicBezTo>
                    <a:cubicBezTo>
                      <a:pt x="3" y="11"/>
                      <a:pt x="2" y="11"/>
                      <a:pt x="2" y="10"/>
                    </a:cubicBezTo>
                    <a:cubicBezTo>
                      <a:pt x="2" y="9"/>
                      <a:pt x="1" y="8"/>
                      <a:pt x="1" y="7"/>
                    </a:cubicBezTo>
                    <a:cubicBezTo>
                      <a:pt x="0" y="5"/>
                      <a:pt x="0" y="4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5"/>
                      <a:pt x="1" y="6"/>
                      <a:pt x="2" y="7"/>
                    </a:cubicBezTo>
                    <a:cubicBezTo>
                      <a:pt x="2" y="9"/>
                      <a:pt x="3" y="10"/>
                      <a:pt x="4" y="12"/>
                    </a:cubicBezTo>
                    <a:cubicBezTo>
                      <a:pt x="4" y="13"/>
                      <a:pt x="5" y="14"/>
                      <a:pt x="5" y="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Group 144"/>
          <p:cNvGrpSpPr/>
          <p:nvPr/>
        </p:nvGrpSpPr>
        <p:grpSpPr>
          <a:xfrm>
            <a:off x="3834518" y="2144799"/>
            <a:ext cx="553610" cy="4435578"/>
            <a:chOff x="2171701" y="1331914"/>
            <a:chExt cx="393700" cy="3154362"/>
          </a:xfrm>
          <a:solidFill>
            <a:schemeClr val="accent1"/>
          </a:solidFill>
        </p:grpSpPr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492376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6" y="2073"/>
                    <a:pt x="12" y="2073"/>
                  </a:cubicBezTo>
                  <a:cubicBezTo>
                    <a:pt x="19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2225675" y="20304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225675" y="21796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2225675" y="16621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2225675" y="14970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2225675" y="1814513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2225675" y="23447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2225675" y="249713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2225675" y="26606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2225675" y="28130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2225675" y="297815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2225675" y="3127375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2225675" y="329406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2225675" y="3443288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2" name="Rectangle 68"/>
            <p:cNvSpPr>
              <a:spLocks noChangeArrowheads="1"/>
            </p:cNvSpPr>
            <p:nvPr/>
          </p:nvSpPr>
          <p:spPr bwMode="auto">
            <a:xfrm>
              <a:off x="2225675" y="3609975"/>
              <a:ext cx="32067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3" name="Rectangle 69"/>
            <p:cNvSpPr>
              <a:spLocks noChangeArrowheads="1"/>
            </p:cNvSpPr>
            <p:nvPr/>
          </p:nvSpPr>
          <p:spPr bwMode="auto">
            <a:xfrm>
              <a:off x="2225675" y="37592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/>
          </p:nvSpPr>
          <p:spPr bwMode="auto">
            <a:xfrm>
              <a:off x="2225675" y="39243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5" name="Rectangle 71"/>
            <p:cNvSpPr>
              <a:spLocks noChangeArrowheads="1"/>
            </p:cNvSpPr>
            <p:nvPr/>
          </p:nvSpPr>
          <p:spPr bwMode="auto">
            <a:xfrm>
              <a:off x="2225675" y="4076700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6" name="Rectangle 72"/>
            <p:cNvSpPr>
              <a:spLocks noChangeArrowheads="1"/>
            </p:cNvSpPr>
            <p:nvPr/>
          </p:nvSpPr>
          <p:spPr bwMode="auto">
            <a:xfrm>
              <a:off x="2225675" y="4240213"/>
              <a:ext cx="320675" cy="333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2171701" y="1331914"/>
              <a:ext cx="73025" cy="3154362"/>
            </a:xfrm>
            <a:custGeom>
              <a:avLst/>
              <a:gdLst/>
              <a:ahLst/>
              <a:cxnLst>
                <a:cxn ang="0">
                  <a:pos x="0" y="2063"/>
                </a:cxn>
                <a:cxn ang="0">
                  <a:pos x="12" y="2073"/>
                </a:cxn>
                <a:cxn ang="0">
                  <a:pos x="24" y="2063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0" y="10"/>
                </a:cxn>
                <a:cxn ang="0">
                  <a:pos x="0" y="2063"/>
                </a:cxn>
              </a:cxnLst>
              <a:rect l="0" t="0" r="r" b="b"/>
              <a:pathLst>
                <a:path w="24" h="2073">
                  <a:moveTo>
                    <a:pt x="0" y="2063"/>
                  </a:moveTo>
                  <a:cubicBezTo>
                    <a:pt x="0" y="2069"/>
                    <a:pt x="5" y="2073"/>
                    <a:pt x="12" y="2073"/>
                  </a:cubicBezTo>
                  <a:cubicBezTo>
                    <a:pt x="18" y="2073"/>
                    <a:pt x="24" y="2069"/>
                    <a:pt x="24" y="206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0"/>
                  </a:cubicBezTo>
                  <a:lnTo>
                    <a:pt x="0" y="20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49"/>
          <p:cNvGrpSpPr/>
          <p:nvPr/>
        </p:nvGrpSpPr>
        <p:grpSpPr>
          <a:xfrm>
            <a:off x="4961829" y="4803467"/>
            <a:ext cx="817022" cy="1756819"/>
            <a:chOff x="2973388" y="3517900"/>
            <a:chExt cx="581025" cy="1249362"/>
          </a:xfrm>
        </p:grpSpPr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3184525" y="4241800"/>
              <a:ext cx="369888" cy="244475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3332163" y="4202113"/>
              <a:ext cx="85725" cy="39687"/>
            </a:xfrm>
            <a:custGeom>
              <a:avLst/>
              <a:gdLst/>
              <a:ahLst/>
              <a:cxnLst>
                <a:cxn ang="0">
                  <a:pos x="51" y="24"/>
                </a:cxn>
                <a:cxn ang="0">
                  <a:pos x="44" y="7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7" y="7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12" y="13"/>
                </a:cxn>
                <a:cxn ang="0">
                  <a:pos x="24" y="8"/>
                </a:cxn>
                <a:cxn ang="0">
                  <a:pos x="26" y="8"/>
                </a:cxn>
                <a:cxn ang="0">
                  <a:pos x="39" y="13"/>
                </a:cxn>
                <a:cxn ang="0">
                  <a:pos x="43" y="24"/>
                </a:cxn>
                <a:cxn ang="0">
                  <a:pos x="51" y="24"/>
                </a:cxn>
              </a:cxnLst>
              <a:rect l="0" t="0" r="r" b="b"/>
              <a:pathLst>
                <a:path w="51" h="24">
                  <a:moveTo>
                    <a:pt x="51" y="24"/>
                  </a:moveTo>
                  <a:cubicBezTo>
                    <a:pt x="51" y="17"/>
                    <a:pt x="49" y="11"/>
                    <a:pt x="44" y="7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0"/>
                    <a:pt x="9" y="16"/>
                    <a:pt x="12" y="13"/>
                  </a:cubicBezTo>
                  <a:cubicBezTo>
                    <a:pt x="16" y="10"/>
                    <a:pt x="20" y="8"/>
                    <a:pt x="2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1" y="8"/>
                    <a:pt x="35" y="10"/>
                    <a:pt x="39" y="13"/>
                  </a:cubicBezTo>
                  <a:cubicBezTo>
                    <a:pt x="42" y="16"/>
                    <a:pt x="43" y="20"/>
                    <a:pt x="43" y="24"/>
                  </a:cubicBezTo>
                  <a:lnTo>
                    <a:pt x="51" y="2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3263900" y="4316413"/>
              <a:ext cx="290513" cy="6350"/>
            </a:xfrm>
            <a:prstGeom prst="rect">
              <a:avLst/>
            </a:prstGeom>
            <a:solidFill>
              <a:srgbClr val="1A1A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3263900" y="4316413"/>
              <a:ext cx="290513" cy="63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83" y="4"/>
                </a:cxn>
                <a:cxn ang="0">
                  <a:pos x="183" y="0"/>
                </a:cxn>
                <a:cxn ang="0">
                  <a:pos x="0" y="0"/>
                </a:cxn>
              </a:cxnLst>
              <a:rect l="0" t="0" r="r" b="b"/>
              <a:pathLst>
                <a:path w="183" h="4">
                  <a:moveTo>
                    <a:pt x="0" y="4"/>
                  </a:moveTo>
                  <a:lnTo>
                    <a:pt x="183" y="4"/>
                  </a:ln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3348038" y="4295775"/>
              <a:ext cx="53975" cy="46037"/>
            </a:xfrm>
            <a:custGeom>
              <a:avLst/>
              <a:gdLst/>
              <a:ahLst/>
              <a:cxnLst>
                <a:cxn ang="0">
                  <a:pos x="8" y="29"/>
                </a:cxn>
                <a:cxn ang="0">
                  <a:pos x="0" y="15"/>
                </a:cxn>
                <a:cxn ang="0">
                  <a:pos x="8" y="0"/>
                </a:cxn>
                <a:cxn ang="0">
                  <a:pos x="25" y="0"/>
                </a:cxn>
                <a:cxn ang="0">
                  <a:pos x="34" y="15"/>
                </a:cxn>
                <a:cxn ang="0">
                  <a:pos x="25" y="29"/>
                </a:cxn>
                <a:cxn ang="0">
                  <a:pos x="8" y="29"/>
                </a:cxn>
              </a:cxnLst>
              <a:rect l="0" t="0" r="r" b="b"/>
              <a:pathLst>
                <a:path w="34" h="29">
                  <a:moveTo>
                    <a:pt x="8" y="29"/>
                  </a:moveTo>
                  <a:lnTo>
                    <a:pt x="0" y="15"/>
                  </a:lnTo>
                  <a:lnTo>
                    <a:pt x="8" y="0"/>
                  </a:lnTo>
                  <a:lnTo>
                    <a:pt x="25" y="0"/>
                  </a:lnTo>
                  <a:lnTo>
                    <a:pt x="34" y="15"/>
                  </a:lnTo>
                  <a:lnTo>
                    <a:pt x="25" y="2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Group 147"/>
            <p:cNvGrpSpPr/>
            <p:nvPr/>
          </p:nvGrpSpPr>
          <p:grpSpPr>
            <a:xfrm>
              <a:off x="2973388" y="3517900"/>
              <a:ext cx="431800" cy="1249362"/>
              <a:chOff x="2973388" y="3517900"/>
              <a:chExt cx="431800" cy="1249362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12" name="Group 146"/>
              <p:cNvGrpSpPr/>
              <p:nvPr/>
            </p:nvGrpSpPr>
            <p:grpSpPr>
              <a:xfrm>
                <a:off x="2973388" y="3541713"/>
                <a:ext cx="431800" cy="1225549"/>
                <a:chOff x="2973388" y="3541713"/>
                <a:chExt cx="431800" cy="1225549"/>
              </a:xfrm>
              <a:grpFill/>
            </p:grpSpPr>
            <p:sp>
              <p:nvSpPr>
                <p:cNvPr id="1029" name="Oval 5"/>
                <p:cNvSpPr>
                  <a:spLocks noChangeArrowheads="1"/>
                </p:cNvSpPr>
                <p:nvPr/>
              </p:nvSpPr>
              <p:spPr bwMode="auto">
                <a:xfrm>
                  <a:off x="3224213" y="3619500"/>
                  <a:ext cx="22225" cy="26987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3146425" y="3694113"/>
                  <a:ext cx="71438" cy="58737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0" y="19"/>
                    </a:cxn>
                    <a:cxn ang="0">
                      <a:pos x="7" y="35"/>
                    </a:cxn>
                    <a:cxn ang="0">
                      <a:pos x="41" y="28"/>
                    </a:cxn>
                    <a:cxn ang="0">
                      <a:pos x="43" y="7"/>
                    </a:cxn>
                  </a:cxnLst>
                  <a:rect l="0" t="0" r="r" b="b"/>
                  <a:pathLst>
                    <a:path w="43" h="35">
                      <a:moveTo>
                        <a:pt x="28" y="0"/>
                      </a:moveTo>
                      <a:cubicBezTo>
                        <a:pt x="28" y="0"/>
                        <a:pt x="30" y="29"/>
                        <a:pt x="0" y="19"/>
                      </a:cubicBezTo>
                      <a:cubicBezTo>
                        <a:pt x="7" y="35"/>
                        <a:pt x="7" y="35"/>
                        <a:pt x="7" y="35"/>
                      </a:cubicBezTo>
                      <a:cubicBezTo>
                        <a:pt x="41" y="28"/>
                        <a:pt x="41" y="28"/>
                        <a:pt x="41" y="28"/>
                      </a:cubicBezTo>
                      <a:cubicBezTo>
                        <a:pt x="43" y="7"/>
                        <a:pt x="43" y="7"/>
                        <a:pt x="43" y="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/>
              </p:nvSpPr>
              <p:spPr bwMode="auto">
                <a:xfrm>
                  <a:off x="3152775" y="4138613"/>
                  <a:ext cx="150813" cy="581025"/>
                </a:xfrm>
                <a:custGeom>
                  <a:avLst/>
                  <a:gdLst/>
                  <a:ahLst/>
                  <a:cxnLst>
                    <a:cxn ang="0">
                      <a:pos x="90" y="320"/>
                    </a:cxn>
                    <a:cxn ang="0">
                      <a:pos x="68" y="209"/>
                    </a:cxn>
                    <a:cxn ang="0">
                      <a:pos x="71" y="19"/>
                    </a:cxn>
                    <a:cxn ang="0">
                      <a:pos x="71" y="0"/>
                    </a:cxn>
                    <a:cxn ang="0">
                      <a:pos x="7" y="11"/>
                    </a:cxn>
                    <a:cxn ang="0">
                      <a:pos x="18" y="215"/>
                    </a:cxn>
                    <a:cxn ang="0">
                      <a:pos x="37" y="320"/>
                    </a:cxn>
                    <a:cxn ang="0">
                      <a:pos x="8" y="349"/>
                    </a:cxn>
                    <a:cxn ang="0">
                      <a:pos x="90" y="349"/>
                    </a:cxn>
                    <a:cxn ang="0">
                      <a:pos x="90" y="320"/>
                    </a:cxn>
                  </a:cxnLst>
                  <a:rect l="0" t="0" r="r" b="b"/>
                  <a:pathLst>
                    <a:path w="90" h="349">
                      <a:moveTo>
                        <a:pt x="90" y="320"/>
                      </a:moveTo>
                      <a:cubicBezTo>
                        <a:pt x="90" y="320"/>
                        <a:pt x="72" y="243"/>
                        <a:pt x="68" y="209"/>
                      </a:cubicBezTo>
                      <a:cubicBezTo>
                        <a:pt x="64" y="166"/>
                        <a:pt x="69" y="50"/>
                        <a:pt x="71" y="19"/>
                      </a:cubicBezTo>
                      <a:cubicBezTo>
                        <a:pt x="71" y="14"/>
                        <a:pt x="71" y="0"/>
                        <a:pt x="71" y="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14" y="182"/>
                        <a:pt x="18" y="215"/>
                      </a:cubicBezTo>
                      <a:cubicBezTo>
                        <a:pt x="22" y="247"/>
                        <a:pt x="37" y="320"/>
                        <a:pt x="37" y="320"/>
                      </a:cubicBezTo>
                      <a:cubicBezTo>
                        <a:pt x="0" y="329"/>
                        <a:pt x="8" y="349"/>
                        <a:pt x="8" y="349"/>
                      </a:cubicBezTo>
                      <a:cubicBezTo>
                        <a:pt x="90" y="349"/>
                        <a:pt x="90" y="349"/>
                        <a:pt x="90" y="349"/>
                      </a:cubicBezTo>
                      <a:lnTo>
                        <a:pt x="90" y="3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/>
              </p:nvSpPr>
              <p:spPr bwMode="auto">
                <a:xfrm>
                  <a:off x="2973388" y="4146550"/>
                  <a:ext cx="273050" cy="620712"/>
                </a:xfrm>
                <a:custGeom>
                  <a:avLst/>
                  <a:gdLst/>
                  <a:ahLst/>
                  <a:cxnLst>
                    <a:cxn ang="0">
                      <a:pos x="112" y="115"/>
                    </a:cxn>
                    <a:cxn ang="0">
                      <a:pos x="164" y="7"/>
                    </a:cxn>
                    <a:cxn ang="0">
                      <a:pos x="48" y="0"/>
                    </a:cxn>
                    <a:cxn ang="0">
                      <a:pos x="40" y="194"/>
                    </a:cxn>
                    <a:cxn ang="0">
                      <a:pos x="53" y="340"/>
                    </a:cxn>
                    <a:cxn ang="0">
                      <a:pos x="0" y="373"/>
                    </a:cxn>
                    <a:cxn ang="0">
                      <a:pos x="96" y="373"/>
                    </a:cxn>
                    <a:cxn ang="0">
                      <a:pos x="97" y="345"/>
                    </a:cxn>
                    <a:cxn ang="0">
                      <a:pos x="95" y="193"/>
                    </a:cxn>
                    <a:cxn ang="0">
                      <a:pos x="112" y="115"/>
                    </a:cxn>
                  </a:cxnLst>
                  <a:rect l="0" t="0" r="r" b="b"/>
                  <a:pathLst>
                    <a:path w="164" h="373">
                      <a:moveTo>
                        <a:pt x="112" y="115"/>
                      </a:moveTo>
                      <a:cubicBezTo>
                        <a:pt x="164" y="7"/>
                        <a:pt x="164" y="7"/>
                        <a:pt x="164" y="7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5" y="132"/>
                        <a:pt x="40" y="194"/>
                      </a:cubicBezTo>
                      <a:cubicBezTo>
                        <a:pt x="38" y="218"/>
                        <a:pt x="50" y="316"/>
                        <a:pt x="53" y="340"/>
                      </a:cubicBezTo>
                      <a:cubicBezTo>
                        <a:pt x="11" y="340"/>
                        <a:pt x="0" y="373"/>
                        <a:pt x="0" y="373"/>
                      </a:cubicBezTo>
                      <a:cubicBezTo>
                        <a:pt x="96" y="373"/>
                        <a:pt x="96" y="373"/>
                        <a:pt x="96" y="373"/>
                      </a:cubicBezTo>
                      <a:cubicBezTo>
                        <a:pt x="97" y="345"/>
                        <a:pt x="97" y="345"/>
                        <a:pt x="97" y="345"/>
                      </a:cubicBezTo>
                      <a:cubicBezTo>
                        <a:pt x="97" y="345"/>
                        <a:pt x="91" y="274"/>
                        <a:pt x="95" y="193"/>
                      </a:cubicBezTo>
                      <a:cubicBezTo>
                        <a:pt x="96" y="174"/>
                        <a:pt x="112" y="115"/>
                        <a:pt x="112" y="1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3" name="Freeform 49"/>
                <p:cNvSpPr>
                  <a:spLocks noEditPoints="1"/>
                </p:cNvSpPr>
                <p:nvPr/>
              </p:nvSpPr>
              <p:spPr bwMode="auto">
                <a:xfrm>
                  <a:off x="2976563" y="3541713"/>
                  <a:ext cx="428625" cy="685800"/>
                </a:xfrm>
                <a:custGeom>
                  <a:avLst/>
                  <a:gdLst/>
                  <a:ahLst/>
                  <a:cxnLst>
                    <a:cxn ang="0">
                      <a:pos x="252" y="390"/>
                    </a:cxn>
                    <a:cxn ang="0">
                      <a:pos x="258" y="390"/>
                    </a:cxn>
                    <a:cxn ang="0">
                      <a:pos x="251" y="252"/>
                    </a:cxn>
                    <a:cxn ang="0">
                      <a:pos x="227" y="144"/>
                    </a:cxn>
                    <a:cxn ang="0">
                      <a:pos x="173" y="115"/>
                    </a:cxn>
                    <a:cxn ang="0">
                      <a:pos x="173" y="109"/>
                    </a:cxn>
                    <a:cxn ang="0">
                      <a:pos x="173" y="109"/>
                    </a:cxn>
                    <a:cxn ang="0">
                      <a:pos x="173" y="99"/>
                    </a:cxn>
                    <a:cxn ang="0">
                      <a:pos x="159" y="93"/>
                    </a:cxn>
                    <a:cxn ang="0">
                      <a:pos x="152" y="25"/>
                    </a:cxn>
                    <a:cxn ang="0">
                      <a:pos x="132" y="13"/>
                    </a:cxn>
                    <a:cxn ang="0">
                      <a:pos x="132" y="13"/>
                    </a:cxn>
                    <a:cxn ang="0">
                      <a:pos x="112" y="4"/>
                    </a:cxn>
                    <a:cxn ang="0">
                      <a:pos x="100" y="0"/>
                    </a:cxn>
                    <a:cxn ang="0">
                      <a:pos x="33" y="19"/>
                    </a:cxn>
                    <a:cxn ang="0">
                      <a:pos x="3" y="39"/>
                    </a:cxn>
                    <a:cxn ang="0">
                      <a:pos x="82" y="152"/>
                    </a:cxn>
                    <a:cxn ang="0">
                      <a:pos x="80" y="159"/>
                    </a:cxn>
                    <a:cxn ang="0">
                      <a:pos x="57" y="244"/>
                    </a:cxn>
                    <a:cxn ang="0">
                      <a:pos x="30" y="370"/>
                    </a:cxn>
                    <a:cxn ang="0">
                      <a:pos x="197" y="370"/>
                    </a:cxn>
                    <a:cxn ang="0">
                      <a:pos x="209" y="231"/>
                    </a:cxn>
                    <a:cxn ang="0">
                      <a:pos x="215" y="262"/>
                    </a:cxn>
                    <a:cxn ang="0">
                      <a:pos x="223" y="390"/>
                    </a:cxn>
                    <a:cxn ang="0">
                      <a:pos x="227" y="390"/>
                    </a:cxn>
                    <a:cxn ang="0">
                      <a:pos x="227" y="395"/>
                    </a:cxn>
                    <a:cxn ang="0">
                      <a:pos x="227" y="396"/>
                    </a:cxn>
                    <a:cxn ang="0">
                      <a:pos x="241" y="411"/>
                    </a:cxn>
                    <a:cxn ang="0">
                      <a:pos x="252" y="394"/>
                    </a:cxn>
                    <a:cxn ang="0">
                      <a:pos x="252" y="393"/>
                    </a:cxn>
                    <a:cxn ang="0">
                      <a:pos x="252" y="390"/>
                    </a:cxn>
                    <a:cxn ang="0">
                      <a:pos x="130" y="103"/>
                    </a:cxn>
                    <a:cxn ang="0">
                      <a:pos x="121" y="112"/>
                    </a:cxn>
                    <a:cxn ang="0">
                      <a:pos x="107" y="113"/>
                    </a:cxn>
                    <a:cxn ang="0">
                      <a:pos x="37" y="45"/>
                    </a:cxn>
                    <a:cxn ang="0">
                      <a:pos x="102" y="27"/>
                    </a:cxn>
                    <a:cxn ang="0">
                      <a:pos x="101" y="21"/>
                    </a:cxn>
                    <a:cxn ang="0">
                      <a:pos x="105" y="22"/>
                    </a:cxn>
                    <a:cxn ang="0">
                      <a:pos x="124" y="25"/>
                    </a:cxn>
                    <a:cxn ang="0">
                      <a:pos x="120" y="32"/>
                    </a:cxn>
                    <a:cxn ang="0">
                      <a:pos x="106" y="38"/>
                    </a:cxn>
                    <a:cxn ang="0">
                      <a:pos x="111" y="47"/>
                    </a:cxn>
                    <a:cxn ang="0">
                      <a:pos x="111" y="47"/>
                    </a:cxn>
                    <a:cxn ang="0">
                      <a:pos x="102" y="72"/>
                    </a:cxn>
                    <a:cxn ang="0">
                      <a:pos x="130" y="92"/>
                    </a:cxn>
                    <a:cxn ang="0">
                      <a:pos x="130" y="103"/>
                    </a:cxn>
                  </a:cxnLst>
                  <a:rect l="0" t="0" r="r" b="b"/>
                  <a:pathLst>
                    <a:path w="258" h="412">
                      <a:moveTo>
                        <a:pt x="252" y="390"/>
                      </a:moveTo>
                      <a:cubicBezTo>
                        <a:pt x="258" y="390"/>
                        <a:pt x="258" y="390"/>
                        <a:pt x="258" y="390"/>
                      </a:cubicBezTo>
                      <a:cubicBezTo>
                        <a:pt x="258" y="390"/>
                        <a:pt x="254" y="283"/>
                        <a:pt x="251" y="252"/>
                      </a:cubicBezTo>
                      <a:cubicBezTo>
                        <a:pt x="243" y="191"/>
                        <a:pt x="231" y="152"/>
                        <a:pt x="227" y="144"/>
                      </a:cubicBezTo>
                      <a:cubicBezTo>
                        <a:pt x="221" y="135"/>
                        <a:pt x="173" y="115"/>
                        <a:pt x="173" y="115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109"/>
                        <a:pt x="173" y="109"/>
                        <a:pt x="173" y="109"/>
                      </a:cubicBezTo>
                      <a:cubicBezTo>
                        <a:pt x="173" y="99"/>
                        <a:pt x="173" y="99"/>
                        <a:pt x="173" y="99"/>
                      </a:cubicBezTo>
                      <a:cubicBezTo>
                        <a:pt x="159" y="93"/>
                        <a:pt x="159" y="93"/>
                        <a:pt x="159" y="93"/>
                      </a:cubicBezTo>
                      <a:cubicBezTo>
                        <a:pt x="159" y="93"/>
                        <a:pt x="156" y="30"/>
                        <a:pt x="152" y="25"/>
                      </a:cubicBezTo>
                      <a:cubicBezTo>
                        <a:pt x="140" y="8"/>
                        <a:pt x="132" y="13"/>
                        <a:pt x="132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26" y="9"/>
                        <a:pt x="116" y="6"/>
                        <a:pt x="112" y="4"/>
                      </a:cubicBezTo>
                      <a:cubicBezTo>
                        <a:pt x="103" y="1"/>
                        <a:pt x="100" y="0"/>
                        <a:pt x="100" y="0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3" y="19"/>
                        <a:pt x="4" y="28"/>
                        <a:pt x="3" y="39"/>
                      </a:cubicBezTo>
                      <a:cubicBezTo>
                        <a:pt x="0" y="65"/>
                        <a:pt x="61" y="130"/>
                        <a:pt x="82" y="152"/>
                      </a:cubicBezTo>
                      <a:cubicBezTo>
                        <a:pt x="82" y="154"/>
                        <a:pt x="81" y="156"/>
                        <a:pt x="80" y="159"/>
                      </a:cubicBezTo>
                      <a:cubicBezTo>
                        <a:pt x="74" y="180"/>
                        <a:pt x="66" y="208"/>
                        <a:pt x="57" y="244"/>
                      </a:cubicBezTo>
                      <a:cubicBezTo>
                        <a:pt x="45" y="293"/>
                        <a:pt x="30" y="370"/>
                        <a:pt x="30" y="370"/>
                      </a:cubicBezTo>
                      <a:cubicBezTo>
                        <a:pt x="197" y="370"/>
                        <a:pt x="197" y="370"/>
                        <a:pt x="197" y="370"/>
                      </a:cubicBezTo>
                      <a:cubicBezTo>
                        <a:pt x="197" y="370"/>
                        <a:pt x="199" y="295"/>
                        <a:pt x="209" y="231"/>
                      </a:cubicBezTo>
                      <a:cubicBezTo>
                        <a:pt x="211" y="240"/>
                        <a:pt x="214" y="250"/>
                        <a:pt x="215" y="262"/>
                      </a:cubicBezTo>
                      <a:cubicBezTo>
                        <a:pt x="219" y="290"/>
                        <a:pt x="223" y="390"/>
                        <a:pt x="223" y="390"/>
                      </a:cubicBezTo>
                      <a:cubicBezTo>
                        <a:pt x="227" y="390"/>
                        <a:pt x="227" y="390"/>
                        <a:pt x="227" y="390"/>
                      </a:cubicBezTo>
                      <a:cubicBezTo>
                        <a:pt x="227" y="391"/>
                        <a:pt x="227" y="393"/>
                        <a:pt x="227" y="395"/>
                      </a:cubicBezTo>
                      <a:cubicBezTo>
                        <a:pt x="227" y="396"/>
                        <a:pt x="227" y="396"/>
                        <a:pt x="227" y="396"/>
                      </a:cubicBezTo>
                      <a:cubicBezTo>
                        <a:pt x="228" y="405"/>
                        <a:pt x="234" y="412"/>
                        <a:pt x="241" y="411"/>
                      </a:cubicBezTo>
                      <a:cubicBezTo>
                        <a:pt x="248" y="410"/>
                        <a:pt x="253" y="403"/>
                        <a:pt x="252" y="394"/>
                      </a:cubicBezTo>
                      <a:cubicBezTo>
                        <a:pt x="252" y="393"/>
                        <a:pt x="252" y="393"/>
                        <a:pt x="252" y="393"/>
                      </a:cubicBezTo>
                      <a:cubicBezTo>
                        <a:pt x="252" y="392"/>
                        <a:pt x="252" y="391"/>
                        <a:pt x="252" y="390"/>
                      </a:cubicBezTo>
                      <a:close/>
                      <a:moveTo>
                        <a:pt x="130" y="103"/>
                      </a:moveTo>
                      <a:cubicBezTo>
                        <a:pt x="128" y="108"/>
                        <a:pt x="122" y="112"/>
                        <a:pt x="121" y="112"/>
                      </a:cubicBezTo>
                      <a:cubicBezTo>
                        <a:pt x="115" y="113"/>
                        <a:pt x="111" y="114"/>
                        <a:pt x="107" y="113"/>
                      </a:cubicBezTo>
                      <a:cubicBezTo>
                        <a:pt x="92" y="104"/>
                        <a:pt x="37" y="49"/>
                        <a:pt x="37" y="45"/>
                      </a:cubicBezTo>
                      <a:cubicBezTo>
                        <a:pt x="36" y="42"/>
                        <a:pt x="102" y="27"/>
                        <a:pt x="102" y="27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2" y="21"/>
                        <a:pt x="103" y="21"/>
                        <a:pt x="105" y="22"/>
                      </a:cubicBezTo>
                      <a:cubicBezTo>
                        <a:pt x="109" y="23"/>
                        <a:pt x="117" y="25"/>
                        <a:pt x="124" y="25"/>
                      </a:cubicBezTo>
                      <a:cubicBezTo>
                        <a:pt x="123" y="27"/>
                        <a:pt x="121" y="29"/>
                        <a:pt x="120" y="32"/>
                      </a:cubicBezTo>
                      <a:cubicBezTo>
                        <a:pt x="106" y="38"/>
                        <a:pt x="106" y="38"/>
                        <a:pt x="106" y="38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11" y="47"/>
                        <a:pt x="111" y="47"/>
                        <a:pt x="111" y="47"/>
                      </a:cubicBezTo>
                      <a:cubicBezTo>
                        <a:pt x="105" y="58"/>
                        <a:pt x="100" y="69"/>
                        <a:pt x="102" y="72"/>
                      </a:cubicBezTo>
                      <a:cubicBezTo>
                        <a:pt x="106" y="80"/>
                        <a:pt x="130" y="92"/>
                        <a:pt x="130" y="92"/>
                      </a:cubicBezTo>
                      <a:cubicBezTo>
                        <a:pt x="130" y="92"/>
                        <a:pt x="131" y="101"/>
                        <a:pt x="130" y="10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3182938" y="3517900"/>
                <a:ext cx="146050" cy="207962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6" y="3"/>
                  </a:cxn>
                  <a:cxn ang="0">
                    <a:pos x="44" y="9"/>
                  </a:cxn>
                  <a:cxn ang="0">
                    <a:pos x="67" y="14"/>
                  </a:cxn>
                  <a:cxn ang="0">
                    <a:pos x="88" y="56"/>
                  </a:cxn>
                  <a:cxn ang="0">
                    <a:pos x="51" y="112"/>
                  </a:cxn>
                  <a:cxn ang="0">
                    <a:pos x="39" y="125"/>
                  </a:cxn>
                </a:cxnLst>
                <a:rect l="0" t="0" r="r" b="b"/>
                <a:pathLst>
                  <a:path w="88" h="125">
                    <a:moveTo>
                      <a:pt x="6" y="30"/>
                    </a:moveTo>
                    <a:cubicBezTo>
                      <a:pt x="6" y="30"/>
                      <a:pt x="0" y="0"/>
                      <a:pt x="6" y="3"/>
                    </a:cubicBezTo>
                    <a:cubicBezTo>
                      <a:pt x="25" y="11"/>
                      <a:pt x="34" y="7"/>
                      <a:pt x="44" y="9"/>
                    </a:cubicBezTo>
                    <a:cubicBezTo>
                      <a:pt x="55" y="10"/>
                      <a:pt x="58" y="9"/>
                      <a:pt x="67" y="14"/>
                    </a:cubicBezTo>
                    <a:cubicBezTo>
                      <a:pt x="88" y="27"/>
                      <a:pt x="88" y="36"/>
                      <a:pt x="88" y="56"/>
                    </a:cubicBezTo>
                    <a:cubicBezTo>
                      <a:pt x="88" y="94"/>
                      <a:pt x="69" y="95"/>
                      <a:pt x="51" y="112"/>
                    </a:cubicBezTo>
                    <a:cubicBezTo>
                      <a:pt x="39" y="125"/>
                      <a:pt x="39" y="125"/>
                      <a:pt x="39" y="12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20"/>
          <p:cNvGrpSpPr/>
          <p:nvPr/>
        </p:nvGrpSpPr>
        <p:grpSpPr>
          <a:xfrm>
            <a:off x="4611357" y="1366167"/>
            <a:ext cx="1629579" cy="1024183"/>
            <a:chOff x="686838" y="2184398"/>
            <a:chExt cx="1192213" cy="749301"/>
          </a:xfrm>
          <a:solidFill>
            <a:schemeClr val="accent2"/>
          </a:solidFill>
        </p:grpSpPr>
        <p:sp>
          <p:nvSpPr>
            <p:cNvPr id="152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23"/>
          <p:cNvGrpSpPr/>
          <p:nvPr/>
        </p:nvGrpSpPr>
        <p:grpSpPr>
          <a:xfrm>
            <a:off x="2267671" y="2569902"/>
            <a:ext cx="1325758" cy="833233"/>
            <a:chOff x="686838" y="2184398"/>
            <a:chExt cx="1192213" cy="749301"/>
          </a:xfrm>
          <a:solidFill>
            <a:schemeClr val="accent3"/>
          </a:solidFill>
        </p:grpSpPr>
        <p:sp>
          <p:nvSpPr>
            <p:cNvPr id="158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2670610" y="3901060"/>
            <a:ext cx="1038899" cy="652944"/>
            <a:chOff x="686838" y="2184398"/>
            <a:chExt cx="1192213" cy="749301"/>
          </a:xfrm>
          <a:solidFill>
            <a:schemeClr val="accent4"/>
          </a:solidFill>
        </p:grpSpPr>
        <p:sp>
          <p:nvSpPr>
            <p:cNvPr id="161" name="Freeform 7"/>
            <p:cNvSpPr>
              <a:spLocks noEditPoints="1"/>
            </p:cNvSpPr>
            <p:nvPr/>
          </p:nvSpPr>
          <p:spPr bwMode="auto">
            <a:xfrm>
              <a:off x="686838" y="2198686"/>
              <a:ext cx="609600" cy="735013"/>
            </a:xfrm>
            <a:custGeom>
              <a:avLst/>
              <a:gdLst/>
              <a:ahLst/>
              <a:cxnLst>
                <a:cxn ang="0">
                  <a:pos x="128" y="28"/>
                </a:cxn>
                <a:cxn ang="0">
                  <a:pos x="94" y="16"/>
                </a:cxn>
                <a:cxn ang="0">
                  <a:pos x="39" y="70"/>
                </a:cxn>
                <a:cxn ang="0">
                  <a:pos x="40" y="80"/>
                </a:cxn>
                <a:cxn ang="0">
                  <a:pos x="0" y="136"/>
                </a:cxn>
                <a:cxn ang="0">
                  <a:pos x="59" y="195"/>
                </a:cxn>
                <a:cxn ang="0">
                  <a:pos x="67" y="194"/>
                </a:cxn>
                <a:cxn ang="0">
                  <a:pos x="162" y="194"/>
                </a:cxn>
                <a:cxn ang="0">
                  <a:pos x="162" y="0"/>
                </a:cxn>
                <a:cxn ang="0">
                  <a:pos x="128" y="28"/>
                </a:cxn>
                <a:cxn ang="0">
                  <a:pos x="134" y="107"/>
                </a:cxn>
                <a:cxn ang="0">
                  <a:pos x="134" y="106"/>
                </a:cxn>
                <a:cxn ang="0">
                  <a:pos x="134" y="107"/>
                </a:cxn>
              </a:cxnLst>
              <a:rect l="0" t="0" r="r" b="b"/>
              <a:pathLst>
                <a:path w="162" h="195">
                  <a:moveTo>
                    <a:pt x="128" y="28"/>
                  </a:moveTo>
                  <a:cubicBezTo>
                    <a:pt x="119" y="20"/>
                    <a:pt x="107" y="16"/>
                    <a:pt x="94" y="16"/>
                  </a:cubicBezTo>
                  <a:cubicBezTo>
                    <a:pt x="64" y="16"/>
                    <a:pt x="39" y="40"/>
                    <a:pt x="39" y="70"/>
                  </a:cubicBezTo>
                  <a:cubicBezTo>
                    <a:pt x="39" y="73"/>
                    <a:pt x="40" y="77"/>
                    <a:pt x="40" y="80"/>
                  </a:cubicBezTo>
                  <a:cubicBezTo>
                    <a:pt x="17" y="88"/>
                    <a:pt x="0" y="110"/>
                    <a:pt x="0" y="136"/>
                  </a:cubicBezTo>
                  <a:cubicBezTo>
                    <a:pt x="0" y="169"/>
                    <a:pt x="26" y="195"/>
                    <a:pt x="59" y="195"/>
                  </a:cubicBezTo>
                  <a:cubicBezTo>
                    <a:pt x="61" y="195"/>
                    <a:pt x="64" y="195"/>
                    <a:pt x="67" y="194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48" y="5"/>
                    <a:pt x="136" y="15"/>
                    <a:pt x="128" y="28"/>
                  </a:cubicBezTo>
                  <a:close/>
                  <a:moveTo>
                    <a:pt x="134" y="107"/>
                  </a:moveTo>
                  <a:cubicBezTo>
                    <a:pt x="134" y="107"/>
                    <a:pt x="134" y="107"/>
                    <a:pt x="134" y="106"/>
                  </a:cubicBezTo>
                  <a:cubicBezTo>
                    <a:pt x="134" y="107"/>
                    <a:pt x="134" y="107"/>
                    <a:pt x="134" y="1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8"/>
            <p:cNvSpPr>
              <a:spLocks/>
            </p:cNvSpPr>
            <p:nvPr/>
          </p:nvSpPr>
          <p:spPr bwMode="auto">
            <a:xfrm>
              <a:off x="1296438" y="2184398"/>
              <a:ext cx="582613" cy="749300"/>
            </a:xfrm>
            <a:custGeom>
              <a:avLst/>
              <a:gdLst/>
              <a:ahLst/>
              <a:cxnLst>
                <a:cxn ang="0">
                  <a:pos x="90" y="65"/>
                </a:cxn>
                <a:cxn ang="0">
                  <a:pos x="23" y="0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198"/>
                </a:cxn>
                <a:cxn ang="0">
                  <a:pos x="1" y="198"/>
                </a:cxn>
                <a:cxn ang="0">
                  <a:pos x="81" y="198"/>
                </a:cxn>
                <a:cxn ang="0">
                  <a:pos x="88" y="199"/>
                </a:cxn>
                <a:cxn ang="0">
                  <a:pos x="155" y="132"/>
                </a:cxn>
                <a:cxn ang="0">
                  <a:pos x="90" y="65"/>
                </a:cxn>
              </a:cxnLst>
              <a:rect l="0" t="0" r="r" b="b"/>
              <a:pathLst>
                <a:path w="155" h="199">
                  <a:moveTo>
                    <a:pt x="90" y="65"/>
                  </a:moveTo>
                  <a:cubicBezTo>
                    <a:pt x="89" y="29"/>
                    <a:pt x="60" y="0"/>
                    <a:pt x="23" y="0"/>
                  </a:cubicBezTo>
                  <a:cubicBezTo>
                    <a:pt x="15" y="0"/>
                    <a:pt x="8" y="1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83" y="199"/>
                    <a:pt x="85" y="199"/>
                    <a:pt x="88" y="199"/>
                  </a:cubicBezTo>
                  <a:cubicBezTo>
                    <a:pt x="125" y="199"/>
                    <a:pt x="155" y="169"/>
                    <a:pt x="155" y="132"/>
                  </a:cubicBezTo>
                  <a:cubicBezTo>
                    <a:pt x="155" y="95"/>
                    <a:pt x="126" y="66"/>
                    <a:pt x="90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3" name="Freeform 46"/>
          <p:cNvSpPr>
            <a:spLocks noEditPoints="1"/>
          </p:cNvSpPr>
          <p:nvPr/>
        </p:nvSpPr>
        <p:spPr bwMode="auto">
          <a:xfrm>
            <a:off x="6446794" y="2556118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46"/>
          <p:cNvSpPr>
            <a:spLocks noEditPoints="1"/>
          </p:cNvSpPr>
          <p:nvPr/>
        </p:nvSpPr>
        <p:spPr bwMode="auto">
          <a:xfrm>
            <a:off x="6446794" y="3587427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46"/>
          <p:cNvSpPr>
            <a:spLocks noEditPoints="1"/>
          </p:cNvSpPr>
          <p:nvPr/>
        </p:nvSpPr>
        <p:spPr bwMode="auto">
          <a:xfrm>
            <a:off x="6446794" y="4605477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Freeform 46"/>
          <p:cNvSpPr>
            <a:spLocks noEditPoints="1"/>
          </p:cNvSpPr>
          <p:nvPr/>
        </p:nvSpPr>
        <p:spPr bwMode="auto">
          <a:xfrm>
            <a:off x="6446794" y="5623528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Group 30"/>
          <p:cNvGrpSpPr/>
          <p:nvPr/>
        </p:nvGrpSpPr>
        <p:grpSpPr>
          <a:xfrm>
            <a:off x="7188533" y="2544820"/>
            <a:ext cx="2699107" cy="691063"/>
            <a:chOff x="1224678" y="1233504"/>
            <a:chExt cx="2407799" cy="491450"/>
          </a:xfrm>
        </p:grpSpPr>
        <p:sp>
          <p:nvSpPr>
            <p:cNvPr id="168" name="Text Placeholder 3"/>
            <p:cNvSpPr txBox="1">
              <a:spLocks/>
            </p:cNvSpPr>
            <p:nvPr/>
          </p:nvSpPr>
          <p:spPr>
            <a:xfrm>
              <a:off x="1224678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Text Placeholder 3"/>
            <p:cNvSpPr txBox="1">
              <a:spLocks/>
            </p:cNvSpPr>
            <p:nvPr/>
          </p:nvSpPr>
          <p:spPr>
            <a:xfrm>
              <a:off x="1270277" y="1418802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170" name="Text Placeholder 3"/>
          <p:cNvSpPr txBox="1">
            <a:spLocks/>
          </p:cNvSpPr>
          <p:nvPr/>
        </p:nvSpPr>
        <p:spPr>
          <a:xfrm>
            <a:off x="10024630" y="2796461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459,769K</a:t>
            </a:r>
          </a:p>
        </p:txBody>
      </p:sp>
      <p:grpSp>
        <p:nvGrpSpPr>
          <p:cNvPr id="17" name="Group 30"/>
          <p:cNvGrpSpPr/>
          <p:nvPr/>
        </p:nvGrpSpPr>
        <p:grpSpPr>
          <a:xfrm>
            <a:off x="7252653" y="3576130"/>
            <a:ext cx="2647991" cy="691062"/>
            <a:chOff x="1270277" y="1233504"/>
            <a:chExt cx="2362200" cy="491449"/>
          </a:xfrm>
        </p:grpSpPr>
        <p:sp>
          <p:nvSpPr>
            <p:cNvPr id="172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7252653" y="4594180"/>
            <a:ext cx="2647991" cy="542431"/>
            <a:chOff x="1270277" y="1233504"/>
            <a:chExt cx="2362200" cy="385750"/>
          </a:xfrm>
        </p:grpSpPr>
        <p:sp>
          <p:nvSpPr>
            <p:cNvPr id="175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20045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7252653" y="5612231"/>
            <a:ext cx="2647991" cy="691062"/>
            <a:chOff x="1270277" y="1233504"/>
            <a:chExt cx="2362200" cy="491449"/>
          </a:xfrm>
        </p:grpSpPr>
        <p:sp>
          <p:nvSpPr>
            <p:cNvPr id="178" name="Text Placeholder 3"/>
            <p:cNvSpPr txBox="1">
              <a:spLocks/>
            </p:cNvSpPr>
            <p:nvPr/>
          </p:nvSpPr>
          <p:spPr>
            <a:xfrm>
              <a:off x="1270277" y="1233504"/>
              <a:ext cx="1121116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Text Placeholder 3"/>
            <p:cNvSpPr txBox="1">
              <a:spLocks/>
            </p:cNvSpPr>
            <p:nvPr/>
          </p:nvSpPr>
          <p:spPr>
            <a:xfrm>
              <a:off x="1270277" y="1418801"/>
              <a:ext cx="2362200" cy="30615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180" name="Text Placeholder 3"/>
          <p:cNvSpPr txBox="1">
            <a:spLocks/>
          </p:cNvSpPr>
          <p:nvPr/>
        </p:nvSpPr>
        <p:spPr>
          <a:xfrm>
            <a:off x="10024628" y="3813794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559,700K</a:t>
            </a:r>
          </a:p>
        </p:txBody>
      </p:sp>
      <p:sp>
        <p:nvSpPr>
          <p:cNvPr id="181" name="Text Placeholder 3"/>
          <p:cNvSpPr txBox="1">
            <a:spLocks/>
          </p:cNvSpPr>
          <p:nvPr/>
        </p:nvSpPr>
        <p:spPr>
          <a:xfrm>
            <a:off x="10024628" y="4817868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400,809K</a:t>
            </a:r>
          </a:p>
        </p:txBody>
      </p:sp>
      <p:sp>
        <p:nvSpPr>
          <p:cNvPr id="182" name="Text Placeholder 3"/>
          <p:cNvSpPr txBox="1">
            <a:spLocks/>
          </p:cNvSpPr>
          <p:nvPr/>
        </p:nvSpPr>
        <p:spPr>
          <a:xfrm>
            <a:off x="10024630" y="5849895"/>
            <a:ext cx="987450" cy="30187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909,369K</a:t>
            </a: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4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70" grpId="0"/>
      <p:bldP spid="180" grpId="0"/>
      <p:bldP spid="181" grpId="0"/>
      <p:bldP spid="1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/>
        </p:nvSpPr>
        <p:spPr bwMode="auto">
          <a:xfrm>
            <a:off x="5074369" y="3915453"/>
            <a:ext cx="2803768" cy="2797072"/>
          </a:xfrm>
          <a:custGeom>
            <a:avLst/>
            <a:gdLst>
              <a:gd name="T0" fmla="*/ 627 w 1256"/>
              <a:gd name="T1" fmla="*/ 0 h 1253"/>
              <a:gd name="T2" fmla="*/ 1256 w 1256"/>
              <a:gd name="T3" fmla="*/ 626 h 1253"/>
              <a:gd name="T4" fmla="*/ 627 w 1256"/>
              <a:gd name="T5" fmla="*/ 1253 h 1253"/>
              <a:gd name="T6" fmla="*/ 0 w 1256"/>
              <a:gd name="T7" fmla="*/ 626 h 1253"/>
              <a:gd name="T8" fmla="*/ 627 w 1256"/>
              <a:gd name="T9" fmla="*/ 0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" h="1253">
                <a:moveTo>
                  <a:pt x="627" y="0"/>
                </a:moveTo>
                <a:lnTo>
                  <a:pt x="1256" y="626"/>
                </a:lnTo>
                <a:lnTo>
                  <a:pt x="627" y="1253"/>
                </a:lnTo>
                <a:lnTo>
                  <a:pt x="0" y="626"/>
                </a:lnTo>
                <a:lnTo>
                  <a:pt x="62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5761917" y="2252390"/>
            <a:ext cx="1424207" cy="1421975"/>
          </a:xfrm>
          <a:custGeom>
            <a:avLst/>
            <a:gdLst>
              <a:gd name="T0" fmla="*/ 319 w 638"/>
              <a:gd name="T1" fmla="*/ 0 h 637"/>
              <a:gd name="T2" fmla="*/ 638 w 638"/>
              <a:gd name="T3" fmla="*/ 319 h 637"/>
              <a:gd name="T4" fmla="*/ 319 w 638"/>
              <a:gd name="T5" fmla="*/ 637 h 637"/>
              <a:gd name="T6" fmla="*/ 0 w 638"/>
              <a:gd name="T7" fmla="*/ 319 h 637"/>
              <a:gd name="T8" fmla="*/ 319 w 638"/>
              <a:gd name="T9" fmla="*/ 0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8" h="637">
                <a:moveTo>
                  <a:pt x="319" y="0"/>
                </a:moveTo>
                <a:lnTo>
                  <a:pt x="638" y="319"/>
                </a:lnTo>
                <a:lnTo>
                  <a:pt x="319" y="637"/>
                </a:lnTo>
                <a:lnTo>
                  <a:pt x="0" y="319"/>
                </a:lnTo>
                <a:lnTo>
                  <a:pt x="31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244165" y="2649740"/>
            <a:ext cx="633973" cy="629508"/>
          </a:xfrm>
          <a:custGeom>
            <a:avLst/>
            <a:gdLst>
              <a:gd name="T0" fmla="*/ 143 w 284"/>
              <a:gd name="T1" fmla="*/ 0 h 282"/>
              <a:gd name="T2" fmla="*/ 284 w 284"/>
              <a:gd name="T3" fmla="*/ 141 h 282"/>
              <a:gd name="T4" fmla="*/ 143 w 284"/>
              <a:gd name="T5" fmla="*/ 282 h 282"/>
              <a:gd name="T6" fmla="*/ 0 w 284"/>
              <a:gd name="T7" fmla="*/ 141 h 282"/>
              <a:gd name="T8" fmla="*/ 143 w 284"/>
              <a:gd name="T9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" h="282">
                <a:moveTo>
                  <a:pt x="143" y="0"/>
                </a:moveTo>
                <a:lnTo>
                  <a:pt x="284" y="141"/>
                </a:lnTo>
                <a:lnTo>
                  <a:pt x="143" y="282"/>
                </a:lnTo>
                <a:lnTo>
                  <a:pt x="0" y="141"/>
                </a:lnTo>
                <a:lnTo>
                  <a:pt x="1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-59920" y="2232"/>
            <a:ext cx="6464739" cy="7237116"/>
          </a:xfrm>
          <a:custGeom>
            <a:avLst/>
            <a:gdLst>
              <a:gd name="T0" fmla="*/ 0 w 2896"/>
              <a:gd name="T1" fmla="*/ 0 h 3242"/>
              <a:gd name="T2" fmla="*/ 1194 w 2896"/>
              <a:gd name="T3" fmla="*/ 0 h 3242"/>
              <a:gd name="T4" fmla="*/ 2896 w 2896"/>
              <a:gd name="T5" fmla="*/ 1700 h 3242"/>
              <a:gd name="T6" fmla="*/ 1351 w 2896"/>
              <a:gd name="T7" fmla="*/ 3242 h 3242"/>
              <a:gd name="T8" fmla="*/ 0 w 2896"/>
              <a:gd name="T9" fmla="*/ 3242 h 3242"/>
              <a:gd name="T10" fmla="*/ 0 w 2896"/>
              <a:gd name="T11" fmla="*/ 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3242">
                <a:moveTo>
                  <a:pt x="0" y="0"/>
                </a:moveTo>
                <a:lnTo>
                  <a:pt x="1194" y="0"/>
                </a:lnTo>
                <a:lnTo>
                  <a:pt x="2896" y="1700"/>
                </a:lnTo>
                <a:lnTo>
                  <a:pt x="1351" y="3242"/>
                </a:lnTo>
                <a:lnTo>
                  <a:pt x="0" y="324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                                          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104899" y="0"/>
            <a:ext cx="4753851" cy="72393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8671101" y="3279248"/>
            <a:ext cx="3775957" cy="136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，点击添加相关标题文字。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71100" y="1672109"/>
            <a:ext cx="37759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ea typeface="Cambria Math" panose="02040503050406030204" pitchFamily="18" charset="0"/>
              </a:rPr>
              <a:t>ADD RELATED</a:t>
            </a:r>
          </a:p>
          <a:p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  <a:ea typeface="Cambria Math" panose="02040503050406030204" pitchFamily="18" charset="0"/>
              </a:rPr>
              <a:t>TITLE WORDS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  <a:ea typeface="DFMincho-SU" panose="02010609010101010101" pitchFamily="1" charset="-128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4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0300" y="2429493"/>
            <a:ext cx="9430363" cy="183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9819836" y="2314776"/>
            <a:ext cx="2953568" cy="206902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772" y="2972839"/>
            <a:ext cx="2536851" cy="752897"/>
            <a:chOff x="8305802" y="2818812"/>
            <a:chExt cx="2405575" cy="713936"/>
          </a:xfrm>
        </p:grpSpPr>
        <p:sp>
          <p:nvSpPr>
            <p:cNvPr id="11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07408" y="3038502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05664" y="2972838"/>
            <a:ext cx="2536851" cy="752897"/>
            <a:chOff x="858128" y="2818811"/>
            <a:chExt cx="2405575" cy="713936"/>
          </a:xfrm>
        </p:grpSpPr>
        <p:sp>
          <p:nvSpPr>
            <p:cNvPr id="8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8148" y="3038502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23701" y="2972839"/>
            <a:ext cx="2536851" cy="752897"/>
            <a:chOff x="3340686" y="2818812"/>
            <a:chExt cx="2405575" cy="713936"/>
          </a:xfrm>
        </p:grpSpPr>
        <p:sp>
          <p:nvSpPr>
            <p:cNvPr id="9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26980" y="3066168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41736" y="2972839"/>
            <a:ext cx="2536851" cy="752897"/>
            <a:chOff x="5823244" y="2818812"/>
            <a:chExt cx="2405575" cy="713936"/>
          </a:xfrm>
        </p:grpSpPr>
        <p:sp>
          <p:nvSpPr>
            <p:cNvPr id="10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37979" y="3058814"/>
              <a:ext cx="1366830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5973742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8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924327" y="5314186"/>
            <a:ext cx="1899415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2362" y="5314186"/>
            <a:ext cx="1899415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60397" y="5314186"/>
            <a:ext cx="1899415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78432" y="5314186"/>
            <a:ext cx="1899415" cy="66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4327" y="5048133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2363" y="5048133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60398" y="5048133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78433" y="5048133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2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2140161"/>
            <a:ext cx="4227256" cy="295232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15747" y="2140161"/>
            <a:ext cx="4227256" cy="2952328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630701" y="2140161"/>
            <a:ext cx="4227256" cy="2952328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5" y="1993267"/>
            <a:ext cx="128571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" y="5193667"/>
            <a:ext cx="12857163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2"/>
          <p:cNvSpPr txBox="1"/>
          <p:nvPr/>
        </p:nvSpPr>
        <p:spPr>
          <a:xfrm>
            <a:off x="4845199" y="1132839"/>
            <a:ext cx="8352209" cy="79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CLICK ON ADD RELATED TITLE WORDS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956767" y="5704609"/>
            <a:ext cx="767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点击添加标题文字，修改文字内容，也可以直接复制你的内容到此。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，点击添加相关标题文字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9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8" y="894"/>
            <a:ext cx="12876212" cy="7231575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2718628"/>
            <a:ext cx="12877800" cy="2553881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29375" y="3585953"/>
            <a:ext cx="2506303" cy="538131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tabLst>
                <a:tab pos="990402" algn="l"/>
              </a:tabLst>
            </a:pPr>
            <a:r>
              <a:rPr lang="zh-CN" altLang="en-US" sz="3200" dirty="0">
                <a:ln w="12700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我的技能</a:t>
            </a:r>
            <a:endParaRPr lang="en-SG" altLang="zh-CN" sz="3200" dirty="0">
              <a:ln w="12700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5816" y="4171113"/>
            <a:ext cx="5599862" cy="434509"/>
          </a:xfrm>
          <a:prstGeom prst="rect">
            <a:avLst/>
          </a:prstGeom>
          <a:noFill/>
        </p:spPr>
        <p:txBody>
          <a:bodyPr wrap="square" lIns="45305" tIns="22653" rIns="45305" bIns="22653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directly.Please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 replace text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312480" y="3424100"/>
            <a:ext cx="984624" cy="1399965"/>
          </a:xfrm>
          <a:prstGeom prst="rect">
            <a:avLst/>
          </a:prstGeom>
          <a:noFill/>
        </p:spPr>
        <p:txBody>
          <a:bodyPr wrap="none" lIns="45305" tIns="22653" rIns="45305" bIns="22653" rtlCol="0">
            <a:spAutoFit/>
          </a:bodyPr>
          <a:lstStyle/>
          <a:p>
            <a:r>
              <a:rPr lang="en-US" altLang="zh-CN" sz="8800" spc="-149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lang="zh-CN" altLang="en-US" sz="8800" spc="-149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Raavi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0094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060295" y="3512890"/>
            <a:ext cx="0" cy="12223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45" grpId="0"/>
      <p:bldP spid="46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78065" y="3465652"/>
            <a:ext cx="2106786" cy="527880"/>
          </a:xfrm>
          <a:prstGeom prst="rect">
            <a:avLst/>
          </a:prstGeom>
        </p:spPr>
        <p:txBody>
          <a:bodyPr vert="horz" wrap="square" lIns="96435" tIns="48218" rIns="96435" bIns="48218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07397" y="3976882"/>
            <a:ext cx="2099520" cy="527880"/>
          </a:xfrm>
          <a:prstGeom prst="rect">
            <a:avLst/>
          </a:prstGeom>
        </p:spPr>
        <p:txBody>
          <a:bodyPr vert="horz" wrap="square" lIns="96435" tIns="48218" rIns="96435" bIns="48218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29602" y="4366390"/>
            <a:ext cx="2099520" cy="527880"/>
          </a:xfrm>
          <a:prstGeom prst="rect">
            <a:avLst/>
          </a:prstGeom>
        </p:spPr>
        <p:txBody>
          <a:bodyPr vert="horz" wrap="square" lIns="96435" tIns="48218" rIns="96435" bIns="48218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50555" y="4877620"/>
            <a:ext cx="2165014" cy="527880"/>
          </a:xfrm>
          <a:prstGeom prst="rect">
            <a:avLst/>
          </a:prstGeom>
        </p:spPr>
        <p:txBody>
          <a:bodyPr vert="horz" wrap="square" lIns="96435" tIns="48218" rIns="96435" bIns="48218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653379" y="2295997"/>
            <a:ext cx="9581341" cy="1394942"/>
          </a:xfrm>
          <a:custGeom>
            <a:avLst/>
            <a:gdLst>
              <a:gd name="connsiteX0" fmla="*/ 0 w 9581341"/>
              <a:gd name="connsiteY0" fmla="*/ 348736 h 1394942"/>
              <a:gd name="connsiteX1" fmla="*/ 8883870 w 9581341"/>
              <a:gd name="connsiteY1" fmla="*/ 348736 h 1394942"/>
              <a:gd name="connsiteX2" fmla="*/ 8883870 w 9581341"/>
              <a:gd name="connsiteY2" fmla="*/ 0 h 1394942"/>
              <a:gd name="connsiteX3" fmla="*/ 9581341 w 9581341"/>
              <a:gd name="connsiteY3" fmla="*/ 697471 h 1394942"/>
              <a:gd name="connsiteX4" fmla="*/ 8883870 w 9581341"/>
              <a:gd name="connsiteY4" fmla="*/ 1394942 h 1394942"/>
              <a:gd name="connsiteX5" fmla="*/ 8883870 w 9581341"/>
              <a:gd name="connsiteY5" fmla="*/ 1046207 h 1394942"/>
              <a:gd name="connsiteX6" fmla="*/ 0 w 9581341"/>
              <a:gd name="connsiteY6" fmla="*/ 1046207 h 1394942"/>
              <a:gd name="connsiteX7" fmla="*/ 0 w 9581341"/>
              <a:gd name="connsiteY7" fmla="*/ 348736 h 139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81341" h="1394942">
                <a:moveTo>
                  <a:pt x="0" y="348736"/>
                </a:moveTo>
                <a:lnTo>
                  <a:pt x="8883870" y="348736"/>
                </a:lnTo>
                <a:lnTo>
                  <a:pt x="8883870" y="0"/>
                </a:lnTo>
                <a:lnTo>
                  <a:pt x="9581341" y="697471"/>
                </a:lnTo>
                <a:lnTo>
                  <a:pt x="8883870" y="1394942"/>
                </a:lnTo>
                <a:lnTo>
                  <a:pt x="8883870" y="1046207"/>
                </a:lnTo>
                <a:lnTo>
                  <a:pt x="0" y="1046207"/>
                </a:lnTo>
                <a:lnTo>
                  <a:pt x="0" y="348736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379216" rIns="602735" bIns="570182" numCol="1" spcCol="1270" anchor="ctr" anchorCtr="0">
            <a:noAutofit/>
          </a:bodyPr>
          <a:lstStyle/>
          <a:p>
            <a:pPr lvl="0" algn="ctr" defTabSz="355600">
              <a:lnSpc>
                <a:spcPct val="120000"/>
              </a:lnSpc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kern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861878" y="2852514"/>
            <a:ext cx="7372841" cy="1394942"/>
          </a:xfrm>
          <a:custGeom>
            <a:avLst/>
            <a:gdLst>
              <a:gd name="connsiteX0" fmla="*/ 0 w 7372841"/>
              <a:gd name="connsiteY0" fmla="*/ 348736 h 1394942"/>
              <a:gd name="connsiteX1" fmla="*/ 6675370 w 7372841"/>
              <a:gd name="connsiteY1" fmla="*/ 348736 h 1394942"/>
              <a:gd name="connsiteX2" fmla="*/ 6675370 w 7372841"/>
              <a:gd name="connsiteY2" fmla="*/ 0 h 1394942"/>
              <a:gd name="connsiteX3" fmla="*/ 7372841 w 7372841"/>
              <a:gd name="connsiteY3" fmla="*/ 697471 h 1394942"/>
              <a:gd name="connsiteX4" fmla="*/ 6675370 w 7372841"/>
              <a:gd name="connsiteY4" fmla="*/ 1394942 h 1394942"/>
              <a:gd name="connsiteX5" fmla="*/ 6675370 w 7372841"/>
              <a:gd name="connsiteY5" fmla="*/ 1046207 h 1394942"/>
              <a:gd name="connsiteX6" fmla="*/ 0 w 7372841"/>
              <a:gd name="connsiteY6" fmla="*/ 1046207 h 1394942"/>
              <a:gd name="connsiteX7" fmla="*/ 0 w 7372841"/>
              <a:gd name="connsiteY7" fmla="*/ 348736 h 139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72841" h="1394942">
                <a:moveTo>
                  <a:pt x="0" y="348736"/>
                </a:moveTo>
                <a:lnTo>
                  <a:pt x="6675370" y="348736"/>
                </a:lnTo>
                <a:lnTo>
                  <a:pt x="6675370" y="0"/>
                </a:lnTo>
                <a:lnTo>
                  <a:pt x="7372841" y="697471"/>
                </a:lnTo>
                <a:lnTo>
                  <a:pt x="6675370" y="1394942"/>
                </a:lnTo>
                <a:lnTo>
                  <a:pt x="6675370" y="1046207"/>
                </a:lnTo>
                <a:lnTo>
                  <a:pt x="0" y="1046207"/>
                </a:lnTo>
                <a:lnTo>
                  <a:pt x="0" y="348736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379216" rIns="602735" bIns="570182" numCol="1" spcCol="1270" anchor="ctr" anchorCtr="0">
            <a:noAutofit/>
          </a:bodyPr>
          <a:lstStyle/>
          <a:p>
            <a:pPr lvl="0" algn="ctr" defTabSz="355600">
              <a:lnSpc>
                <a:spcPct val="120000"/>
              </a:lnSpc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kern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070377" y="3256285"/>
            <a:ext cx="5164342" cy="1394942"/>
          </a:xfrm>
          <a:custGeom>
            <a:avLst/>
            <a:gdLst>
              <a:gd name="connsiteX0" fmla="*/ 0 w 5164342"/>
              <a:gd name="connsiteY0" fmla="*/ 348736 h 1394942"/>
              <a:gd name="connsiteX1" fmla="*/ 4466871 w 5164342"/>
              <a:gd name="connsiteY1" fmla="*/ 348736 h 1394942"/>
              <a:gd name="connsiteX2" fmla="*/ 4466871 w 5164342"/>
              <a:gd name="connsiteY2" fmla="*/ 0 h 1394942"/>
              <a:gd name="connsiteX3" fmla="*/ 5164342 w 5164342"/>
              <a:gd name="connsiteY3" fmla="*/ 697471 h 1394942"/>
              <a:gd name="connsiteX4" fmla="*/ 4466871 w 5164342"/>
              <a:gd name="connsiteY4" fmla="*/ 1394942 h 1394942"/>
              <a:gd name="connsiteX5" fmla="*/ 4466871 w 5164342"/>
              <a:gd name="connsiteY5" fmla="*/ 1046207 h 1394942"/>
              <a:gd name="connsiteX6" fmla="*/ 0 w 5164342"/>
              <a:gd name="connsiteY6" fmla="*/ 1046207 h 1394942"/>
              <a:gd name="connsiteX7" fmla="*/ 0 w 5164342"/>
              <a:gd name="connsiteY7" fmla="*/ 348736 h 139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4342" h="1394942">
                <a:moveTo>
                  <a:pt x="0" y="348736"/>
                </a:moveTo>
                <a:lnTo>
                  <a:pt x="4466871" y="348736"/>
                </a:lnTo>
                <a:lnTo>
                  <a:pt x="4466871" y="0"/>
                </a:lnTo>
                <a:lnTo>
                  <a:pt x="5164342" y="697471"/>
                </a:lnTo>
                <a:lnTo>
                  <a:pt x="4466871" y="1394942"/>
                </a:lnTo>
                <a:lnTo>
                  <a:pt x="4466871" y="1046207"/>
                </a:lnTo>
                <a:lnTo>
                  <a:pt x="0" y="1046207"/>
                </a:lnTo>
                <a:lnTo>
                  <a:pt x="0" y="348736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379216" rIns="602735" bIns="570182" numCol="1" spcCol="1270" anchor="ctr" anchorCtr="0">
            <a:noAutofit/>
          </a:bodyPr>
          <a:lstStyle/>
          <a:p>
            <a:pPr lvl="0" algn="ctr" defTabSz="355600">
              <a:lnSpc>
                <a:spcPct val="120000"/>
              </a:lnSpc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kern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278876" y="3720987"/>
            <a:ext cx="2955843" cy="1394942"/>
          </a:xfrm>
          <a:custGeom>
            <a:avLst/>
            <a:gdLst>
              <a:gd name="connsiteX0" fmla="*/ 0 w 2955843"/>
              <a:gd name="connsiteY0" fmla="*/ 348736 h 1394942"/>
              <a:gd name="connsiteX1" fmla="*/ 2258372 w 2955843"/>
              <a:gd name="connsiteY1" fmla="*/ 348736 h 1394942"/>
              <a:gd name="connsiteX2" fmla="*/ 2258372 w 2955843"/>
              <a:gd name="connsiteY2" fmla="*/ 0 h 1394942"/>
              <a:gd name="connsiteX3" fmla="*/ 2955843 w 2955843"/>
              <a:gd name="connsiteY3" fmla="*/ 697471 h 1394942"/>
              <a:gd name="connsiteX4" fmla="*/ 2258372 w 2955843"/>
              <a:gd name="connsiteY4" fmla="*/ 1394942 h 1394942"/>
              <a:gd name="connsiteX5" fmla="*/ 2258372 w 2955843"/>
              <a:gd name="connsiteY5" fmla="*/ 1046207 h 1394942"/>
              <a:gd name="connsiteX6" fmla="*/ 0 w 2955843"/>
              <a:gd name="connsiteY6" fmla="*/ 1046207 h 1394942"/>
              <a:gd name="connsiteX7" fmla="*/ 0 w 2955843"/>
              <a:gd name="connsiteY7" fmla="*/ 348736 h 139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5843" h="1394942">
                <a:moveTo>
                  <a:pt x="0" y="348736"/>
                </a:moveTo>
                <a:lnTo>
                  <a:pt x="2258372" y="348736"/>
                </a:lnTo>
                <a:lnTo>
                  <a:pt x="2258372" y="0"/>
                </a:lnTo>
                <a:lnTo>
                  <a:pt x="2955843" y="697471"/>
                </a:lnTo>
                <a:lnTo>
                  <a:pt x="2258372" y="1394942"/>
                </a:lnTo>
                <a:lnTo>
                  <a:pt x="2258372" y="1046207"/>
                </a:lnTo>
                <a:lnTo>
                  <a:pt x="0" y="1046207"/>
                </a:lnTo>
                <a:lnTo>
                  <a:pt x="0" y="348736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0000" tIns="379216" rIns="602735" bIns="570182" numCol="1" spcCol="1270" anchor="ctr" anchorCtr="0">
            <a:noAutofit/>
          </a:bodyPr>
          <a:lstStyle/>
          <a:p>
            <a:pPr lvl="0" algn="ctr" defTabSz="355600">
              <a:lnSpc>
                <a:spcPct val="120000"/>
              </a:lnSpc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kern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26"/>
          <p:cNvSpPr>
            <a:spLocks/>
          </p:cNvSpPr>
          <p:nvPr/>
        </p:nvSpPr>
        <p:spPr bwMode="auto">
          <a:xfrm>
            <a:off x="8374712" y="4204507"/>
            <a:ext cx="379667" cy="37966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212289" y="3773072"/>
            <a:ext cx="379667" cy="379667"/>
            <a:chOff x="3526798" y="4057329"/>
            <a:chExt cx="284519" cy="359394"/>
          </a:xfrm>
          <a:solidFill>
            <a:schemeClr val="bg1"/>
          </a:solidFill>
        </p:grpSpPr>
        <p:sp>
          <p:nvSpPr>
            <p:cNvPr id="18" name="Freeform 107"/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08"/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09"/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660" y="2787842"/>
            <a:ext cx="379667" cy="379667"/>
            <a:chOff x="4669866" y="3800264"/>
            <a:chExt cx="279527" cy="416797"/>
          </a:xfrm>
          <a:solidFill>
            <a:schemeClr val="bg1"/>
          </a:solidFill>
        </p:grpSpPr>
        <p:sp>
          <p:nvSpPr>
            <p:cNvPr id="22" name="Freeform 141"/>
            <p:cNvSpPr>
              <a:spLocks noEditPoints="1"/>
            </p:cNvSpPr>
            <p:nvPr/>
          </p:nvSpPr>
          <p:spPr bwMode="auto">
            <a:xfrm>
              <a:off x="4669866" y="3800264"/>
              <a:ext cx="279527" cy="316965"/>
            </a:xfrm>
            <a:custGeom>
              <a:avLst/>
              <a:gdLst>
                <a:gd name="T0" fmla="*/ 84 w 84"/>
                <a:gd name="T1" fmla="*/ 42 h 95"/>
                <a:gd name="T2" fmla="*/ 42 w 84"/>
                <a:gd name="T3" fmla="*/ 0 h 95"/>
                <a:gd name="T4" fmla="*/ 0 w 84"/>
                <a:gd name="T5" fmla="*/ 42 h 95"/>
                <a:gd name="T6" fmla="*/ 28 w 84"/>
                <a:gd name="T7" fmla="*/ 81 h 95"/>
                <a:gd name="T8" fmla="*/ 25 w 84"/>
                <a:gd name="T9" fmla="*/ 81 h 95"/>
                <a:gd name="T10" fmla="*/ 25 w 84"/>
                <a:gd name="T11" fmla="*/ 95 h 95"/>
                <a:gd name="T12" fmla="*/ 60 w 84"/>
                <a:gd name="T13" fmla="*/ 95 h 95"/>
                <a:gd name="T14" fmla="*/ 60 w 84"/>
                <a:gd name="T15" fmla="*/ 81 h 95"/>
                <a:gd name="T16" fmla="*/ 57 w 84"/>
                <a:gd name="T17" fmla="*/ 81 h 95"/>
                <a:gd name="T18" fmla="*/ 84 w 84"/>
                <a:gd name="T19" fmla="*/ 42 h 95"/>
                <a:gd name="T20" fmla="*/ 42 w 84"/>
                <a:gd name="T21" fmla="*/ 77 h 95"/>
                <a:gd name="T22" fmla="*/ 7 w 84"/>
                <a:gd name="T23" fmla="*/ 42 h 95"/>
                <a:gd name="T24" fmla="*/ 42 w 84"/>
                <a:gd name="T25" fmla="*/ 7 h 95"/>
                <a:gd name="T26" fmla="*/ 77 w 84"/>
                <a:gd name="T27" fmla="*/ 42 h 95"/>
                <a:gd name="T28" fmla="*/ 42 w 84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0"/>
                    <a:pt x="12" y="75"/>
                    <a:pt x="2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73" y="75"/>
                    <a:pt x="84" y="60"/>
                    <a:pt x="84" y="42"/>
                  </a:cubicBezTo>
                  <a:close/>
                  <a:moveTo>
                    <a:pt x="42" y="77"/>
                  </a:moveTo>
                  <a:cubicBezTo>
                    <a:pt x="23" y="77"/>
                    <a:pt x="7" y="61"/>
                    <a:pt x="7" y="42"/>
                  </a:cubicBezTo>
                  <a:cubicBezTo>
                    <a:pt x="7" y="23"/>
                    <a:pt x="23" y="7"/>
                    <a:pt x="42" y="7"/>
                  </a:cubicBezTo>
                  <a:cubicBezTo>
                    <a:pt x="62" y="7"/>
                    <a:pt x="77" y="23"/>
                    <a:pt x="77" y="42"/>
                  </a:cubicBezTo>
                  <a:cubicBezTo>
                    <a:pt x="77" y="61"/>
                    <a:pt x="62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ectangle 142"/>
            <p:cNvSpPr>
              <a:spLocks noChangeArrowheads="1"/>
            </p:cNvSpPr>
            <p:nvPr/>
          </p:nvSpPr>
          <p:spPr bwMode="auto">
            <a:xfrm>
              <a:off x="4752226" y="4127210"/>
              <a:ext cx="117302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4752226" y="4179623"/>
              <a:ext cx="117302" cy="37438"/>
            </a:xfrm>
            <a:custGeom>
              <a:avLst/>
              <a:gdLst>
                <a:gd name="T0" fmla="*/ 0 w 47"/>
                <a:gd name="T1" fmla="*/ 9 h 15"/>
                <a:gd name="T2" fmla="*/ 16 w 47"/>
                <a:gd name="T3" fmla="*/ 9 h 15"/>
                <a:gd name="T4" fmla="*/ 16 w 47"/>
                <a:gd name="T5" fmla="*/ 15 h 15"/>
                <a:gd name="T6" fmla="*/ 31 w 47"/>
                <a:gd name="T7" fmla="*/ 15 h 15"/>
                <a:gd name="T8" fmla="*/ 31 w 47"/>
                <a:gd name="T9" fmla="*/ 9 h 15"/>
                <a:gd name="T10" fmla="*/ 47 w 47"/>
                <a:gd name="T11" fmla="*/ 9 h 15"/>
                <a:gd name="T12" fmla="*/ 47 w 47"/>
                <a:gd name="T13" fmla="*/ 0 h 15"/>
                <a:gd name="T14" fmla="*/ 0 w 47"/>
                <a:gd name="T15" fmla="*/ 0 h 15"/>
                <a:gd name="T16" fmla="*/ 0 w 47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lnTo>
                    <a:pt x="16" y="9"/>
                  </a:lnTo>
                  <a:lnTo>
                    <a:pt x="16" y="15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44"/>
            <p:cNvSpPr>
              <a:spLocks noEditPoints="1"/>
            </p:cNvSpPr>
            <p:nvPr/>
          </p:nvSpPr>
          <p:spPr bwMode="auto">
            <a:xfrm>
              <a:off x="4769697" y="3890112"/>
              <a:ext cx="82362" cy="162227"/>
            </a:xfrm>
            <a:custGeom>
              <a:avLst/>
              <a:gdLst>
                <a:gd name="T0" fmla="*/ 32 w 33"/>
                <a:gd name="T1" fmla="*/ 3 h 65"/>
                <a:gd name="T2" fmla="*/ 28 w 33"/>
                <a:gd name="T3" fmla="*/ 0 h 65"/>
                <a:gd name="T4" fmla="*/ 16 w 33"/>
                <a:gd name="T5" fmla="*/ 5 h 65"/>
                <a:gd name="T6" fmla="*/ 4 w 33"/>
                <a:gd name="T7" fmla="*/ 0 h 65"/>
                <a:gd name="T8" fmla="*/ 0 w 33"/>
                <a:gd name="T9" fmla="*/ 3 h 65"/>
                <a:gd name="T10" fmla="*/ 0 w 33"/>
                <a:gd name="T11" fmla="*/ 3 h 65"/>
                <a:gd name="T12" fmla="*/ 0 w 33"/>
                <a:gd name="T13" fmla="*/ 3 h 65"/>
                <a:gd name="T14" fmla="*/ 15 w 33"/>
                <a:gd name="T15" fmla="*/ 65 h 65"/>
                <a:gd name="T16" fmla="*/ 19 w 33"/>
                <a:gd name="T17" fmla="*/ 65 h 65"/>
                <a:gd name="T18" fmla="*/ 33 w 33"/>
                <a:gd name="T19" fmla="*/ 3 h 65"/>
                <a:gd name="T20" fmla="*/ 33 w 33"/>
                <a:gd name="T21" fmla="*/ 3 h 65"/>
                <a:gd name="T22" fmla="*/ 33 w 33"/>
                <a:gd name="T23" fmla="*/ 3 h 65"/>
                <a:gd name="T24" fmla="*/ 33 w 33"/>
                <a:gd name="T25" fmla="*/ 3 h 65"/>
                <a:gd name="T26" fmla="*/ 32 w 33"/>
                <a:gd name="T27" fmla="*/ 3 h 65"/>
                <a:gd name="T28" fmla="*/ 16 w 33"/>
                <a:gd name="T29" fmla="*/ 57 h 65"/>
                <a:gd name="T30" fmla="*/ 4 w 33"/>
                <a:gd name="T31" fmla="*/ 4 h 65"/>
                <a:gd name="T32" fmla="*/ 16 w 33"/>
                <a:gd name="T33" fmla="*/ 8 h 65"/>
                <a:gd name="T34" fmla="*/ 29 w 33"/>
                <a:gd name="T35" fmla="*/ 4 h 65"/>
                <a:gd name="T36" fmla="*/ 16 w 33"/>
                <a:gd name="T3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65">
                  <a:moveTo>
                    <a:pt x="32" y="3"/>
                  </a:moveTo>
                  <a:lnTo>
                    <a:pt x="28" y="0"/>
                  </a:lnTo>
                  <a:lnTo>
                    <a:pt x="16" y="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5" y="65"/>
                  </a:lnTo>
                  <a:lnTo>
                    <a:pt x="19" y="6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close/>
                  <a:moveTo>
                    <a:pt x="16" y="57"/>
                  </a:moveTo>
                  <a:lnTo>
                    <a:pt x="4" y="4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1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30296" y="3349692"/>
            <a:ext cx="379667" cy="379667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4895850" y="269590"/>
            <a:ext cx="3067050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268268" y="584200"/>
            <a:ext cx="2322215" cy="378111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Click on add related title words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9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5" grpId="0" animBg="1"/>
      <p:bldP spid="7" grpId="0" animBg="1"/>
      <p:bldP spid="8" grpId="0" animBg="1"/>
      <p:bldP spid="9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2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AA5B"/>
      </a:accent1>
      <a:accent2>
        <a:srgbClr val="FED54D"/>
      </a:accent2>
      <a:accent3>
        <a:srgbClr val="0287CF"/>
      </a:accent3>
      <a:accent4>
        <a:srgbClr val="54AA5B"/>
      </a:accent4>
      <a:accent5>
        <a:srgbClr val="FED54D"/>
      </a:accent5>
      <a:accent6>
        <a:srgbClr val="0287CF"/>
      </a:accent6>
      <a:hlink>
        <a:srgbClr val="54AA5B"/>
      </a:hlink>
      <a:folHlink>
        <a:srgbClr val="FED54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2496</Words>
  <PresentationFormat>自定义</PresentationFormat>
  <Paragraphs>228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DFMincho-SU</vt:lpstr>
      <vt:lpstr>Oxygen</vt:lpstr>
      <vt:lpstr>方正正准黑简体</vt:lpstr>
      <vt:lpstr>华文黑体</vt:lpstr>
      <vt:lpstr>宋体</vt:lpstr>
      <vt:lpstr>微软雅黑</vt:lpstr>
      <vt:lpstr>Agency FB</vt:lpstr>
      <vt:lpstr>Arial</vt:lpstr>
      <vt:lpstr>Calibri</vt:lpstr>
      <vt:lpstr>Calibri Light</vt:lpstr>
      <vt:lpstr>Cambria Math</vt:lpstr>
      <vt:lpstr>Franklin Gothic Book</vt:lpstr>
      <vt:lpstr>Impact</vt:lpstr>
      <vt:lpstr>Raavi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2016-10-17T14:00:15Z</dcterms:created>
  <dcterms:modified xsi:type="dcterms:W3CDTF">2018-08-26T03:24:39Z</dcterms:modified>
</cp:coreProperties>
</file>