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 showGuides="1">
      <p:cViewPr varScale="1">
        <p:scale>
          <a:sx n="89" d="100"/>
          <a:sy n="89" d="100"/>
        </p:scale>
        <p:origin x="570" y="90"/>
      </p:cViewPr>
      <p:guideLst>
        <p:guide orient="horz" pos="2183"/>
        <p:guide pos="3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8679B-E896-4AE8-BCA8-166B09B6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9A670-AF61-49CB-A11F-8BE9F69A1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FC6C4-4DF8-46EE-9DF1-657C9603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67353-CFA4-41CA-BC92-1CD70032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3E423-4A1C-4BBB-8408-391583D5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8996D-76D9-4D5A-B926-56A7C6AE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892AF-660B-4DD9-B68D-0305094D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CD102-AFFC-4C7F-9C99-0587D490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891E2-524E-405C-A574-AD277A05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5118A-28B7-42C3-A007-F9ECE21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6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60E88-9C67-4D7C-B8AC-CC64D560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89434-9D16-4D7E-B711-FC71FEB3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18FC5-5BF4-4339-B4B7-DED2DCB9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B91AA-4D54-4C09-8880-1A294627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0D730-52CC-432C-843A-79FB1DF7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8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17F23-2FFF-448F-A4EB-B3211639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FAABA-9EBB-47A6-A47E-77ED392A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0DA8C-E4C6-448E-8C70-B707001D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A2712-F5AE-42E8-938C-43E744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4F8B2-FA2A-4C16-989B-B915AA02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5726-1E09-4EC5-82A8-3590C520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2EB4E-FB2D-4AEA-92AC-96BF1518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3E530-679A-4630-BEDE-59018C42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55A5B-4343-4C27-A33F-E3BB29E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10B9-3F9F-49B0-BA5A-8BDAC7F5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4FF81-B22E-43B8-9684-ABA62B00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D7F45-1B79-40EB-8025-3F7A5D28E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840AA-F837-495F-A192-EBA00FD4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B01EA-AE4C-4751-9C6D-6EEE35B2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89F63-66AE-4075-A23F-6E267936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F9ECD-C712-4859-8905-5FCB025F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4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66B32-0EAE-4008-816F-1AD18ED7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12655-D947-4FD5-B720-C694BD3D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EB712-BECE-4559-A360-00FA0CAF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935FE0-397B-4116-B9E1-06BDED119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444C0-1B6B-4227-87EC-A2E59DC1D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B516E3-252D-4895-A4A8-3BABB3F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19F399-25D6-4A07-AFFB-19996F77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B65A0-068E-438C-99F4-09A7783B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3383B-9386-4AEC-997D-9A806B03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81B91-F7C2-48C1-9E22-3B80AF44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2633F-DCF6-4802-8EFF-3F7B2580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2C6117-6EF2-4F69-9764-EB32F255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2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A98C21-C442-4636-A8CC-9F41996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C4D67A-674C-4875-9E5A-F756EBDD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A86909-8332-4D97-AD64-E698F10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8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4480-CAF4-47D4-8AD8-4F599AE7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E7A7E-D49B-4E0B-8040-10CA09D9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0E6FD-F5C0-4B46-8BB2-B0E47E825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C7043-1C53-403C-B021-47397757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E3ED6-3BCA-4B58-A46D-BFA41680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5A50C-FDCF-4740-A4A5-2284754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8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B6E1-C71A-4113-99C1-5E149092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A64DFF-8676-40F7-85B7-857A02937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929CE-99E6-42A9-9435-92608E9B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FB065-3AAD-4AD7-8DCF-C76E7037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9A9C4-6E22-44AE-9EFF-0FDD0CC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62F42-DA1D-41C5-B886-C34814FB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603B1E-148F-491A-945D-6B3126D2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8066A-062A-4A9D-BC5B-46622E02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56DAA-3D57-46C0-8392-7AB4D45B4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9999-492B-4E8B-9435-00DB350EC4C9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643A6-8568-4BA5-8741-ACBEC754A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8BC3B-6B14-499E-BE3C-5E47F0B2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B1BE-701A-4CF0-9EA7-FC00A7AF3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2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FF0BB4-D1C0-44E7-A441-F39C1ACF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C3E73B-9626-43D0-B8A9-0ABBCCA4F57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9CD4D3-127D-45B8-AACE-86C1A9CD47E0}"/>
              </a:ext>
            </a:extLst>
          </p:cNvPr>
          <p:cNvCxnSpPr>
            <a:cxnSpLocks/>
          </p:cNvCxnSpPr>
          <p:nvPr/>
        </p:nvCxnSpPr>
        <p:spPr>
          <a:xfrm flipV="1">
            <a:off x="2453951" y="0"/>
            <a:ext cx="0" cy="685800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E44C71A-8CFE-47FB-B942-2311E0050B2B}"/>
              </a:ext>
            </a:extLst>
          </p:cNvPr>
          <p:cNvCxnSpPr>
            <a:cxnSpLocks/>
          </p:cNvCxnSpPr>
          <p:nvPr/>
        </p:nvCxnSpPr>
        <p:spPr>
          <a:xfrm flipV="1">
            <a:off x="4164559" y="1"/>
            <a:ext cx="4" cy="6857999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0740F15-9AE0-4FF9-91A8-F61CFA708E99}"/>
              </a:ext>
            </a:extLst>
          </p:cNvPr>
          <p:cNvSpPr/>
          <p:nvPr/>
        </p:nvSpPr>
        <p:spPr>
          <a:xfrm>
            <a:off x="2453951" y="0"/>
            <a:ext cx="17106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62780E-B502-4D06-B795-CCACD4A1BF80}"/>
              </a:ext>
            </a:extLst>
          </p:cNvPr>
          <p:cNvSpPr txBox="1"/>
          <p:nvPr/>
        </p:nvSpPr>
        <p:spPr>
          <a:xfrm>
            <a:off x="433329" y="382554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8754E40-C31C-4F29-9D14-5DAF9BD55DD8}"/>
              </a:ext>
            </a:extLst>
          </p:cNvPr>
          <p:cNvSpPr/>
          <p:nvPr/>
        </p:nvSpPr>
        <p:spPr>
          <a:xfrm>
            <a:off x="433329" y="1305043"/>
            <a:ext cx="1586204" cy="1586204"/>
          </a:xfrm>
          <a:prstGeom prst="ellipse">
            <a:avLst/>
          </a:prstGeom>
          <a:noFill/>
          <a:ln w="38100">
            <a:gradFill flip="none" rotWithShape="1">
              <a:gsLst>
                <a:gs pos="25000">
                  <a:schemeClr val="accent2">
                    <a:lumMod val="60000"/>
                    <a:lumOff val="40000"/>
                  </a:schemeClr>
                </a:gs>
                <a:gs pos="0">
                  <a:srgbClr val="00B0F0"/>
                </a:gs>
                <a:gs pos="50000">
                  <a:srgbClr val="0070C0"/>
                </a:gs>
                <a:gs pos="75000">
                  <a:srgbClr val="FFFF00"/>
                </a:gs>
                <a:gs pos="100000">
                  <a:srgbClr val="00B05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B21EA2-6D84-4676-B324-1DB1A646DDE9}"/>
              </a:ext>
            </a:extLst>
          </p:cNvPr>
          <p:cNvSpPr txBox="1"/>
          <p:nvPr/>
        </p:nvSpPr>
        <p:spPr>
          <a:xfrm>
            <a:off x="775025" y="18365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照片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形 28" descr="听筒">
            <a:extLst>
              <a:ext uri="{FF2B5EF4-FFF2-40B4-BE49-F238E27FC236}">
                <a16:creationId xmlns:a16="http://schemas.microsoft.com/office/drawing/2014/main" id="{DBF25EE3-5589-4221-88D2-9A864D8E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88" y="3429000"/>
            <a:ext cx="314400" cy="314400"/>
          </a:xfrm>
          <a:prstGeom prst="rect">
            <a:avLst/>
          </a:prstGeom>
        </p:spPr>
      </p:pic>
      <p:pic>
        <p:nvPicPr>
          <p:cNvPr id="31" name="图形 30" descr="信封">
            <a:extLst>
              <a:ext uri="{FF2B5EF4-FFF2-40B4-BE49-F238E27FC236}">
                <a16:creationId xmlns:a16="http://schemas.microsoft.com/office/drawing/2014/main" id="{49FFB3FF-2C84-48D8-B840-B3F701A60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017" y="4123953"/>
            <a:ext cx="314400" cy="314400"/>
          </a:xfrm>
          <a:prstGeom prst="rect">
            <a:avLst/>
          </a:prstGeom>
        </p:spPr>
      </p:pic>
      <p:pic>
        <p:nvPicPr>
          <p:cNvPr id="33" name="图形 32" descr="家">
            <a:extLst>
              <a:ext uri="{FF2B5EF4-FFF2-40B4-BE49-F238E27FC236}">
                <a16:creationId xmlns:a16="http://schemas.microsoft.com/office/drawing/2014/main" id="{59F0DDDD-C23F-48F5-AD3E-E42AAE8B4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017" y="5517369"/>
            <a:ext cx="314400" cy="314400"/>
          </a:xfrm>
          <a:prstGeom prst="rect">
            <a:avLst/>
          </a:prstGeom>
        </p:spPr>
      </p:pic>
      <p:pic>
        <p:nvPicPr>
          <p:cNvPr id="35" name="图形 34" descr="标记">
            <a:extLst>
              <a:ext uri="{FF2B5EF4-FFF2-40B4-BE49-F238E27FC236}">
                <a16:creationId xmlns:a16="http://schemas.microsoft.com/office/drawing/2014/main" id="{C84E147D-F58C-4410-8C68-1CBA4955DF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046" y="4818906"/>
            <a:ext cx="314400" cy="3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93287F0-0077-4F41-A339-F080A5C8B837}"/>
              </a:ext>
            </a:extLst>
          </p:cNvPr>
          <p:cNvSpPr txBox="1"/>
          <p:nvPr/>
        </p:nvSpPr>
        <p:spPr>
          <a:xfrm>
            <a:off x="693964" y="342273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单击此处添加号码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50BA1-C612-4C01-B077-7A0F3EA154CE}"/>
              </a:ext>
            </a:extLst>
          </p:cNvPr>
          <p:cNvSpPr txBox="1"/>
          <p:nvPr/>
        </p:nvSpPr>
        <p:spPr>
          <a:xfrm>
            <a:off x="686308" y="41180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单击此处添加邮箱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B44FA6-AB54-45C4-9D02-81CCCD516F46}"/>
              </a:ext>
            </a:extLst>
          </p:cNvPr>
          <p:cNvSpPr txBox="1"/>
          <p:nvPr/>
        </p:nvSpPr>
        <p:spPr>
          <a:xfrm>
            <a:off x="686308" y="482468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单击此处添加位置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B62FFF-414B-4E3C-8017-939D0081C787}"/>
              </a:ext>
            </a:extLst>
          </p:cNvPr>
          <p:cNvSpPr txBox="1"/>
          <p:nvPr/>
        </p:nvSpPr>
        <p:spPr>
          <a:xfrm>
            <a:off x="658446" y="55313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单击此处添加住址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E7F0CB-7B79-4C75-87EB-44F4A342CFAB}"/>
              </a:ext>
            </a:extLst>
          </p:cNvPr>
          <p:cNvSpPr txBox="1"/>
          <p:nvPr/>
        </p:nvSpPr>
        <p:spPr>
          <a:xfrm>
            <a:off x="2526829" y="382754"/>
            <a:ext cx="156485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Contents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7D1E576-7A4D-4281-8846-84A2E2F744AB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3309255" y="0"/>
            <a:ext cx="0" cy="382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ACD800-FCCB-4CC3-AB50-42DD072C15A4}"/>
              </a:ext>
            </a:extLst>
          </p:cNvPr>
          <p:cNvSpPr txBox="1"/>
          <p:nvPr/>
        </p:nvSpPr>
        <p:spPr>
          <a:xfrm>
            <a:off x="2755257" y="1888792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教育信息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742DA9-EB55-41D4-8FC9-A8EDA0908585}"/>
              </a:ext>
            </a:extLst>
          </p:cNvPr>
          <p:cNvSpPr txBox="1"/>
          <p:nvPr/>
        </p:nvSpPr>
        <p:spPr>
          <a:xfrm>
            <a:off x="2755257" y="3244334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项目经验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9917E8-C59A-49DF-99C6-4A8964C65060}"/>
              </a:ext>
            </a:extLst>
          </p:cNvPr>
          <p:cNvSpPr txBox="1"/>
          <p:nvPr/>
        </p:nvSpPr>
        <p:spPr>
          <a:xfrm>
            <a:off x="2755257" y="4593848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工作经验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5D3F62-8F82-4580-A203-17C3E8E88255}"/>
              </a:ext>
            </a:extLst>
          </p:cNvPr>
          <p:cNvSpPr txBox="1"/>
          <p:nvPr/>
        </p:nvSpPr>
        <p:spPr>
          <a:xfrm>
            <a:off x="2986090" y="5940522"/>
            <a:ext cx="6463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意向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62A8AD-A529-46F0-8442-67E8133DED3F}"/>
              </a:ext>
            </a:extLst>
          </p:cNvPr>
          <p:cNvSpPr/>
          <p:nvPr/>
        </p:nvSpPr>
        <p:spPr>
          <a:xfrm>
            <a:off x="2755257" y="1888792"/>
            <a:ext cx="1107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B1DE44-3E89-46E9-9F40-F09003C3213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309255" y="905774"/>
            <a:ext cx="0" cy="983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92CC944-E52C-4950-AF0F-FD98D03544BE}"/>
              </a:ext>
            </a:extLst>
          </p:cNvPr>
          <p:cNvSpPr/>
          <p:nvPr/>
        </p:nvSpPr>
        <p:spPr>
          <a:xfrm>
            <a:off x="2755259" y="3244334"/>
            <a:ext cx="1107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68F661C-0FF3-407C-96F2-FF6DB2CEDE5A}"/>
              </a:ext>
            </a:extLst>
          </p:cNvPr>
          <p:cNvCxnSpPr>
            <a:cxnSpLocks/>
          </p:cNvCxnSpPr>
          <p:nvPr/>
        </p:nvCxnSpPr>
        <p:spPr>
          <a:xfrm>
            <a:off x="3309257" y="2261316"/>
            <a:ext cx="0" cy="983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5F096752-7D29-48F9-9250-561626C2C01A}"/>
              </a:ext>
            </a:extLst>
          </p:cNvPr>
          <p:cNvSpPr/>
          <p:nvPr/>
        </p:nvSpPr>
        <p:spPr>
          <a:xfrm>
            <a:off x="2755253" y="4593847"/>
            <a:ext cx="1107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FDCB1E1-817E-45FC-B506-9199FA6A4C10}"/>
              </a:ext>
            </a:extLst>
          </p:cNvPr>
          <p:cNvCxnSpPr>
            <a:cxnSpLocks/>
          </p:cNvCxnSpPr>
          <p:nvPr/>
        </p:nvCxnSpPr>
        <p:spPr>
          <a:xfrm>
            <a:off x="3309251" y="3610829"/>
            <a:ext cx="0" cy="983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85D820-CBB1-43A6-BEB8-BF49B7AE483B}"/>
              </a:ext>
            </a:extLst>
          </p:cNvPr>
          <p:cNvCxnSpPr>
            <a:cxnSpLocks/>
          </p:cNvCxnSpPr>
          <p:nvPr/>
        </p:nvCxnSpPr>
        <p:spPr>
          <a:xfrm>
            <a:off x="3309253" y="4960342"/>
            <a:ext cx="0" cy="983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B930ED7-BBBE-4E43-9F5E-513B5FB16767}"/>
              </a:ext>
            </a:extLst>
          </p:cNvPr>
          <p:cNvSpPr txBox="1"/>
          <p:nvPr/>
        </p:nvSpPr>
        <p:spPr>
          <a:xfrm>
            <a:off x="4757105" y="1159426"/>
            <a:ext cx="342112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你好！</a:t>
            </a:r>
            <a:endParaRPr lang="en-US" altLang="zh-CN" sz="6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6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我是</a:t>
            </a:r>
            <a:r>
              <a:rPr lang="en-US" altLang="zh-CN" sz="6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</a:p>
          <a:p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B81721-8AFC-456D-A0EA-B8F48DD2A678}"/>
              </a:ext>
            </a:extLst>
          </p:cNvPr>
          <p:cNvSpPr txBox="1"/>
          <p:nvPr/>
        </p:nvSpPr>
        <p:spPr>
          <a:xfrm>
            <a:off x="4757101" y="33304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单击此处添加个人简介短语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3E165FD-942D-4369-AD28-CD3E102D48BA}"/>
              </a:ext>
            </a:extLst>
          </p:cNvPr>
          <p:cNvCxnSpPr>
            <a:cxnSpLocks/>
          </p:cNvCxnSpPr>
          <p:nvPr/>
        </p:nvCxnSpPr>
        <p:spPr>
          <a:xfrm>
            <a:off x="3299915" y="6312692"/>
            <a:ext cx="0" cy="6407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8E14453-E791-4DF3-8601-AA1732EAFBB0}"/>
              </a:ext>
            </a:extLst>
          </p:cNvPr>
          <p:cNvSpPr txBox="1"/>
          <p:nvPr/>
        </p:nvSpPr>
        <p:spPr>
          <a:xfrm>
            <a:off x="4757101" y="3825339"/>
            <a:ext cx="342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35466E1-61A2-478C-ADE4-6CC5564B5BCD}"/>
              </a:ext>
            </a:extLst>
          </p:cNvPr>
          <p:cNvCxnSpPr>
            <a:cxnSpLocks/>
          </p:cNvCxnSpPr>
          <p:nvPr/>
        </p:nvCxnSpPr>
        <p:spPr>
          <a:xfrm>
            <a:off x="9376308" y="6309854"/>
            <a:ext cx="723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74D1A22-F75F-4FBD-8701-F7850315546D}"/>
              </a:ext>
            </a:extLst>
          </p:cNvPr>
          <p:cNvSpPr txBox="1"/>
          <p:nvPr/>
        </p:nvSpPr>
        <p:spPr>
          <a:xfrm>
            <a:off x="10028256" y="612518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Docer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Soudomus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4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FF0BB4-D1C0-44E7-A441-F39C1ACF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C3E73B-9626-43D0-B8A9-0ABBCCA4F57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9CD4D3-127D-45B8-AACE-86C1A9CD47E0}"/>
              </a:ext>
            </a:extLst>
          </p:cNvPr>
          <p:cNvCxnSpPr>
            <a:cxnSpLocks/>
          </p:cNvCxnSpPr>
          <p:nvPr/>
        </p:nvCxnSpPr>
        <p:spPr>
          <a:xfrm flipV="1">
            <a:off x="2453951" y="0"/>
            <a:ext cx="0" cy="685800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E44C71A-8CFE-47FB-B942-2311E0050B2B}"/>
              </a:ext>
            </a:extLst>
          </p:cNvPr>
          <p:cNvCxnSpPr>
            <a:cxnSpLocks/>
          </p:cNvCxnSpPr>
          <p:nvPr/>
        </p:nvCxnSpPr>
        <p:spPr>
          <a:xfrm flipV="1">
            <a:off x="4164559" y="1"/>
            <a:ext cx="4" cy="6857999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0740F15-9AE0-4FF9-91A8-F61CFA708E99}"/>
              </a:ext>
            </a:extLst>
          </p:cNvPr>
          <p:cNvSpPr/>
          <p:nvPr/>
        </p:nvSpPr>
        <p:spPr>
          <a:xfrm>
            <a:off x="2453951" y="0"/>
            <a:ext cx="17106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62780E-B502-4D06-B795-CCACD4A1BF80}"/>
              </a:ext>
            </a:extLst>
          </p:cNvPr>
          <p:cNvSpPr txBox="1"/>
          <p:nvPr/>
        </p:nvSpPr>
        <p:spPr>
          <a:xfrm>
            <a:off x="433329" y="382554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8754E40-C31C-4F29-9D14-5DAF9BD55DD8}"/>
              </a:ext>
            </a:extLst>
          </p:cNvPr>
          <p:cNvSpPr/>
          <p:nvPr/>
        </p:nvSpPr>
        <p:spPr>
          <a:xfrm>
            <a:off x="433329" y="1305043"/>
            <a:ext cx="1586204" cy="1586204"/>
          </a:xfrm>
          <a:prstGeom prst="ellipse">
            <a:avLst/>
          </a:prstGeom>
          <a:noFill/>
          <a:ln w="38100">
            <a:gradFill flip="none" rotWithShape="1">
              <a:gsLst>
                <a:gs pos="25000">
                  <a:schemeClr val="accent2">
                    <a:lumMod val="60000"/>
                    <a:lumOff val="40000"/>
                  </a:schemeClr>
                </a:gs>
                <a:gs pos="0">
                  <a:srgbClr val="00B0F0"/>
                </a:gs>
                <a:gs pos="50000">
                  <a:srgbClr val="0070C0"/>
                </a:gs>
                <a:gs pos="75000">
                  <a:srgbClr val="FFFF00"/>
                </a:gs>
                <a:gs pos="100000">
                  <a:srgbClr val="00B05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B21EA2-6D84-4676-B324-1DB1A646DDE9}"/>
              </a:ext>
            </a:extLst>
          </p:cNvPr>
          <p:cNvSpPr txBox="1"/>
          <p:nvPr/>
        </p:nvSpPr>
        <p:spPr>
          <a:xfrm>
            <a:off x="775025" y="18365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照片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形 28" descr="听筒">
            <a:extLst>
              <a:ext uri="{FF2B5EF4-FFF2-40B4-BE49-F238E27FC236}">
                <a16:creationId xmlns:a16="http://schemas.microsoft.com/office/drawing/2014/main" id="{DBF25EE3-5589-4221-88D2-9A864D8E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88" y="3429000"/>
            <a:ext cx="314400" cy="314400"/>
          </a:xfrm>
          <a:prstGeom prst="rect">
            <a:avLst/>
          </a:prstGeom>
        </p:spPr>
      </p:pic>
      <p:pic>
        <p:nvPicPr>
          <p:cNvPr id="31" name="图形 30" descr="信封">
            <a:extLst>
              <a:ext uri="{FF2B5EF4-FFF2-40B4-BE49-F238E27FC236}">
                <a16:creationId xmlns:a16="http://schemas.microsoft.com/office/drawing/2014/main" id="{49FFB3FF-2C84-48D8-B840-B3F701A60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017" y="4123953"/>
            <a:ext cx="314400" cy="314400"/>
          </a:xfrm>
          <a:prstGeom prst="rect">
            <a:avLst/>
          </a:prstGeom>
        </p:spPr>
      </p:pic>
      <p:pic>
        <p:nvPicPr>
          <p:cNvPr id="33" name="图形 32" descr="家">
            <a:extLst>
              <a:ext uri="{FF2B5EF4-FFF2-40B4-BE49-F238E27FC236}">
                <a16:creationId xmlns:a16="http://schemas.microsoft.com/office/drawing/2014/main" id="{59F0DDDD-C23F-48F5-AD3E-E42AAE8B4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017" y="5517369"/>
            <a:ext cx="314400" cy="314400"/>
          </a:xfrm>
          <a:prstGeom prst="rect">
            <a:avLst/>
          </a:prstGeom>
        </p:spPr>
      </p:pic>
      <p:pic>
        <p:nvPicPr>
          <p:cNvPr id="35" name="图形 34" descr="标记">
            <a:extLst>
              <a:ext uri="{FF2B5EF4-FFF2-40B4-BE49-F238E27FC236}">
                <a16:creationId xmlns:a16="http://schemas.microsoft.com/office/drawing/2014/main" id="{C84E147D-F58C-4410-8C68-1CBA4955DF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046" y="4818906"/>
            <a:ext cx="314400" cy="3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93287F0-0077-4F41-A339-F080A5C8B837}"/>
              </a:ext>
            </a:extLst>
          </p:cNvPr>
          <p:cNvSpPr txBox="1"/>
          <p:nvPr/>
        </p:nvSpPr>
        <p:spPr>
          <a:xfrm>
            <a:off x="693964" y="342273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单击此处添加号码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50BA1-C612-4C01-B077-7A0F3EA154CE}"/>
              </a:ext>
            </a:extLst>
          </p:cNvPr>
          <p:cNvSpPr txBox="1"/>
          <p:nvPr/>
        </p:nvSpPr>
        <p:spPr>
          <a:xfrm>
            <a:off x="686308" y="41180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单击此处添加邮箱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B44FA6-AB54-45C4-9D02-81CCCD516F46}"/>
              </a:ext>
            </a:extLst>
          </p:cNvPr>
          <p:cNvSpPr txBox="1"/>
          <p:nvPr/>
        </p:nvSpPr>
        <p:spPr>
          <a:xfrm>
            <a:off x="686308" y="482468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单击此处添加位置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B62FFF-414B-4E3C-8017-939D0081C787}"/>
              </a:ext>
            </a:extLst>
          </p:cNvPr>
          <p:cNvSpPr txBox="1"/>
          <p:nvPr/>
        </p:nvSpPr>
        <p:spPr>
          <a:xfrm>
            <a:off x="658446" y="55313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单击此处添加住址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E7F0CB-7B79-4C75-87EB-44F4A342CFAB}"/>
              </a:ext>
            </a:extLst>
          </p:cNvPr>
          <p:cNvSpPr txBox="1"/>
          <p:nvPr/>
        </p:nvSpPr>
        <p:spPr>
          <a:xfrm>
            <a:off x="2772081" y="381136"/>
            <a:ext cx="107433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7D1E576-7A4D-4281-8846-84A2E2F744AB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3309255" y="0"/>
            <a:ext cx="0" cy="382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ACD800-FCCB-4CC3-AB50-42DD072C15A4}"/>
              </a:ext>
            </a:extLst>
          </p:cNvPr>
          <p:cNvSpPr txBox="1"/>
          <p:nvPr/>
        </p:nvSpPr>
        <p:spPr>
          <a:xfrm>
            <a:off x="2498768" y="1735791"/>
            <a:ext cx="162095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教育信息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742DA9-EB55-41D4-8FC9-A8EDA0908585}"/>
              </a:ext>
            </a:extLst>
          </p:cNvPr>
          <p:cNvSpPr txBox="1"/>
          <p:nvPr/>
        </p:nvSpPr>
        <p:spPr>
          <a:xfrm>
            <a:off x="2755257" y="3244334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项目经验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9917E8-C59A-49DF-99C6-4A8964C65060}"/>
              </a:ext>
            </a:extLst>
          </p:cNvPr>
          <p:cNvSpPr txBox="1"/>
          <p:nvPr/>
        </p:nvSpPr>
        <p:spPr>
          <a:xfrm>
            <a:off x="2755257" y="4593848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工作经验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5D3F62-8F82-4580-A203-17C3E8E88255}"/>
              </a:ext>
            </a:extLst>
          </p:cNvPr>
          <p:cNvSpPr txBox="1"/>
          <p:nvPr/>
        </p:nvSpPr>
        <p:spPr>
          <a:xfrm>
            <a:off x="2986090" y="5943360"/>
            <a:ext cx="6463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意向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B1DE44-3E89-46E9-9F40-F09003C3213D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3309247" y="750468"/>
            <a:ext cx="1" cy="9853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92CC944-E52C-4950-AF0F-FD98D03544BE}"/>
              </a:ext>
            </a:extLst>
          </p:cNvPr>
          <p:cNvSpPr/>
          <p:nvPr/>
        </p:nvSpPr>
        <p:spPr>
          <a:xfrm>
            <a:off x="2755259" y="3244334"/>
            <a:ext cx="1107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68F661C-0FF3-407C-96F2-FF6DB2CEDE5A}"/>
              </a:ext>
            </a:extLst>
          </p:cNvPr>
          <p:cNvCxnSpPr>
            <a:cxnSpLocks/>
          </p:cNvCxnSpPr>
          <p:nvPr/>
        </p:nvCxnSpPr>
        <p:spPr>
          <a:xfrm>
            <a:off x="3309257" y="2259011"/>
            <a:ext cx="0" cy="9853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5F096752-7D29-48F9-9250-561626C2C01A}"/>
              </a:ext>
            </a:extLst>
          </p:cNvPr>
          <p:cNvSpPr/>
          <p:nvPr/>
        </p:nvSpPr>
        <p:spPr>
          <a:xfrm>
            <a:off x="2755253" y="4593847"/>
            <a:ext cx="1107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FDCB1E1-817E-45FC-B506-9199FA6A4C10}"/>
              </a:ext>
            </a:extLst>
          </p:cNvPr>
          <p:cNvCxnSpPr>
            <a:cxnSpLocks/>
          </p:cNvCxnSpPr>
          <p:nvPr/>
        </p:nvCxnSpPr>
        <p:spPr>
          <a:xfrm>
            <a:off x="3309251" y="3610829"/>
            <a:ext cx="0" cy="983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85D820-CBB1-43A6-BEB8-BF49B7AE483B}"/>
              </a:ext>
            </a:extLst>
          </p:cNvPr>
          <p:cNvCxnSpPr>
            <a:cxnSpLocks/>
          </p:cNvCxnSpPr>
          <p:nvPr/>
        </p:nvCxnSpPr>
        <p:spPr>
          <a:xfrm>
            <a:off x="3309253" y="4960342"/>
            <a:ext cx="0" cy="983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3E165FD-942D-4369-AD28-CD3E102D48BA}"/>
              </a:ext>
            </a:extLst>
          </p:cNvPr>
          <p:cNvCxnSpPr>
            <a:cxnSpLocks/>
          </p:cNvCxnSpPr>
          <p:nvPr/>
        </p:nvCxnSpPr>
        <p:spPr>
          <a:xfrm>
            <a:off x="3299915" y="6312692"/>
            <a:ext cx="0" cy="6108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AD36696-29ED-4A63-A050-B21A589B9191}"/>
              </a:ext>
            </a:extLst>
          </p:cNvPr>
          <p:cNvSpPr/>
          <p:nvPr/>
        </p:nvSpPr>
        <p:spPr>
          <a:xfrm>
            <a:off x="4739951" y="625151"/>
            <a:ext cx="2957400" cy="226609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49D196-BC13-47F1-BB0C-7D67BC9C7C82}"/>
              </a:ext>
            </a:extLst>
          </p:cNvPr>
          <p:cNvSpPr txBox="1"/>
          <p:nvPr/>
        </p:nvSpPr>
        <p:spPr>
          <a:xfrm>
            <a:off x="4911344" y="3047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清华大学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63A74E3-2D2F-476C-A7A7-BCF1B7D6DB74}"/>
              </a:ext>
            </a:extLst>
          </p:cNvPr>
          <p:cNvCxnSpPr>
            <a:cxnSpLocks/>
          </p:cNvCxnSpPr>
          <p:nvPr/>
        </p:nvCxnSpPr>
        <p:spPr>
          <a:xfrm>
            <a:off x="6229336" y="3109484"/>
            <a:ext cx="0" cy="2465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B091FA7-ACD6-4DB1-8AE5-DB3B5E385951}"/>
              </a:ext>
            </a:extLst>
          </p:cNvPr>
          <p:cNvSpPr txBox="1"/>
          <p:nvPr/>
        </p:nvSpPr>
        <p:spPr>
          <a:xfrm>
            <a:off x="6229334" y="30481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我的本科学校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0C47DF6-F74D-4C83-912D-EBDE7EC15487}"/>
              </a:ext>
            </a:extLst>
          </p:cNvPr>
          <p:cNvSpPr/>
          <p:nvPr/>
        </p:nvSpPr>
        <p:spPr>
          <a:xfrm>
            <a:off x="8459575" y="625151"/>
            <a:ext cx="2957400" cy="226609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C8BFFCB-BAEA-4FA0-847A-AB38B1F59326}"/>
              </a:ext>
            </a:extLst>
          </p:cNvPr>
          <p:cNvSpPr txBox="1"/>
          <p:nvPr/>
        </p:nvSpPr>
        <p:spPr>
          <a:xfrm>
            <a:off x="8530595" y="3041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北京大学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528EE8D-2158-4C40-8FDF-F104E4674A4A}"/>
              </a:ext>
            </a:extLst>
          </p:cNvPr>
          <p:cNvCxnSpPr>
            <a:cxnSpLocks/>
          </p:cNvCxnSpPr>
          <p:nvPr/>
        </p:nvCxnSpPr>
        <p:spPr>
          <a:xfrm>
            <a:off x="9738051" y="3098525"/>
            <a:ext cx="0" cy="2465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2425C11-F5C4-47A8-8D9C-2C7D8164AF4D}"/>
              </a:ext>
            </a:extLst>
          </p:cNvPr>
          <p:cNvSpPr txBox="1"/>
          <p:nvPr/>
        </p:nvSpPr>
        <p:spPr>
          <a:xfrm>
            <a:off x="9738049" y="30371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我的研究生学校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BD5B30-D886-455C-B935-8158B3644370}"/>
              </a:ext>
            </a:extLst>
          </p:cNvPr>
          <p:cNvSpPr txBox="1"/>
          <p:nvPr/>
        </p:nvSpPr>
        <p:spPr>
          <a:xfrm>
            <a:off x="4601003" y="3555190"/>
            <a:ext cx="3197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  <a:p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508D9B-DA82-45D8-A38E-ECA8BE67F996}"/>
              </a:ext>
            </a:extLst>
          </p:cNvPr>
          <p:cNvSpPr txBox="1"/>
          <p:nvPr/>
        </p:nvSpPr>
        <p:spPr>
          <a:xfrm>
            <a:off x="8340551" y="3586200"/>
            <a:ext cx="3197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43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FF0BB4-D1C0-44E7-A441-F39C1ACF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C3E73B-9626-43D0-B8A9-0ABBCCA4F57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9CD4D3-127D-45B8-AACE-86C1A9CD47E0}"/>
              </a:ext>
            </a:extLst>
          </p:cNvPr>
          <p:cNvCxnSpPr>
            <a:cxnSpLocks/>
          </p:cNvCxnSpPr>
          <p:nvPr/>
        </p:nvCxnSpPr>
        <p:spPr>
          <a:xfrm flipV="1">
            <a:off x="2453951" y="0"/>
            <a:ext cx="0" cy="685800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E44C71A-8CFE-47FB-B942-2311E0050B2B}"/>
              </a:ext>
            </a:extLst>
          </p:cNvPr>
          <p:cNvCxnSpPr>
            <a:cxnSpLocks/>
          </p:cNvCxnSpPr>
          <p:nvPr/>
        </p:nvCxnSpPr>
        <p:spPr>
          <a:xfrm flipV="1">
            <a:off x="4164559" y="1"/>
            <a:ext cx="4" cy="6857999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0740F15-9AE0-4FF9-91A8-F61CFA708E99}"/>
              </a:ext>
            </a:extLst>
          </p:cNvPr>
          <p:cNvSpPr/>
          <p:nvPr/>
        </p:nvSpPr>
        <p:spPr>
          <a:xfrm>
            <a:off x="2453951" y="0"/>
            <a:ext cx="17106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62780E-B502-4D06-B795-CCACD4A1BF80}"/>
              </a:ext>
            </a:extLst>
          </p:cNvPr>
          <p:cNvSpPr txBox="1"/>
          <p:nvPr/>
        </p:nvSpPr>
        <p:spPr>
          <a:xfrm>
            <a:off x="433329" y="382554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8754E40-C31C-4F29-9D14-5DAF9BD55DD8}"/>
              </a:ext>
            </a:extLst>
          </p:cNvPr>
          <p:cNvSpPr/>
          <p:nvPr/>
        </p:nvSpPr>
        <p:spPr>
          <a:xfrm>
            <a:off x="433329" y="1305043"/>
            <a:ext cx="1586204" cy="1586204"/>
          </a:xfrm>
          <a:prstGeom prst="ellipse">
            <a:avLst/>
          </a:prstGeom>
          <a:noFill/>
          <a:ln w="38100">
            <a:gradFill flip="none" rotWithShape="1">
              <a:gsLst>
                <a:gs pos="25000">
                  <a:schemeClr val="accent2">
                    <a:lumMod val="60000"/>
                    <a:lumOff val="40000"/>
                  </a:schemeClr>
                </a:gs>
                <a:gs pos="0">
                  <a:srgbClr val="00B0F0"/>
                </a:gs>
                <a:gs pos="50000">
                  <a:srgbClr val="0070C0"/>
                </a:gs>
                <a:gs pos="75000">
                  <a:srgbClr val="FFFF00"/>
                </a:gs>
                <a:gs pos="100000">
                  <a:srgbClr val="00B05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B21EA2-6D84-4676-B324-1DB1A646DDE9}"/>
              </a:ext>
            </a:extLst>
          </p:cNvPr>
          <p:cNvSpPr txBox="1"/>
          <p:nvPr/>
        </p:nvSpPr>
        <p:spPr>
          <a:xfrm>
            <a:off x="775025" y="18365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照片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形 28" descr="听筒">
            <a:extLst>
              <a:ext uri="{FF2B5EF4-FFF2-40B4-BE49-F238E27FC236}">
                <a16:creationId xmlns:a16="http://schemas.microsoft.com/office/drawing/2014/main" id="{DBF25EE3-5589-4221-88D2-9A864D8E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88" y="3429000"/>
            <a:ext cx="314400" cy="314400"/>
          </a:xfrm>
          <a:prstGeom prst="rect">
            <a:avLst/>
          </a:prstGeom>
        </p:spPr>
      </p:pic>
      <p:pic>
        <p:nvPicPr>
          <p:cNvPr id="31" name="图形 30" descr="信封">
            <a:extLst>
              <a:ext uri="{FF2B5EF4-FFF2-40B4-BE49-F238E27FC236}">
                <a16:creationId xmlns:a16="http://schemas.microsoft.com/office/drawing/2014/main" id="{49FFB3FF-2C84-48D8-B840-B3F701A60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017" y="4123953"/>
            <a:ext cx="314400" cy="314400"/>
          </a:xfrm>
          <a:prstGeom prst="rect">
            <a:avLst/>
          </a:prstGeom>
        </p:spPr>
      </p:pic>
      <p:pic>
        <p:nvPicPr>
          <p:cNvPr id="33" name="图形 32" descr="家">
            <a:extLst>
              <a:ext uri="{FF2B5EF4-FFF2-40B4-BE49-F238E27FC236}">
                <a16:creationId xmlns:a16="http://schemas.microsoft.com/office/drawing/2014/main" id="{59F0DDDD-C23F-48F5-AD3E-E42AAE8B4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017" y="5517369"/>
            <a:ext cx="314400" cy="314400"/>
          </a:xfrm>
          <a:prstGeom prst="rect">
            <a:avLst/>
          </a:prstGeom>
        </p:spPr>
      </p:pic>
      <p:pic>
        <p:nvPicPr>
          <p:cNvPr id="35" name="图形 34" descr="标记">
            <a:extLst>
              <a:ext uri="{FF2B5EF4-FFF2-40B4-BE49-F238E27FC236}">
                <a16:creationId xmlns:a16="http://schemas.microsoft.com/office/drawing/2014/main" id="{C84E147D-F58C-4410-8C68-1CBA4955DF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046" y="4818906"/>
            <a:ext cx="314400" cy="3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93287F0-0077-4F41-A339-F080A5C8B837}"/>
              </a:ext>
            </a:extLst>
          </p:cNvPr>
          <p:cNvSpPr txBox="1"/>
          <p:nvPr/>
        </p:nvSpPr>
        <p:spPr>
          <a:xfrm>
            <a:off x="693964" y="342273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单击此处添加号码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50BA1-C612-4C01-B077-7A0F3EA154CE}"/>
              </a:ext>
            </a:extLst>
          </p:cNvPr>
          <p:cNvSpPr txBox="1"/>
          <p:nvPr/>
        </p:nvSpPr>
        <p:spPr>
          <a:xfrm>
            <a:off x="686308" y="41180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单击此处添加邮箱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B44FA6-AB54-45C4-9D02-81CCCD516F46}"/>
              </a:ext>
            </a:extLst>
          </p:cNvPr>
          <p:cNvSpPr txBox="1"/>
          <p:nvPr/>
        </p:nvSpPr>
        <p:spPr>
          <a:xfrm>
            <a:off x="686308" y="482468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单击此处添加位置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B62FFF-414B-4E3C-8017-939D0081C787}"/>
              </a:ext>
            </a:extLst>
          </p:cNvPr>
          <p:cNvSpPr txBox="1"/>
          <p:nvPr/>
        </p:nvSpPr>
        <p:spPr>
          <a:xfrm>
            <a:off x="658446" y="55313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单击此处添加住址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E7F0CB-7B79-4C75-87EB-44F4A342CFAB}"/>
              </a:ext>
            </a:extLst>
          </p:cNvPr>
          <p:cNvSpPr txBox="1"/>
          <p:nvPr/>
        </p:nvSpPr>
        <p:spPr>
          <a:xfrm>
            <a:off x="2772081" y="381136"/>
            <a:ext cx="107433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7D1E576-7A4D-4281-8846-84A2E2F744AB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3309255" y="0"/>
            <a:ext cx="0" cy="382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ACD800-FCCB-4CC3-AB50-42DD072C15A4}"/>
              </a:ext>
            </a:extLst>
          </p:cNvPr>
          <p:cNvSpPr txBox="1"/>
          <p:nvPr/>
        </p:nvSpPr>
        <p:spPr>
          <a:xfrm>
            <a:off x="2755253" y="1886231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教育信息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742DA9-EB55-41D4-8FC9-A8EDA0908585}"/>
              </a:ext>
            </a:extLst>
          </p:cNvPr>
          <p:cNvSpPr txBox="1"/>
          <p:nvPr/>
        </p:nvSpPr>
        <p:spPr>
          <a:xfrm>
            <a:off x="2489436" y="3324590"/>
            <a:ext cx="162095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项目经验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9917E8-C59A-49DF-99C6-4A8964C65060}"/>
              </a:ext>
            </a:extLst>
          </p:cNvPr>
          <p:cNvSpPr txBox="1"/>
          <p:nvPr/>
        </p:nvSpPr>
        <p:spPr>
          <a:xfrm>
            <a:off x="2755257" y="4593848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工作经验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5D3F62-8F82-4580-A203-17C3E8E88255}"/>
              </a:ext>
            </a:extLst>
          </p:cNvPr>
          <p:cNvSpPr txBox="1"/>
          <p:nvPr/>
        </p:nvSpPr>
        <p:spPr>
          <a:xfrm>
            <a:off x="2986090" y="5943360"/>
            <a:ext cx="6463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意向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B1DE44-3E89-46E9-9F40-F09003C3213D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3309248" y="750468"/>
            <a:ext cx="3" cy="1135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68F661C-0FF3-407C-96F2-FF6DB2CEDE5A}"/>
              </a:ext>
            </a:extLst>
          </p:cNvPr>
          <p:cNvCxnSpPr>
            <a:cxnSpLocks/>
          </p:cNvCxnSpPr>
          <p:nvPr/>
        </p:nvCxnSpPr>
        <p:spPr>
          <a:xfrm>
            <a:off x="3309257" y="2259011"/>
            <a:ext cx="0" cy="1065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5F096752-7D29-48F9-9250-561626C2C01A}"/>
              </a:ext>
            </a:extLst>
          </p:cNvPr>
          <p:cNvSpPr/>
          <p:nvPr/>
        </p:nvSpPr>
        <p:spPr>
          <a:xfrm>
            <a:off x="2755253" y="4593847"/>
            <a:ext cx="11079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FDCB1E1-817E-45FC-B506-9199FA6A4C10}"/>
              </a:ext>
            </a:extLst>
          </p:cNvPr>
          <p:cNvCxnSpPr>
            <a:cxnSpLocks/>
          </p:cNvCxnSpPr>
          <p:nvPr/>
        </p:nvCxnSpPr>
        <p:spPr>
          <a:xfrm>
            <a:off x="3304646" y="3847810"/>
            <a:ext cx="0" cy="739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85D820-CBB1-43A6-BEB8-BF49B7AE483B}"/>
              </a:ext>
            </a:extLst>
          </p:cNvPr>
          <p:cNvCxnSpPr>
            <a:cxnSpLocks/>
          </p:cNvCxnSpPr>
          <p:nvPr/>
        </p:nvCxnSpPr>
        <p:spPr>
          <a:xfrm>
            <a:off x="3304646" y="4976106"/>
            <a:ext cx="0" cy="967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3E165FD-942D-4369-AD28-CD3E102D48BA}"/>
              </a:ext>
            </a:extLst>
          </p:cNvPr>
          <p:cNvCxnSpPr>
            <a:cxnSpLocks/>
          </p:cNvCxnSpPr>
          <p:nvPr/>
        </p:nvCxnSpPr>
        <p:spPr>
          <a:xfrm>
            <a:off x="3283288" y="6312692"/>
            <a:ext cx="0" cy="5979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90C3696-ED04-4A87-BBB3-F2CEDCAE6917}"/>
              </a:ext>
            </a:extLst>
          </p:cNvPr>
          <p:cNvSpPr/>
          <p:nvPr/>
        </p:nvSpPr>
        <p:spPr>
          <a:xfrm>
            <a:off x="4428522" y="814196"/>
            <a:ext cx="2362993" cy="26862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25C2B75-C0B5-4F6C-9C15-B50A1961B283}"/>
              </a:ext>
            </a:extLst>
          </p:cNvPr>
          <p:cNvSpPr/>
          <p:nvPr/>
        </p:nvSpPr>
        <p:spPr>
          <a:xfrm>
            <a:off x="6992739" y="814196"/>
            <a:ext cx="2362993" cy="268624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659DC4C-6F0A-4D82-8E7D-E62A86A772D3}"/>
              </a:ext>
            </a:extLst>
          </p:cNvPr>
          <p:cNvSpPr/>
          <p:nvPr/>
        </p:nvSpPr>
        <p:spPr>
          <a:xfrm>
            <a:off x="9563265" y="814196"/>
            <a:ext cx="2362993" cy="268624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9BF3A1-772A-404C-B449-E13A45A5CF15}"/>
              </a:ext>
            </a:extLst>
          </p:cNvPr>
          <p:cNvSpPr/>
          <p:nvPr/>
        </p:nvSpPr>
        <p:spPr>
          <a:xfrm>
            <a:off x="4428522" y="3500438"/>
            <a:ext cx="7497712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0ECF5A1-F4A5-43C9-B5B6-3FEC6E154268}"/>
              </a:ext>
            </a:extLst>
          </p:cNvPr>
          <p:cNvSpPr txBox="1"/>
          <p:nvPr/>
        </p:nvSpPr>
        <p:spPr>
          <a:xfrm>
            <a:off x="4799539" y="34817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项目名称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824A85D-29CE-447F-A1F9-06F0F9821B52}"/>
              </a:ext>
            </a:extLst>
          </p:cNvPr>
          <p:cNvSpPr txBox="1"/>
          <p:nvPr/>
        </p:nvSpPr>
        <p:spPr>
          <a:xfrm>
            <a:off x="7363756" y="35004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项目名称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F40C372-8C8E-45BA-92F8-BDACF09E62C9}"/>
              </a:ext>
            </a:extLst>
          </p:cNvPr>
          <p:cNvSpPr txBox="1"/>
          <p:nvPr/>
        </p:nvSpPr>
        <p:spPr>
          <a:xfrm>
            <a:off x="9934282" y="35002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项目名称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0B795F3-8008-44D6-AD27-1D3C5D32312F}"/>
              </a:ext>
            </a:extLst>
          </p:cNvPr>
          <p:cNvSpPr/>
          <p:nvPr/>
        </p:nvSpPr>
        <p:spPr>
          <a:xfrm>
            <a:off x="4425379" y="290975"/>
            <a:ext cx="7497712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D7F8930-D997-4422-AFFD-033EE300A061}"/>
              </a:ext>
            </a:extLst>
          </p:cNvPr>
          <p:cNvSpPr txBox="1"/>
          <p:nvPr/>
        </p:nvSpPr>
        <p:spPr>
          <a:xfrm>
            <a:off x="4339993" y="4159203"/>
            <a:ext cx="24515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  <a:p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14E0104-BCBB-4E5F-B667-AAAB13DE851E}"/>
              </a:ext>
            </a:extLst>
          </p:cNvPr>
          <p:cNvSpPr txBox="1"/>
          <p:nvPr/>
        </p:nvSpPr>
        <p:spPr>
          <a:xfrm>
            <a:off x="6904233" y="4128384"/>
            <a:ext cx="24514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  <a:p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743269A-3696-4828-A0D7-6870B79449A1}"/>
              </a:ext>
            </a:extLst>
          </p:cNvPr>
          <p:cNvSpPr txBox="1"/>
          <p:nvPr/>
        </p:nvSpPr>
        <p:spPr>
          <a:xfrm>
            <a:off x="9494213" y="4128384"/>
            <a:ext cx="24288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FF0BB4-D1C0-44E7-A441-F39C1ACF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C3E73B-9626-43D0-B8A9-0ABBCCA4F57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9CD4D3-127D-45B8-AACE-86C1A9CD47E0}"/>
              </a:ext>
            </a:extLst>
          </p:cNvPr>
          <p:cNvCxnSpPr>
            <a:cxnSpLocks/>
          </p:cNvCxnSpPr>
          <p:nvPr/>
        </p:nvCxnSpPr>
        <p:spPr>
          <a:xfrm flipV="1">
            <a:off x="2453951" y="0"/>
            <a:ext cx="0" cy="685800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E44C71A-8CFE-47FB-B942-2311E0050B2B}"/>
              </a:ext>
            </a:extLst>
          </p:cNvPr>
          <p:cNvCxnSpPr>
            <a:cxnSpLocks/>
          </p:cNvCxnSpPr>
          <p:nvPr/>
        </p:nvCxnSpPr>
        <p:spPr>
          <a:xfrm flipV="1">
            <a:off x="4164559" y="1"/>
            <a:ext cx="4" cy="6857999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0740F15-9AE0-4FF9-91A8-F61CFA708E99}"/>
              </a:ext>
            </a:extLst>
          </p:cNvPr>
          <p:cNvSpPr/>
          <p:nvPr/>
        </p:nvSpPr>
        <p:spPr>
          <a:xfrm>
            <a:off x="2453951" y="0"/>
            <a:ext cx="17106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62780E-B502-4D06-B795-CCACD4A1BF80}"/>
              </a:ext>
            </a:extLst>
          </p:cNvPr>
          <p:cNvSpPr txBox="1"/>
          <p:nvPr/>
        </p:nvSpPr>
        <p:spPr>
          <a:xfrm>
            <a:off x="433329" y="382554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8754E40-C31C-4F29-9D14-5DAF9BD55DD8}"/>
              </a:ext>
            </a:extLst>
          </p:cNvPr>
          <p:cNvSpPr/>
          <p:nvPr/>
        </p:nvSpPr>
        <p:spPr>
          <a:xfrm>
            <a:off x="433329" y="1305043"/>
            <a:ext cx="1586204" cy="1586204"/>
          </a:xfrm>
          <a:prstGeom prst="ellipse">
            <a:avLst/>
          </a:prstGeom>
          <a:noFill/>
          <a:ln w="38100">
            <a:gradFill flip="none" rotWithShape="1">
              <a:gsLst>
                <a:gs pos="25000">
                  <a:schemeClr val="accent2">
                    <a:lumMod val="60000"/>
                    <a:lumOff val="40000"/>
                  </a:schemeClr>
                </a:gs>
                <a:gs pos="0">
                  <a:srgbClr val="00B0F0"/>
                </a:gs>
                <a:gs pos="50000">
                  <a:srgbClr val="0070C0"/>
                </a:gs>
                <a:gs pos="75000">
                  <a:srgbClr val="FFFF00"/>
                </a:gs>
                <a:gs pos="100000">
                  <a:srgbClr val="00B05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B21EA2-6D84-4676-B324-1DB1A646DDE9}"/>
              </a:ext>
            </a:extLst>
          </p:cNvPr>
          <p:cNvSpPr txBox="1"/>
          <p:nvPr/>
        </p:nvSpPr>
        <p:spPr>
          <a:xfrm>
            <a:off x="775025" y="18365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照片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形 28" descr="听筒">
            <a:extLst>
              <a:ext uri="{FF2B5EF4-FFF2-40B4-BE49-F238E27FC236}">
                <a16:creationId xmlns:a16="http://schemas.microsoft.com/office/drawing/2014/main" id="{DBF25EE3-5589-4221-88D2-9A864D8E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88" y="3429000"/>
            <a:ext cx="314400" cy="314400"/>
          </a:xfrm>
          <a:prstGeom prst="rect">
            <a:avLst/>
          </a:prstGeom>
        </p:spPr>
      </p:pic>
      <p:pic>
        <p:nvPicPr>
          <p:cNvPr id="31" name="图形 30" descr="信封">
            <a:extLst>
              <a:ext uri="{FF2B5EF4-FFF2-40B4-BE49-F238E27FC236}">
                <a16:creationId xmlns:a16="http://schemas.microsoft.com/office/drawing/2014/main" id="{49FFB3FF-2C84-48D8-B840-B3F701A60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017" y="4123953"/>
            <a:ext cx="314400" cy="314400"/>
          </a:xfrm>
          <a:prstGeom prst="rect">
            <a:avLst/>
          </a:prstGeom>
        </p:spPr>
      </p:pic>
      <p:pic>
        <p:nvPicPr>
          <p:cNvPr id="33" name="图形 32" descr="家">
            <a:extLst>
              <a:ext uri="{FF2B5EF4-FFF2-40B4-BE49-F238E27FC236}">
                <a16:creationId xmlns:a16="http://schemas.microsoft.com/office/drawing/2014/main" id="{59F0DDDD-C23F-48F5-AD3E-E42AAE8B4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017" y="5517369"/>
            <a:ext cx="314400" cy="314400"/>
          </a:xfrm>
          <a:prstGeom prst="rect">
            <a:avLst/>
          </a:prstGeom>
        </p:spPr>
      </p:pic>
      <p:pic>
        <p:nvPicPr>
          <p:cNvPr id="35" name="图形 34" descr="标记">
            <a:extLst>
              <a:ext uri="{FF2B5EF4-FFF2-40B4-BE49-F238E27FC236}">
                <a16:creationId xmlns:a16="http://schemas.microsoft.com/office/drawing/2014/main" id="{C84E147D-F58C-4410-8C68-1CBA4955DF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046" y="4818906"/>
            <a:ext cx="314400" cy="3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93287F0-0077-4F41-A339-F080A5C8B837}"/>
              </a:ext>
            </a:extLst>
          </p:cNvPr>
          <p:cNvSpPr txBox="1"/>
          <p:nvPr/>
        </p:nvSpPr>
        <p:spPr>
          <a:xfrm>
            <a:off x="693964" y="342273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单击此处添加号码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50BA1-C612-4C01-B077-7A0F3EA154CE}"/>
              </a:ext>
            </a:extLst>
          </p:cNvPr>
          <p:cNvSpPr txBox="1"/>
          <p:nvPr/>
        </p:nvSpPr>
        <p:spPr>
          <a:xfrm>
            <a:off x="686308" y="41180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单击此处添加邮箱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B44FA6-AB54-45C4-9D02-81CCCD516F46}"/>
              </a:ext>
            </a:extLst>
          </p:cNvPr>
          <p:cNvSpPr txBox="1"/>
          <p:nvPr/>
        </p:nvSpPr>
        <p:spPr>
          <a:xfrm>
            <a:off x="686308" y="482468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单击此处添加位置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B62FFF-414B-4E3C-8017-939D0081C787}"/>
              </a:ext>
            </a:extLst>
          </p:cNvPr>
          <p:cNvSpPr txBox="1"/>
          <p:nvPr/>
        </p:nvSpPr>
        <p:spPr>
          <a:xfrm>
            <a:off x="658446" y="55313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单击此处添加住址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E7F0CB-7B79-4C75-87EB-44F4A342CFAB}"/>
              </a:ext>
            </a:extLst>
          </p:cNvPr>
          <p:cNvSpPr txBox="1"/>
          <p:nvPr/>
        </p:nvSpPr>
        <p:spPr>
          <a:xfrm>
            <a:off x="2772081" y="381136"/>
            <a:ext cx="107433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7D1E576-7A4D-4281-8846-84A2E2F744AB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3309255" y="0"/>
            <a:ext cx="0" cy="382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ACD800-FCCB-4CC3-AB50-42DD072C15A4}"/>
              </a:ext>
            </a:extLst>
          </p:cNvPr>
          <p:cNvSpPr txBox="1"/>
          <p:nvPr/>
        </p:nvSpPr>
        <p:spPr>
          <a:xfrm>
            <a:off x="2755253" y="1886231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教育信息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742DA9-EB55-41D4-8FC9-A8EDA0908585}"/>
              </a:ext>
            </a:extLst>
          </p:cNvPr>
          <p:cNvSpPr txBox="1"/>
          <p:nvPr/>
        </p:nvSpPr>
        <p:spPr>
          <a:xfrm>
            <a:off x="2765274" y="332459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项目经验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9917E8-C59A-49DF-99C6-4A8964C65060}"/>
              </a:ext>
            </a:extLst>
          </p:cNvPr>
          <p:cNvSpPr txBox="1"/>
          <p:nvPr/>
        </p:nvSpPr>
        <p:spPr>
          <a:xfrm>
            <a:off x="2508118" y="4587323"/>
            <a:ext cx="162095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工作经验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5D3F62-8F82-4580-A203-17C3E8E88255}"/>
              </a:ext>
            </a:extLst>
          </p:cNvPr>
          <p:cNvSpPr txBox="1"/>
          <p:nvPr/>
        </p:nvSpPr>
        <p:spPr>
          <a:xfrm>
            <a:off x="2986090" y="5943360"/>
            <a:ext cx="6463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意向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B1DE44-3E89-46E9-9F40-F09003C3213D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3309248" y="750468"/>
            <a:ext cx="3" cy="1135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68F661C-0FF3-407C-96F2-FF6DB2CEDE5A}"/>
              </a:ext>
            </a:extLst>
          </p:cNvPr>
          <p:cNvCxnSpPr>
            <a:cxnSpLocks/>
          </p:cNvCxnSpPr>
          <p:nvPr/>
        </p:nvCxnSpPr>
        <p:spPr>
          <a:xfrm>
            <a:off x="3309257" y="2259011"/>
            <a:ext cx="0" cy="1065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FDCB1E1-817E-45FC-B506-9199FA6A4C10}"/>
              </a:ext>
            </a:extLst>
          </p:cNvPr>
          <p:cNvCxnSpPr>
            <a:cxnSpLocks/>
          </p:cNvCxnSpPr>
          <p:nvPr/>
        </p:nvCxnSpPr>
        <p:spPr>
          <a:xfrm>
            <a:off x="3304646" y="3693920"/>
            <a:ext cx="0" cy="893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85D820-CBB1-43A6-BEB8-BF49B7AE483B}"/>
              </a:ext>
            </a:extLst>
          </p:cNvPr>
          <p:cNvCxnSpPr>
            <a:cxnSpLocks/>
          </p:cNvCxnSpPr>
          <p:nvPr/>
        </p:nvCxnSpPr>
        <p:spPr>
          <a:xfrm>
            <a:off x="3302280" y="5110543"/>
            <a:ext cx="2367" cy="8328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3E165FD-942D-4369-AD28-CD3E102D48BA}"/>
              </a:ext>
            </a:extLst>
          </p:cNvPr>
          <p:cNvCxnSpPr>
            <a:cxnSpLocks/>
          </p:cNvCxnSpPr>
          <p:nvPr/>
        </p:nvCxnSpPr>
        <p:spPr>
          <a:xfrm>
            <a:off x="3280922" y="6312692"/>
            <a:ext cx="0" cy="5979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04C5EE0-9A7D-4D7B-B2CE-A5B97D64A3E2}"/>
              </a:ext>
            </a:extLst>
          </p:cNvPr>
          <p:cNvSpPr/>
          <p:nvPr/>
        </p:nvSpPr>
        <p:spPr>
          <a:xfrm>
            <a:off x="4722475" y="381136"/>
            <a:ext cx="2514584" cy="251458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A36A2F-5AB2-49AE-91D2-4DF2251C0A1A}"/>
              </a:ext>
            </a:extLst>
          </p:cNvPr>
          <p:cNvSpPr txBox="1"/>
          <p:nvPr/>
        </p:nvSpPr>
        <p:spPr>
          <a:xfrm>
            <a:off x="5169288" y="5672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工作名称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DA329D-CA29-465C-B050-EA2B7A781856}"/>
              </a:ext>
            </a:extLst>
          </p:cNvPr>
          <p:cNvSpPr/>
          <p:nvPr/>
        </p:nvSpPr>
        <p:spPr>
          <a:xfrm>
            <a:off x="4845586" y="1239900"/>
            <a:ext cx="2268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F1747C7-538A-46A5-8B4B-176F8854AB17}"/>
              </a:ext>
            </a:extLst>
          </p:cNvPr>
          <p:cNvSpPr/>
          <p:nvPr/>
        </p:nvSpPr>
        <p:spPr>
          <a:xfrm>
            <a:off x="8481679" y="2000386"/>
            <a:ext cx="2514584" cy="25145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2224382-35BA-4144-A844-C4516BEE73BB}"/>
              </a:ext>
            </a:extLst>
          </p:cNvPr>
          <p:cNvSpPr txBox="1"/>
          <p:nvPr/>
        </p:nvSpPr>
        <p:spPr>
          <a:xfrm>
            <a:off x="8928492" y="21864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工作名称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97D792A-D269-4769-9315-C2BBD89355BE}"/>
              </a:ext>
            </a:extLst>
          </p:cNvPr>
          <p:cNvSpPr/>
          <p:nvPr/>
        </p:nvSpPr>
        <p:spPr>
          <a:xfrm>
            <a:off x="8604790" y="2859150"/>
            <a:ext cx="2268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39A2638-D3EF-4B3C-8BE1-49C9E03D1C37}"/>
              </a:ext>
            </a:extLst>
          </p:cNvPr>
          <p:cNvSpPr/>
          <p:nvPr/>
        </p:nvSpPr>
        <p:spPr>
          <a:xfrm>
            <a:off x="5663692" y="3561614"/>
            <a:ext cx="2514584" cy="25145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991D67E-3117-4529-BD47-8A74D172D28B}"/>
              </a:ext>
            </a:extLst>
          </p:cNvPr>
          <p:cNvSpPr txBox="1"/>
          <p:nvPr/>
        </p:nvSpPr>
        <p:spPr>
          <a:xfrm>
            <a:off x="6110505" y="37476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工作名称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169CA9-BB9E-4F2F-82E8-02D16B591483}"/>
              </a:ext>
            </a:extLst>
          </p:cNvPr>
          <p:cNvSpPr/>
          <p:nvPr/>
        </p:nvSpPr>
        <p:spPr>
          <a:xfrm>
            <a:off x="5786803" y="4420378"/>
            <a:ext cx="2268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单击此处添加内容，正文建议采用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号字体，</a:t>
            </a:r>
            <a:r>
              <a:rPr lang="en-US" altLang="zh-CN" sz="1200" dirty="0">
                <a:solidFill>
                  <a:schemeClr val="bg1"/>
                </a:solidFill>
              </a:rPr>
              <a:t>1.2</a:t>
            </a:r>
            <a:r>
              <a:rPr lang="zh-CN" altLang="en-US" sz="1200" dirty="0">
                <a:solidFill>
                  <a:schemeClr val="bg1"/>
                </a:solidFill>
              </a:rPr>
              <a:t>倍行距，采用微软雅黑</a:t>
            </a:r>
            <a:r>
              <a:rPr lang="en-US" altLang="zh-CN" sz="1200" dirty="0">
                <a:solidFill>
                  <a:schemeClr val="bg1"/>
                </a:solidFill>
              </a:rPr>
              <a:t>light</a:t>
            </a:r>
            <a:r>
              <a:rPr lang="zh-CN" altLang="en-US" sz="1200" dirty="0">
                <a:solidFill>
                  <a:schemeClr val="bg1"/>
                </a:solidFill>
              </a:rPr>
              <a:t>字体，在开始工具栏中可对字体，颜色，字号等项目进行修改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F50809-E4A0-4ADC-83BA-1C460E0DD979}"/>
              </a:ext>
            </a:extLst>
          </p:cNvPr>
          <p:cNvCxnSpPr>
            <a:cxnSpLocks/>
          </p:cNvCxnSpPr>
          <p:nvPr/>
        </p:nvCxnSpPr>
        <p:spPr>
          <a:xfrm>
            <a:off x="4164559" y="1171575"/>
            <a:ext cx="616616" cy="1467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42590F7-2DCC-4519-BC0B-F4524CC2B7FF}"/>
              </a:ext>
            </a:extLst>
          </p:cNvPr>
          <p:cNvCxnSpPr>
            <a:cxnSpLocks/>
          </p:cNvCxnSpPr>
          <p:nvPr/>
        </p:nvCxnSpPr>
        <p:spPr>
          <a:xfrm>
            <a:off x="7178357" y="2000386"/>
            <a:ext cx="1426431" cy="7093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D7D3EE-361B-48DE-A7FA-12757B766E75}"/>
              </a:ext>
            </a:extLst>
          </p:cNvPr>
          <p:cNvCxnSpPr>
            <a:cxnSpLocks/>
          </p:cNvCxnSpPr>
          <p:nvPr/>
        </p:nvCxnSpPr>
        <p:spPr>
          <a:xfrm flipV="1">
            <a:off x="8034865" y="3915890"/>
            <a:ext cx="623431" cy="2943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51BC89A-90C5-4DDC-A9D4-AD13C99CC122}"/>
              </a:ext>
            </a:extLst>
          </p:cNvPr>
          <p:cNvCxnSpPr>
            <a:cxnSpLocks/>
          </p:cNvCxnSpPr>
          <p:nvPr/>
        </p:nvCxnSpPr>
        <p:spPr>
          <a:xfrm>
            <a:off x="6880490" y="6088502"/>
            <a:ext cx="0" cy="8221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5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FF0BB4-D1C0-44E7-A441-F39C1ACF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C3E73B-9626-43D0-B8A9-0ABBCCA4F57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9CD4D3-127D-45B8-AACE-86C1A9CD47E0}"/>
              </a:ext>
            </a:extLst>
          </p:cNvPr>
          <p:cNvCxnSpPr>
            <a:cxnSpLocks/>
          </p:cNvCxnSpPr>
          <p:nvPr/>
        </p:nvCxnSpPr>
        <p:spPr>
          <a:xfrm flipV="1">
            <a:off x="2453951" y="0"/>
            <a:ext cx="0" cy="685800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E44C71A-8CFE-47FB-B942-2311E0050B2B}"/>
              </a:ext>
            </a:extLst>
          </p:cNvPr>
          <p:cNvCxnSpPr>
            <a:cxnSpLocks/>
          </p:cNvCxnSpPr>
          <p:nvPr/>
        </p:nvCxnSpPr>
        <p:spPr>
          <a:xfrm flipV="1">
            <a:off x="4164559" y="1"/>
            <a:ext cx="4" cy="6857999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C8DED2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25000">
                  <a:srgbClr val="FFC000"/>
                </a:gs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0740F15-9AE0-4FF9-91A8-F61CFA708E99}"/>
              </a:ext>
            </a:extLst>
          </p:cNvPr>
          <p:cNvSpPr/>
          <p:nvPr/>
        </p:nvSpPr>
        <p:spPr>
          <a:xfrm>
            <a:off x="2453951" y="0"/>
            <a:ext cx="17106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62780E-B502-4D06-B795-CCACD4A1BF80}"/>
              </a:ext>
            </a:extLst>
          </p:cNvPr>
          <p:cNvSpPr txBox="1"/>
          <p:nvPr/>
        </p:nvSpPr>
        <p:spPr>
          <a:xfrm>
            <a:off x="433329" y="382554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8754E40-C31C-4F29-9D14-5DAF9BD55DD8}"/>
              </a:ext>
            </a:extLst>
          </p:cNvPr>
          <p:cNvSpPr/>
          <p:nvPr/>
        </p:nvSpPr>
        <p:spPr>
          <a:xfrm>
            <a:off x="433329" y="1305043"/>
            <a:ext cx="1586204" cy="1586204"/>
          </a:xfrm>
          <a:prstGeom prst="ellipse">
            <a:avLst/>
          </a:prstGeom>
          <a:noFill/>
          <a:ln w="38100">
            <a:gradFill flip="none" rotWithShape="1">
              <a:gsLst>
                <a:gs pos="25000">
                  <a:schemeClr val="accent2">
                    <a:lumMod val="60000"/>
                    <a:lumOff val="40000"/>
                  </a:schemeClr>
                </a:gs>
                <a:gs pos="0">
                  <a:srgbClr val="00B0F0"/>
                </a:gs>
                <a:gs pos="50000">
                  <a:srgbClr val="0070C0"/>
                </a:gs>
                <a:gs pos="75000">
                  <a:srgbClr val="FFFF00"/>
                </a:gs>
                <a:gs pos="100000">
                  <a:srgbClr val="00B05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B21EA2-6D84-4676-B324-1DB1A646DDE9}"/>
              </a:ext>
            </a:extLst>
          </p:cNvPr>
          <p:cNvSpPr txBox="1"/>
          <p:nvPr/>
        </p:nvSpPr>
        <p:spPr>
          <a:xfrm>
            <a:off x="775025" y="18365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照片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形 28" descr="听筒">
            <a:extLst>
              <a:ext uri="{FF2B5EF4-FFF2-40B4-BE49-F238E27FC236}">
                <a16:creationId xmlns:a16="http://schemas.microsoft.com/office/drawing/2014/main" id="{DBF25EE3-5589-4221-88D2-9A864D8E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88" y="3429000"/>
            <a:ext cx="314400" cy="314400"/>
          </a:xfrm>
          <a:prstGeom prst="rect">
            <a:avLst/>
          </a:prstGeom>
        </p:spPr>
      </p:pic>
      <p:pic>
        <p:nvPicPr>
          <p:cNvPr id="31" name="图形 30" descr="信封">
            <a:extLst>
              <a:ext uri="{FF2B5EF4-FFF2-40B4-BE49-F238E27FC236}">
                <a16:creationId xmlns:a16="http://schemas.microsoft.com/office/drawing/2014/main" id="{49FFB3FF-2C84-48D8-B840-B3F701A60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017" y="4123953"/>
            <a:ext cx="314400" cy="314400"/>
          </a:xfrm>
          <a:prstGeom prst="rect">
            <a:avLst/>
          </a:prstGeom>
        </p:spPr>
      </p:pic>
      <p:pic>
        <p:nvPicPr>
          <p:cNvPr id="33" name="图形 32" descr="家">
            <a:extLst>
              <a:ext uri="{FF2B5EF4-FFF2-40B4-BE49-F238E27FC236}">
                <a16:creationId xmlns:a16="http://schemas.microsoft.com/office/drawing/2014/main" id="{59F0DDDD-C23F-48F5-AD3E-E42AAE8B4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017" y="5517369"/>
            <a:ext cx="314400" cy="314400"/>
          </a:xfrm>
          <a:prstGeom prst="rect">
            <a:avLst/>
          </a:prstGeom>
        </p:spPr>
      </p:pic>
      <p:pic>
        <p:nvPicPr>
          <p:cNvPr id="35" name="图形 34" descr="标记">
            <a:extLst>
              <a:ext uri="{FF2B5EF4-FFF2-40B4-BE49-F238E27FC236}">
                <a16:creationId xmlns:a16="http://schemas.microsoft.com/office/drawing/2014/main" id="{C84E147D-F58C-4410-8C68-1CBA4955DF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046" y="4818906"/>
            <a:ext cx="314400" cy="3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93287F0-0077-4F41-A339-F080A5C8B837}"/>
              </a:ext>
            </a:extLst>
          </p:cNvPr>
          <p:cNvSpPr txBox="1"/>
          <p:nvPr/>
        </p:nvSpPr>
        <p:spPr>
          <a:xfrm>
            <a:off x="693964" y="342273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单击此处添加号码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50BA1-C612-4C01-B077-7A0F3EA154CE}"/>
              </a:ext>
            </a:extLst>
          </p:cNvPr>
          <p:cNvSpPr txBox="1"/>
          <p:nvPr/>
        </p:nvSpPr>
        <p:spPr>
          <a:xfrm>
            <a:off x="686308" y="41180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单击此处添加邮箱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B44FA6-AB54-45C4-9D02-81CCCD516F46}"/>
              </a:ext>
            </a:extLst>
          </p:cNvPr>
          <p:cNvSpPr txBox="1"/>
          <p:nvPr/>
        </p:nvSpPr>
        <p:spPr>
          <a:xfrm>
            <a:off x="686308" y="482468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单击此处添加位置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B62FFF-414B-4E3C-8017-939D0081C787}"/>
              </a:ext>
            </a:extLst>
          </p:cNvPr>
          <p:cNvSpPr txBox="1"/>
          <p:nvPr/>
        </p:nvSpPr>
        <p:spPr>
          <a:xfrm>
            <a:off x="658446" y="55313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单击此处添加住址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E7F0CB-7B79-4C75-87EB-44F4A342CFAB}"/>
              </a:ext>
            </a:extLst>
          </p:cNvPr>
          <p:cNvSpPr txBox="1"/>
          <p:nvPr/>
        </p:nvSpPr>
        <p:spPr>
          <a:xfrm>
            <a:off x="2772081" y="381136"/>
            <a:ext cx="107433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7D1E576-7A4D-4281-8846-84A2E2F744AB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3309255" y="0"/>
            <a:ext cx="0" cy="382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ACD800-FCCB-4CC3-AB50-42DD072C15A4}"/>
              </a:ext>
            </a:extLst>
          </p:cNvPr>
          <p:cNvSpPr txBox="1"/>
          <p:nvPr/>
        </p:nvSpPr>
        <p:spPr>
          <a:xfrm>
            <a:off x="2755253" y="1886231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教育信息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742DA9-EB55-41D4-8FC9-A8EDA0908585}"/>
              </a:ext>
            </a:extLst>
          </p:cNvPr>
          <p:cNvSpPr txBox="1"/>
          <p:nvPr/>
        </p:nvSpPr>
        <p:spPr>
          <a:xfrm>
            <a:off x="2765274" y="332459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项目经验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9917E8-C59A-49DF-99C6-4A8964C65060}"/>
              </a:ext>
            </a:extLst>
          </p:cNvPr>
          <p:cNvSpPr txBox="1"/>
          <p:nvPr/>
        </p:nvSpPr>
        <p:spPr>
          <a:xfrm>
            <a:off x="2755253" y="466456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工作经验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5D3F62-8F82-4580-A203-17C3E8E88255}"/>
              </a:ext>
            </a:extLst>
          </p:cNvPr>
          <p:cNvSpPr txBox="1"/>
          <p:nvPr/>
        </p:nvSpPr>
        <p:spPr>
          <a:xfrm>
            <a:off x="2857850" y="5674164"/>
            <a:ext cx="9028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意向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B1DE44-3E89-46E9-9F40-F09003C3213D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3309248" y="750468"/>
            <a:ext cx="3" cy="1135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68F661C-0FF3-407C-96F2-FF6DB2CEDE5A}"/>
              </a:ext>
            </a:extLst>
          </p:cNvPr>
          <p:cNvCxnSpPr>
            <a:cxnSpLocks/>
          </p:cNvCxnSpPr>
          <p:nvPr/>
        </p:nvCxnSpPr>
        <p:spPr>
          <a:xfrm>
            <a:off x="3309257" y="2259011"/>
            <a:ext cx="0" cy="1065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FDCB1E1-817E-45FC-B506-9199FA6A4C1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304646" y="3693920"/>
            <a:ext cx="4605" cy="970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B85D820-CBB1-43A6-BEB8-BF49B7AE483B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3309251" y="5033892"/>
            <a:ext cx="5" cy="640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3E165FD-942D-4369-AD28-CD3E102D48BA}"/>
              </a:ext>
            </a:extLst>
          </p:cNvPr>
          <p:cNvCxnSpPr>
            <a:cxnSpLocks/>
            <a:stCxn id="48" idx="2"/>
            <a:endCxn id="22" idx="2"/>
          </p:cNvCxnSpPr>
          <p:nvPr/>
        </p:nvCxnSpPr>
        <p:spPr>
          <a:xfrm flipH="1">
            <a:off x="3309255" y="6197384"/>
            <a:ext cx="1" cy="660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DED7B4F-2AD3-4912-9655-FE156CAE611D}"/>
              </a:ext>
            </a:extLst>
          </p:cNvPr>
          <p:cNvSpPr txBox="1"/>
          <p:nvPr/>
        </p:nvSpPr>
        <p:spPr>
          <a:xfrm>
            <a:off x="4676761" y="384230"/>
            <a:ext cx="3145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I Hope …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23" name="图形 22" descr="秒表">
            <a:extLst>
              <a:ext uri="{FF2B5EF4-FFF2-40B4-BE49-F238E27FC236}">
                <a16:creationId xmlns:a16="http://schemas.microsoft.com/office/drawing/2014/main" id="{C15FEDC9-245E-4C5F-A132-32B26BA736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8875" y="3057203"/>
            <a:ext cx="609618" cy="609618"/>
          </a:xfrm>
          <a:prstGeom prst="rect">
            <a:avLst/>
          </a:prstGeom>
        </p:spPr>
      </p:pic>
      <p:pic>
        <p:nvPicPr>
          <p:cNvPr id="28" name="图形 27" descr="钱">
            <a:extLst>
              <a:ext uri="{FF2B5EF4-FFF2-40B4-BE49-F238E27FC236}">
                <a16:creationId xmlns:a16="http://schemas.microsoft.com/office/drawing/2014/main" id="{CC9E0DB1-CC95-4BE7-9162-DCF0750B7C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30106" y="2157672"/>
            <a:ext cx="609618" cy="609618"/>
          </a:xfrm>
          <a:prstGeom prst="rect">
            <a:avLst/>
          </a:prstGeom>
        </p:spPr>
      </p:pic>
      <p:pic>
        <p:nvPicPr>
          <p:cNvPr id="41" name="图形 40" descr="礼物">
            <a:extLst>
              <a:ext uri="{FF2B5EF4-FFF2-40B4-BE49-F238E27FC236}">
                <a16:creationId xmlns:a16="http://schemas.microsoft.com/office/drawing/2014/main" id="{AE0ADF1A-A76E-41C3-949F-C62E7B2351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48875" y="4054942"/>
            <a:ext cx="609618" cy="609618"/>
          </a:xfrm>
          <a:prstGeom prst="rect">
            <a:avLst/>
          </a:prstGeom>
        </p:spPr>
      </p:pic>
      <p:pic>
        <p:nvPicPr>
          <p:cNvPr id="51" name="图形 50" descr="带标记的地图">
            <a:extLst>
              <a:ext uri="{FF2B5EF4-FFF2-40B4-BE49-F238E27FC236}">
                <a16:creationId xmlns:a16="http://schemas.microsoft.com/office/drawing/2014/main" id="{9CE3FEAC-1985-4F87-9131-BF4A3ADE95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04416" y="5051935"/>
            <a:ext cx="635308" cy="635308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B473EB85-EF81-4FB1-93D2-9CC699E2EBE1}"/>
              </a:ext>
            </a:extLst>
          </p:cNvPr>
          <p:cNvSpPr txBox="1"/>
          <p:nvPr/>
        </p:nvSpPr>
        <p:spPr>
          <a:xfrm>
            <a:off x="5685286" y="21750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单击此处添加薪酬期望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E1E1C17-DF76-40DF-AA14-FAE068DBAEE4}"/>
              </a:ext>
            </a:extLst>
          </p:cNvPr>
          <p:cNvSpPr txBox="1"/>
          <p:nvPr/>
        </p:nvSpPr>
        <p:spPr>
          <a:xfrm>
            <a:off x="5685286" y="30026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单击此处添加工作时间期望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ACD01A1-E827-4487-A68D-59BDB149654F}"/>
              </a:ext>
            </a:extLst>
          </p:cNvPr>
          <p:cNvSpPr txBox="1"/>
          <p:nvPr/>
        </p:nvSpPr>
        <p:spPr>
          <a:xfrm>
            <a:off x="5685286" y="40547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单击此处添加福利期望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926876-2EF3-4CE5-BCDA-54B4C33B2159}"/>
              </a:ext>
            </a:extLst>
          </p:cNvPr>
          <p:cNvSpPr txBox="1"/>
          <p:nvPr/>
        </p:nvSpPr>
        <p:spPr>
          <a:xfrm>
            <a:off x="5685286" y="51016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单击此处添加工作地点期望</a:t>
            </a:r>
          </a:p>
        </p:txBody>
      </p:sp>
    </p:spTree>
    <p:extLst>
      <p:ext uri="{BB962C8B-B14F-4D97-AF65-F5344CB8AC3E}">
        <p14:creationId xmlns:p14="http://schemas.microsoft.com/office/powerpoint/2010/main" val="26231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FF0BB4-D1C0-44E7-A441-F39C1ACF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C3E73B-9626-43D0-B8A9-0ABBCCA4F57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E535A4-B6CB-4DBF-89E1-33680450EB3E}"/>
              </a:ext>
            </a:extLst>
          </p:cNvPr>
          <p:cNvSpPr txBox="1"/>
          <p:nvPr/>
        </p:nvSpPr>
        <p:spPr>
          <a:xfrm>
            <a:off x="3871672" y="2188240"/>
            <a:ext cx="44486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</a:rPr>
              <a:t>THANKS </a:t>
            </a: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</a:rPr>
              <a:t>YOU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7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534</Words>
  <Application>Microsoft Office PowerPoint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皇甫青松</dc:creator>
  <cp:lastModifiedBy>皇甫 青松</cp:lastModifiedBy>
  <cp:revision>1</cp:revision>
  <dcterms:created xsi:type="dcterms:W3CDTF">2018-08-14T01:36:39Z</dcterms:created>
  <dcterms:modified xsi:type="dcterms:W3CDTF">2021-04-23T03:01:41Z</dcterms:modified>
</cp:coreProperties>
</file>