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photoAlbum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97EE56-3A9A-4298-93FA-AA39626C6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54DB93-ACC5-47E9-BE39-E1AF8C237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BB78C3-EA8A-4EDD-ACC8-DB04B7566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6325D-C606-444D-880E-CD62290F77E9}" type="datetimeFigureOut">
              <a:rPr lang="zh-CN" altLang="en-US" smtClean="0"/>
              <a:t>2021-07-28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BABB29-BF0E-497C-9B84-78A55421F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E938DE-E282-4E61-AD0D-6653B8962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1073B-BC9D-4125-BF89-E59200F82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108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829FFE-2BF1-4CA9-9C25-947CF03A8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CBF397-2D18-43B3-AAC8-EBF12E638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F9457F-CEDE-439B-94ED-A28E86F23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6325D-C606-444D-880E-CD62290F77E9}" type="datetimeFigureOut">
              <a:rPr lang="zh-CN" altLang="en-US" smtClean="0"/>
              <a:t>2021-07-28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C07F03-3EC0-44A8-80BC-D849E32EF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72F83C-B601-4DF2-AFAB-C6A6C0A6F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1073B-BC9D-4125-BF89-E59200F82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906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A8BEFB-4FBC-481D-AA48-1943C72DD6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37294F-AB56-41D0-B408-5426719A2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148376-652E-4860-9EF3-FDE7875D5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6325D-C606-444D-880E-CD62290F77E9}" type="datetimeFigureOut">
              <a:rPr lang="zh-CN" altLang="en-US" smtClean="0"/>
              <a:t>2021-07-28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CCB353-54E0-4C2E-917C-8750CF1A8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B61DDA-A674-4656-9BC3-6D3E93D95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1073B-BC9D-4125-BF89-E59200F82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554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6B795-CAB5-4EEC-911E-BEAF32A8B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778FA1-FAB0-4E33-B276-368EFE6E0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0F3352-DE03-465B-A32B-4E86CFFA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6325D-C606-444D-880E-CD62290F77E9}" type="datetimeFigureOut">
              <a:rPr lang="zh-CN" altLang="en-US" smtClean="0"/>
              <a:t>2021-07-28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EAFFB8-ABE1-4E8D-802B-0118483F9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4AAE17-DE58-40F1-8705-B6B50BDA9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1073B-BC9D-4125-BF89-E59200F82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382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8A1C60-5013-4B28-9A5F-28763FE81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F6C3E7-08BC-4C2E-AB66-7EBC531B3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AA42B9-C3B4-4096-8A36-C199F3CFA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6325D-C606-444D-880E-CD62290F77E9}" type="datetimeFigureOut">
              <a:rPr lang="zh-CN" altLang="en-US" smtClean="0"/>
              <a:t>2021-07-28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C58A53-A550-473C-AAA3-7FA4F0940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B2269F-2831-400F-9E88-75E66F3C7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1073B-BC9D-4125-BF89-E59200F82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981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C0686-94AD-42D6-B355-174F029C1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D5C72B-ED6F-4F94-A841-9EC328FAA9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99DB2B-D277-44C7-BD64-B44CEB75A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2AC958-5EAD-4FEC-89C9-CFB331B3B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6325D-C606-444D-880E-CD62290F77E9}" type="datetimeFigureOut">
              <a:rPr lang="zh-CN" altLang="en-US" smtClean="0"/>
              <a:t>2021-07-28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6EC142-7365-4034-B2BD-1D175BF35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B39541-B822-4E31-8E35-8323A622D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1073B-BC9D-4125-BF89-E59200F82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1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0E90E1-229F-429E-8091-9209A51CD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DD237E-10E0-4F26-9287-A5DE4A2CE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BE08CB-9AD5-4200-A37D-D34E5407C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6E0699-21D5-44FA-AC91-F74A5FDFBD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0961AE-D750-465A-ABC8-01AF22ECC3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C055EF-BF43-4952-8BA5-A186B206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6325D-C606-444D-880E-CD62290F77E9}" type="datetimeFigureOut">
              <a:rPr lang="zh-CN" altLang="en-US" smtClean="0"/>
              <a:t>2021-07-28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443469-5AAB-4047-84FA-DE08148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09648C-DE96-4BDD-AE82-AF8302446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1073B-BC9D-4125-BF89-E59200F82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63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B7CA8-BB32-4853-AE54-B2A1FAA9D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AC056F0-6D17-4908-B206-B39AC377B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6325D-C606-444D-880E-CD62290F77E9}" type="datetimeFigureOut">
              <a:rPr lang="zh-CN" altLang="en-US" smtClean="0"/>
              <a:t>2021-07-28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6A3B76-E685-4164-B5C8-F55C3D1CD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F50D3C-2865-4BFB-B29E-C0564EA2A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1073B-BC9D-4125-BF89-E59200F82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47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716A3F6-9348-436A-ADC0-DF5D5DB53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6325D-C606-444D-880E-CD62290F77E9}" type="datetimeFigureOut">
              <a:rPr lang="zh-CN" altLang="en-US" smtClean="0"/>
              <a:t>2021-07-28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A3F3597-ACC8-4F65-8098-C1E92D80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420AB0-352B-4A06-8B03-3772D3353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1073B-BC9D-4125-BF89-E59200F82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998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46BEE-622A-41E6-AA70-0AA855E21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077AFD-9B95-4DB6-BD48-082318EC6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3AEE2C-2634-47F0-9507-D5674875B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64D8B4-04D5-48C6-A62F-637EE6B8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6325D-C606-444D-880E-CD62290F77E9}" type="datetimeFigureOut">
              <a:rPr lang="zh-CN" altLang="en-US" smtClean="0"/>
              <a:t>2021-07-28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CB5FC2-70D5-4623-8EB9-0E7F135E9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10513B-9759-40BE-A84D-25F73509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1073B-BC9D-4125-BF89-E59200F82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178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3CACF1-69BE-4E05-95A1-D70B6E71A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D7A6F14-B2BB-4F9B-9A0D-4CDEBF17A5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06799F-3FA1-4A0B-A038-68EAB43E5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D19467-A94A-446F-9D5A-3FC1EA506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6325D-C606-444D-880E-CD62290F77E9}" type="datetimeFigureOut">
              <a:rPr lang="zh-CN" altLang="en-US" smtClean="0"/>
              <a:t>2021-07-28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D3706C-1294-44F4-8C08-34620A48A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3BB07C-16B2-42D8-9BCF-6E524EA56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1073B-BC9D-4125-BF89-E59200F82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206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BFA4B98-DAA6-4A34-BBF5-6A0BA4D7C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23FF6F-D069-406F-9B26-DBC1605AA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F9BD6C-08D8-4919-9584-D86CF6979E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6325D-C606-444D-880E-CD62290F77E9}" type="datetimeFigureOut">
              <a:rPr lang="zh-CN" altLang="en-US" smtClean="0"/>
              <a:t>2021-07-28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B8234E-09D8-408D-8737-467C84C443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96279F-F49F-486A-9577-E8C847A0B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1073B-BC9D-4125-BF89-E59200F82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9439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5" Type="http://schemas.openxmlformats.org/officeDocument/2006/relationships/image" Target="../media/image3.png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41EFBC-FEB9-4E65-AE34-310EC2653E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相册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80E693-5C59-4C0D-9948-3D656038F2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由 皇甫 青松 创建</a:t>
            </a:r>
          </a:p>
        </p:txBody>
      </p:sp>
    </p:spTree>
    <p:extLst>
      <p:ext uri="{BB962C8B-B14F-4D97-AF65-F5344CB8AC3E}">
        <p14:creationId xmlns:p14="http://schemas.microsoft.com/office/powerpoint/2010/main" val="4025338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 descr="2016最佳成长奖">
            <a:extLst>
              <a:ext uri="{FF2B5EF4-FFF2-40B4-BE49-F238E27FC236}">
                <a16:creationId xmlns:a16="http://schemas.microsoft.com/office/drawing/2014/main" id="{48FA6E76-72BD-469E-A9C0-3DBB1ACF246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29" y="-11179"/>
            <a:ext cx="4983339" cy="6857572"/>
          </a:xfrm>
          <a:prstGeom prst="rect">
            <a:avLst/>
          </a:prstGeom>
        </p:spPr>
      </p:pic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幻灯片缩放定位 4">
                <a:extLst>
                  <a:ext uri="{FF2B5EF4-FFF2-40B4-BE49-F238E27FC236}">
                    <a16:creationId xmlns:a16="http://schemas.microsoft.com/office/drawing/2014/main" id="{461E0C62-7603-4BF4-9ADA-657CD924B56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42269423"/>
                  </p:ext>
                </p:extLst>
              </p:nvPr>
            </p:nvGraphicFramePr>
            <p:xfrm>
              <a:off x="4967109" y="22759"/>
              <a:ext cx="6987823" cy="3272739"/>
            </p:xfrm>
            <a:graphic>
              <a:graphicData uri="http://schemas.microsoft.com/office/powerpoint/2016/slidezoom">
                <pslz:sldZm>
                  <pslz:sldZmObj sldId="258" cId="859810731">
                    <pslz:zmPr id="{79E11B5C-C659-4803-84A7-CEFF13D58330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987823" cy="327273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幻灯片缩放定位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461E0C62-7603-4BF4-9ADA-657CD924B56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67109" y="22759"/>
                <a:ext cx="6987823" cy="327273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幻灯片缩放定位 6">
                <a:extLst>
                  <a:ext uri="{FF2B5EF4-FFF2-40B4-BE49-F238E27FC236}">
                    <a16:creationId xmlns:a16="http://schemas.microsoft.com/office/drawing/2014/main" id="{84B3FC37-30CA-4EA2-860B-03D461FDCF6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07240662"/>
                  </p:ext>
                </p:extLst>
              </p:nvPr>
            </p:nvGraphicFramePr>
            <p:xfrm>
              <a:off x="4967109" y="3307534"/>
              <a:ext cx="6987823" cy="3316033"/>
            </p:xfrm>
            <a:graphic>
              <a:graphicData uri="http://schemas.microsoft.com/office/powerpoint/2016/slidezoom">
                <pslz:sldZm>
                  <pslz:sldZmObj sldId="259" cId="3186829930">
                    <pslz:zmPr id="{5B1A335C-078A-4AD6-B626-7CC7B80E7A1A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987823" cy="331603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幻灯片缩放定位 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84B3FC37-30CA-4EA2-860B-03D461FDCF6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67109" y="3307534"/>
                <a:ext cx="6987823" cy="331603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5246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201802-业务标兵">
            <a:extLst>
              <a:ext uri="{FF2B5EF4-FFF2-40B4-BE49-F238E27FC236}">
                <a16:creationId xmlns:a16="http://schemas.microsoft.com/office/drawing/2014/main" id="{4D7D5B4B-898F-410F-B138-3B73956D2B4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5" y="0"/>
            <a:ext cx="96964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810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201911-优秀组长">
            <a:extLst>
              <a:ext uri="{FF2B5EF4-FFF2-40B4-BE49-F238E27FC236}">
                <a16:creationId xmlns:a16="http://schemas.microsoft.com/office/drawing/2014/main" id="{785EF61B-16ED-4E01-8F8A-D8FDB2FB35B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29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Office PowerPoint</Application>
  <PresentationFormat>宽屏</PresentationFormat>
  <Paragraphs>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相册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相册</dc:title>
  <dc:creator>皇甫 青松</dc:creator>
  <cp:lastModifiedBy>皇甫 青松</cp:lastModifiedBy>
  <cp:revision>1</cp:revision>
  <dcterms:created xsi:type="dcterms:W3CDTF">2021-07-28T07:24:20Z</dcterms:created>
  <dcterms:modified xsi:type="dcterms:W3CDTF">2021-07-28T07:27:04Z</dcterms:modified>
</cp:coreProperties>
</file>