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56" r:id="rId4"/>
    <p:sldId id="258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1A64-DA0A-4E7F-ABA9-8EFDADFFB99E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7A66-1BAD-4BF9-A668-69E5089A4A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84150" y="146050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184150" y="819150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grammar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84150" y="1492250"/>
            <a:ext cx="1225550" cy="6179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 template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84150" y="2364232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184150" y="2997200"/>
            <a:ext cx="1225550" cy="546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natural language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2222500" y="1591691"/>
            <a:ext cx="977900" cy="419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LLMx3</a:t>
            </a:r>
            <a:endParaRPr lang="zh-CN" altLang="en-US" dirty="0"/>
          </a:p>
        </p:txBody>
      </p:sp>
      <p:cxnSp>
        <p:nvCxnSpPr>
          <p:cNvPr id="11" name="连接符: 肘形 10"/>
          <p:cNvCxnSpPr>
            <a:stCxn id="4" idx="3"/>
            <a:endCxn id="9" idx="1"/>
          </p:cNvCxnSpPr>
          <p:nvPr/>
        </p:nvCxnSpPr>
        <p:spPr>
          <a:xfrm>
            <a:off x="1409700" y="355600"/>
            <a:ext cx="812800" cy="1445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/>
          <p:cNvCxnSpPr>
            <a:stCxn id="5" idx="3"/>
            <a:endCxn id="9" idx="1"/>
          </p:cNvCxnSpPr>
          <p:nvPr/>
        </p:nvCxnSpPr>
        <p:spPr>
          <a:xfrm>
            <a:off x="1409700" y="1028700"/>
            <a:ext cx="812800" cy="772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6" idx="3"/>
            <a:endCxn id="9" idx="1"/>
          </p:cNvCxnSpPr>
          <p:nvPr/>
        </p:nvCxnSpPr>
        <p:spPr>
          <a:xfrm>
            <a:off x="1409700" y="1801241"/>
            <a:ext cx="8128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7" idx="3"/>
            <a:endCxn id="9" idx="1"/>
          </p:cNvCxnSpPr>
          <p:nvPr/>
        </p:nvCxnSpPr>
        <p:spPr>
          <a:xfrm flipV="1">
            <a:off x="1409700" y="1801241"/>
            <a:ext cx="812800" cy="772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/>
          <p:cNvCxnSpPr>
            <a:stCxn id="8" idx="3"/>
            <a:endCxn id="9" idx="1"/>
          </p:cNvCxnSpPr>
          <p:nvPr/>
        </p:nvCxnSpPr>
        <p:spPr>
          <a:xfrm flipV="1">
            <a:off x="1409700" y="1801241"/>
            <a:ext cx="812800" cy="1469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/>
          <p:cNvSpPr/>
          <p:nvPr/>
        </p:nvSpPr>
        <p:spPr>
          <a:xfrm>
            <a:off x="4222750" y="152400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propositions1</a:t>
            </a:r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4222750" y="806450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propositions2</a:t>
            </a:r>
            <a:endParaRPr lang="zh-CN" altLang="en-US" dirty="0"/>
          </a:p>
        </p:txBody>
      </p:sp>
      <p:sp>
        <p:nvSpPr>
          <p:cNvPr id="32" name="矩形: 圆角 31"/>
          <p:cNvSpPr/>
          <p:nvPr/>
        </p:nvSpPr>
        <p:spPr>
          <a:xfrm>
            <a:off x="4222750" y="1414970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propositions3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4222750" y="2729166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subtask2</a:t>
            </a:r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4222750" y="2072068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subtask1</a:t>
            </a:r>
            <a:endParaRPr lang="zh-CN" altLang="en-US" dirty="0"/>
          </a:p>
        </p:txBody>
      </p:sp>
      <p:sp>
        <p:nvSpPr>
          <p:cNvPr id="35" name="矩形: 圆角 34"/>
          <p:cNvSpPr/>
          <p:nvPr/>
        </p:nvSpPr>
        <p:spPr>
          <a:xfrm>
            <a:off x="4222750" y="3333750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subtask3</a:t>
            </a:r>
            <a:endParaRPr lang="zh-CN" altLang="en-US" dirty="0"/>
          </a:p>
        </p:txBody>
      </p:sp>
      <p:cxnSp>
        <p:nvCxnSpPr>
          <p:cNvPr id="37" name="连接符: 肘形 36"/>
          <p:cNvCxnSpPr>
            <a:stCxn id="9" idx="3"/>
            <a:endCxn id="30" idx="1"/>
          </p:cNvCxnSpPr>
          <p:nvPr/>
        </p:nvCxnSpPr>
        <p:spPr>
          <a:xfrm flipV="1">
            <a:off x="3200400" y="361950"/>
            <a:ext cx="1022350" cy="1439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>
            <a:stCxn id="9" idx="3"/>
            <a:endCxn id="31" idx="1"/>
          </p:cNvCxnSpPr>
          <p:nvPr/>
        </p:nvCxnSpPr>
        <p:spPr>
          <a:xfrm flipV="1">
            <a:off x="3200400" y="1016000"/>
            <a:ext cx="1022350" cy="785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/>
          <p:cNvCxnSpPr>
            <a:endCxn id="32" idx="1"/>
          </p:cNvCxnSpPr>
          <p:nvPr/>
        </p:nvCxnSpPr>
        <p:spPr>
          <a:xfrm flipV="1">
            <a:off x="3200400" y="1624520"/>
            <a:ext cx="1022350" cy="1894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/>
          <p:cNvCxnSpPr>
            <a:stCxn id="9" idx="3"/>
            <a:endCxn id="34" idx="1"/>
          </p:cNvCxnSpPr>
          <p:nvPr/>
        </p:nvCxnSpPr>
        <p:spPr>
          <a:xfrm>
            <a:off x="3200400" y="1801241"/>
            <a:ext cx="1022350" cy="4803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/>
          <p:cNvCxnSpPr>
            <a:stCxn id="9" idx="3"/>
            <a:endCxn id="33" idx="1"/>
          </p:cNvCxnSpPr>
          <p:nvPr/>
        </p:nvCxnSpPr>
        <p:spPr>
          <a:xfrm>
            <a:off x="3200400" y="1801241"/>
            <a:ext cx="1022350" cy="1137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/>
          <p:cNvCxnSpPr>
            <a:stCxn id="9" idx="3"/>
            <a:endCxn id="35" idx="1"/>
          </p:cNvCxnSpPr>
          <p:nvPr/>
        </p:nvCxnSpPr>
        <p:spPr>
          <a:xfrm>
            <a:off x="3200400" y="1801241"/>
            <a:ext cx="1022350" cy="1742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/>
          <p:cNvSpPr/>
          <p:nvPr/>
        </p:nvSpPr>
        <p:spPr>
          <a:xfrm>
            <a:off x="6743700" y="1743519"/>
            <a:ext cx="1435100" cy="5958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语义分析与合并</a:t>
            </a:r>
          </a:p>
        </p:txBody>
      </p:sp>
      <p:cxnSp>
        <p:nvCxnSpPr>
          <p:cNvPr id="50" name="连接符: 肘形 49"/>
          <p:cNvCxnSpPr>
            <a:stCxn id="30" idx="3"/>
            <a:endCxn id="48" idx="1"/>
          </p:cNvCxnSpPr>
          <p:nvPr/>
        </p:nvCxnSpPr>
        <p:spPr>
          <a:xfrm>
            <a:off x="5803900" y="361950"/>
            <a:ext cx="939800" cy="1679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/>
          <p:cNvCxnSpPr>
            <a:stCxn id="31" idx="3"/>
            <a:endCxn id="48" idx="1"/>
          </p:cNvCxnSpPr>
          <p:nvPr/>
        </p:nvCxnSpPr>
        <p:spPr>
          <a:xfrm>
            <a:off x="5803900" y="1016000"/>
            <a:ext cx="939800" cy="1025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32" idx="3"/>
            <a:endCxn id="48" idx="1"/>
          </p:cNvCxnSpPr>
          <p:nvPr/>
        </p:nvCxnSpPr>
        <p:spPr>
          <a:xfrm>
            <a:off x="5803900" y="1624520"/>
            <a:ext cx="939800" cy="416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34" idx="3"/>
            <a:endCxn id="48" idx="1"/>
          </p:cNvCxnSpPr>
          <p:nvPr/>
        </p:nvCxnSpPr>
        <p:spPr>
          <a:xfrm flipV="1">
            <a:off x="5803900" y="2041429"/>
            <a:ext cx="939800" cy="240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/>
          <p:cNvCxnSpPr>
            <a:stCxn id="33" idx="3"/>
            <a:endCxn id="48" idx="1"/>
          </p:cNvCxnSpPr>
          <p:nvPr/>
        </p:nvCxnSpPr>
        <p:spPr>
          <a:xfrm flipV="1">
            <a:off x="5803900" y="2041429"/>
            <a:ext cx="939800" cy="897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/>
          <p:cNvCxnSpPr>
            <a:stCxn id="35" idx="3"/>
            <a:endCxn id="48" idx="1"/>
          </p:cNvCxnSpPr>
          <p:nvPr/>
        </p:nvCxnSpPr>
        <p:spPr>
          <a:xfrm flipV="1">
            <a:off x="5803900" y="2041429"/>
            <a:ext cx="939800" cy="1501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/>
          <p:cNvSpPr/>
          <p:nvPr/>
        </p:nvSpPr>
        <p:spPr>
          <a:xfrm>
            <a:off x="8655050" y="1473374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propositions</a:t>
            </a:r>
            <a:endParaRPr lang="zh-CN" altLang="en-US" dirty="0"/>
          </a:p>
        </p:txBody>
      </p:sp>
      <p:sp>
        <p:nvSpPr>
          <p:cNvPr id="62" name="矩形: 圆角 61"/>
          <p:cNvSpPr/>
          <p:nvPr/>
        </p:nvSpPr>
        <p:spPr>
          <a:xfrm>
            <a:off x="8655050" y="2280522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subtasks</a:t>
            </a:r>
            <a:endParaRPr lang="zh-CN" altLang="en-US" dirty="0"/>
          </a:p>
        </p:txBody>
      </p:sp>
      <p:cxnSp>
        <p:nvCxnSpPr>
          <p:cNvPr id="64" name="连接符: 肘形 63"/>
          <p:cNvCxnSpPr>
            <a:stCxn id="48" idx="3"/>
            <a:endCxn id="61" idx="1"/>
          </p:cNvCxnSpPr>
          <p:nvPr/>
        </p:nvCxnSpPr>
        <p:spPr>
          <a:xfrm flipV="1">
            <a:off x="8178800" y="1682924"/>
            <a:ext cx="476250" cy="358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/>
          <p:cNvCxnSpPr>
            <a:stCxn id="48" idx="3"/>
            <a:endCxn id="62" idx="1"/>
          </p:cNvCxnSpPr>
          <p:nvPr/>
        </p:nvCxnSpPr>
        <p:spPr>
          <a:xfrm>
            <a:off x="8178800" y="2041429"/>
            <a:ext cx="476250" cy="448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/>
          <p:cNvSpPr/>
          <p:nvPr/>
        </p:nvSpPr>
        <p:spPr>
          <a:xfrm>
            <a:off x="9518650" y="4158379"/>
            <a:ext cx="1435100" cy="419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modify</a:t>
            </a:r>
            <a:endParaRPr lang="zh-CN" altLang="en-US" dirty="0"/>
          </a:p>
        </p:txBody>
      </p:sp>
      <p:cxnSp>
        <p:nvCxnSpPr>
          <p:cNvPr id="72" name="连接符: 肘形 71"/>
          <p:cNvCxnSpPr>
            <a:stCxn id="61" idx="3"/>
            <a:endCxn id="70" idx="3"/>
          </p:cNvCxnSpPr>
          <p:nvPr/>
        </p:nvCxnSpPr>
        <p:spPr>
          <a:xfrm>
            <a:off x="10236200" y="1682924"/>
            <a:ext cx="717550" cy="2685005"/>
          </a:xfrm>
          <a:prstGeom prst="bentConnector3">
            <a:avLst>
              <a:gd name="adj1" fmla="val 131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/>
          <p:cNvCxnSpPr>
            <a:stCxn id="62" idx="3"/>
            <a:endCxn id="70" idx="3"/>
          </p:cNvCxnSpPr>
          <p:nvPr/>
        </p:nvCxnSpPr>
        <p:spPr>
          <a:xfrm>
            <a:off x="10236200" y="2490072"/>
            <a:ext cx="717550" cy="1877857"/>
          </a:xfrm>
          <a:prstGeom prst="bentConnector3">
            <a:avLst>
              <a:gd name="adj1" fmla="val 131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/>
          <p:cNvSpPr/>
          <p:nvPr/>
        </p:nvSpPr>
        <p:spPr>
          <a:xfrm>
            <a:off x="7242177" y="3428384"/>
            <a:ext cx="1717675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mpropositions</a:t>
            </a:r>
            <a:endParaRPr lang="zh-CN" altLang="en-US" dirty="0"/>
          </a:p>
        </p:txBody>
      </p:sp>
      <p:sp>
        <p:nvSpPr>
          <p:cNvPr id="80" name="矩形: 圆角 79"/>
          <p:cNvSpPr/>
          <p:nvPr/>
        </p:nvSpPr>
        <p:spPr>
          <a:xfrm>
            <a:off x="7378702" y="3993977"/>
            <a:ext cx="15811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msubtasks</a:t>
            </a:r>
            <a:endParaRPr lang="zh-CN" altLang="en-US" dirty="0"/>
          </a:p>
        </p:txBody>
      </p:sp>
      <p:cxnSp>
        <p:nvCxnSpPr>
          <p:cNvPr id="82" name="连接符: 肘形 81"/>
          <p:cNvCxnSpPr>
            <a:stCxn id="70" idx="1"/>
            <a:endCxn id="79" idx="3"/>
          </p:cNvCxnSpPr>
          <p:nvPr/>
        </p:nvCxnSpPr>
        <p:spPr>
          <a:xfrm rot="10800000">
            <a:off x="8959852" y="3637935"/>
            <a:ext cx="558798" cy="729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/>
          <p:cNvCxnSpPr>
            <a:stCxn id="70" idx="1"/>
            <a:endCxn id="80" idx="3"/>
          </p:cNvCxnSpPr>
          <p:nvPr/>
        </p:nvCxnSpPr>
        <p:spPr>
          <a:xfrm rot="10800000">
            <a:off x="8959852" y="4203527"/>
            <a:ext cx="558798" cy="164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/>
          <p:cNvSpPr/>
          <p:nvPr/>
        </p:nvSpPr>
        <p:spPr>
          <a:xfrm>
            <a:off x="6694489" y="4593562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grammar</a:t>
            </a:r>
            <a:endParaRPr lang="zh-CN" altLang="en-US" dirty="0"/>
          </a:p>
        </p:txBody>
      </p:sp>
      <p:sp>
        <p:nvSpPr>
          <p:cNvPr id="87" name="矩形: 圆角 86"/>
          <p:cNvSpPr/>
          <p:nvPr/>
        </p:nvSpPr>
        <p:spPr>
          <a:xfrm>
            <a:off x="6694489" y="5253789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8" name="矩形: 圆角 87"/>
          <p:cNvSpPr/>
          <p:nvPr/>
        </p:nvSpPr>
        <p:spPr>
          <a:xfrm>
            <a:off x="6694489" y="5853374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92" name="矩形: 圆角 91"/>
          <p:cNvSpPr/>
          <p:nvPr/>
        </p:nvSpPr>
        <p:spPr>
          <a:xfrm>
            <a:off x="6665914" y="6438900"/>
            <a:ext cx="122555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94" name="矩形: 圆角 93"/>
          <p:cNvSpPr/>
          <p:nvPr/>
        </p:nvSpPr>
        <p:spPr>
          <a:xfrm>
            <a:off x="4611689" y="5010503"/>
            <a:ext cx="977900" cy="419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LLMx5</a:t>
            </a:r>
            <a:endParaRPr lang="zh-CN" altLang="en-US" dirty="0"/>
          </a:p>
        </p:txBody>
      </p:sp>
      <p:cxnSp>
        <p:nvCxnSpPr>
          <p:cNvPr id="96" name="连接符: 肘形 95"/>
          <p:cNvCxnSpPr>
            <a:stCxn id="79" idx="1"/>
            <a:endCxn id="94" idx="3"/>
          </p:cNvCxnSpPr>
          <p:nvPr/>
        </p:nvCxnSpPr>
        <p:spPr>
          <a:xfrm rot="10800000" flipV="1">
            <a:off x="5589589" y="3637933"/>
            <a:ext cx="1652588" cy="1582119"/>
          </a:xfrm>
          <a:prstGeom prst="bentConnector3">
            <a:avLst>
              <a:gd name="adj1" fmla="val 66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/>
          <p:cNvCxnSpPr>
            <a:stCxn id="80" idx="1"/>
            <a:endCxn id="94" idx="3"/>
          </p:cNvCxnSpPr>
          <p:nvPr/>
        </p:nvCxnSpPr>
        <p:spPr>
          <a:xfrm rot="10800000" flipV="1">
            <a:off x="5589590" y="4203527"/>
            <a:ext cx="1789113" cy="1016526"/>
          </a:xfrm>
          <a:prstGeom prst="bentConnector3">
            <a:avLst>
              <a:gd name="adj1" fmla="val 68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/>
          <p:cNvCxnSpPr>
            <a:stCxn id="86" idx="1"/>
            <a:endCxn id="94" idx="3"/>
          </p:cNvCxnSpPr>
          <p:nvPr/>
        </p:nvCxnSpPr>
        <p:spPr>
          <a:xfrm rot="10800000" flipV="1">
            <a:off x="5589589" y="4803111"/>
            <a:ext cx="1104900" cy="416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/>
          <p:cNvCxnSpPr>
            <a:stCxn id="87" idx="1"/>
            <a:endCxn id="94" idx="3"/>
          </p:cNvCxnSpPr>
          <p:nvPr/>
        </p:nvCxnSpPr>
        <p:spPr>
          <a:xfrm rot="10800000">
            <a:off x="5589589" y="5220053"/>
            <a:ext cx="1104900" cy="243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/>
          <p:cNvCxnSpPr>
            <a:stCxn id="88" idx="1"/>
            <a:endCxn id="94" idx="3"/>
          </p:cNvCxnSpPr>
          <p:nvPr/>
        </p:nvCxnSpPr>
        <p:spPr>
          <a:xfrm rot="10800000">
            <a:off x="5589589" y="5220054"/>
            <a:ext cx="1104900" cy="842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/>
          <p:cNvCxnSpPr>
            <a:stCxn id="92" idx="1"/>
            <a:endCxn id="94" idx="3"/>
          </p:cNvCxnSpPr>
          <p:nvPr/>
        </p:nvCxnSpPr>
        <p:spPr>
          <a:xfrm rot="10800000">
            <a:off x="5589590" y="5220054"/>
            <a:ext cx="1076325" cy="1428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/>
          <p:cNvSpPr/>
          <p:nvPr/>
        </p:nvSpPr>
        <p:spPr>
          <a:xfrm>
            <a:off x="9483727" y="4964280"/>
            <a:ext cx="1435100" cy="5660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faiss</a:t>
            </a:r>
            <a:r>
              <a:rPr lang="zh-CN" altLang="en-US" dirty="0"/>
              <a:t>相似翻译搜索</a:t>
            </a:r>
          </a:p>
        </p:txBody>
      </p:sp>
      <p:cxnSp>
        <p:nvCxnSpPr>
          <p:cNvPr id="109" name="连接符: 肘形 108"/>
          <p:cNvCxnSpPr>
            <a:stCxn id="80" idx="2"/>
            <a:endCxn id="107" idx="0"/>
          </p:cNvCxnSpPr>
          <p:nvPr/>
        </p:nvCxnSpPr>
        <p:spPr>
          <a:xfrm rot="16200000" flipH="1">
            <a:off x="8909676" y="3672678"/>
            <a:ext cx="551203" cy="20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/>
          <p:cNvSpPr/>
          <p:nvPr/>
        </p:nvSpPr>
        <p:spPr>
          <a:xfrm>
            <a:off x="2489203" y="4888860"/>
            <a:ext cx="1225550" cy="662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Struct English</a:t>
            </a:r>
            <a:endParaRPr lang="zh-CN" altLang="en-US" dirty="0"/>
          </a:p>
        </p:txBody>
      </p:sp>
      <p:cxnSp>
        <p:nvCxnSpPr>
          <p:cNvPr id="120" name="连接符: 肘形 119"/>
          <p:cNvCxnSpPr>
            <a:stCxn id="94" idx="1"/>
            <a:endCxn id="118" idx="3"/>
          </p:cNvCxnSpPr>
          <p:nvPr/>
        </p:nvCxnSpPr>
        <p:spPr>
          <a:xfrm rot="10800000">
            <a:off x="3714753" y="5220053"/>
            <a:ext cx="8969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/>
          <p:cNvSpPr/>
          <p:nvPr/>
        </p:nvSpPr>
        <p:spPr>
          <a:xfrm>
            <a:off x="9445625" y="6235720"/>
            <a:ext cx="1619247" cy="566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Reference</a:t>
            </a:r>
            <a:r>
              <a:rPr lang="zh-CN" altLang="en-US" dirty="0"/>
              <a:t>库</a:t>
            </a:r>
          </a:p>
        </p:txBody>
      </p:sp>
      <p:cxnSp>
        <p:nvCxnSpPr>
          <p:cNvPr id="125" name="连接符: 肘形 124"/>
          <p:cNvCxnSpPr>
            <a:stCxn id="118" idx="2"/>
            <a:endCxn id="123" idx="2"/>
          </p:cNvCxnSpPr>
          <p:nvPr/>
        </p:nvCxnSpPr>
        <p:spPr>
          <a:xfrm rot="16200000" flipH="1">
            <a:off x="6053366" y="2599857"/>
            <a:ext cx="1250495" cy="7153271"/>
          </a:xfrm>
          <a:prstGeom prst="bentConnector3">
            <a:avLst>
              <a:gd name="adj1" fmla="val 61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/>
          <p:cNvCxnSpPr>
            <a:stCxn id="123" idx="3"/>
            <a:endCxn id="107" idx="0"/>
          </p:cNvCxnSpPr>
          <p:nvPr/>
        </p:nvCxnSpPr>
        <p:spPr>
          <a:xfrm flipH="1" flipV="1">
            <a:off x="10201277" y="4964280"/>
            <a:ext cx="863595" cy="1554451"/>
          </a:xfrm>
          <a:prstGeom prst="bentConnector4">
            <a:avLst>
              <a:gd name="adj1" fmla="val -26471"/>
              <a:gd name="adj2" fmla="val 114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>
            <a:stCxn id="107" idx="2"/>
            <a:endCxn id="88" idx="3"/>
          </p:cNvCxnSpPr>
          <p:nvPr/>
        </p:nvCxnSpPr>
        <p:spPr>
          <a:xfrm rot="5400000">
            <a:off x="8794347" y="4655993"/>
            <a:ext cx="532623" cy="2281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794CAE6-FF87-39D5-C026-795704A29A11}"/>
              </a:ext>
            </a:extLst>
          </p:cNvPr>
          <p:cNvSpPr/>
          <p:nvPr/>
        </p:nvSpPr>
        <p:spPr>
          <a:xfrm>
            <a:off x="6941389" y="3158652"/>
            <a:ext cx="2455653" cy="80158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78"/>
          <p:cNvSpPr/>
          <p:nvPr/>
        </p:nvSpPr>
        <p:spPr>
          <a:xfrm>
            <a:off x="190504" y="1019193"/>
            <a:ext cx="1863724" cy="6600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命题</a:t>
            </a:r>
            <a:endParaRPr lang="en-US" altLang="zh-CN" dirty="0"/>
          </a:p>
          <a:p>
            <a:pPr algn="ctr"/>
            <a:r>
              <a:rPr lang="zh-CN" altLang="en-US" dirty="0"/>
              <a:t>命题的解释</a:t>
            </a:r>
          </a:p>
        </p:txBody>
      </p:sp>
      <p:sp>
        <p:nvSpPr>
          <p:cNvPr id="10" name="矩形: 圆角 78"/>
          <p:cNvSpPr/>
          <p:nvPr/>
        </p:nvSpPr>
        <p:spPr>
          <a:xfrm>
            <a:off x="190504" y="2128539"/>
            <a:ext cx="1863724" cy="66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组件库中组件信息</a:t>
            </a:r>
          </a:p>
        </p:txBody>
      </p:sp>
      <p:sp>
        <p:nvSpPr>
          <p:cNvPr id="18" name="矩形: 圆角 78"/>
          <p:cNvSpPr/>
          <p:nvPr/>
        </p:nvSpPr>
        <p:spPr>
          <a:xfrm>
            <a:off x="2555875" y="1320165"/>
            <a:ext cx="2548255" cy="881380"/>
          </a:xfrm>
          <a:prstGeom prst="roundRect">
            <a:avLst/>
          </a:prstGeom>
          <a:ln>
            <a:solidFill>
              <a:srgbClr val="F4AE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利用</a:t>
            </a:r>
            <a:r>
              <a:rPr lang="en-US" altLang="zh-CN" dirty="0"/>
              <a:t>embedding model</a:t>
            </a:r>
            <a:r>
              <a:rPr lang="zh-CN" altLang="en-US" dirty="0"/>
              <a:t>计算语义相似度</a:t>
            </a:r>
          </a:p>
        </p:txBody>
      </p:sp>
      <p:cxnSp>
        <p:nvCxnSpPr>
          <p:cNvPr id="22" name="连接符: 肘形 12"/>
          <p:cNvCxnSpPr>
            <a:cxnSpLocks/>
            <a:stCxn id="3" idx="3"/>
            <a:endCxn id="18" idx="1"/>
          </p:cNvCxnSpPr>
          <p:nvPr/>
        </p:nvCxnSpPr>
        <p:spPr>
          <a:xfrm>
            <a:off x="2054228" y="1349234"/>
            <a:ext cx="501647" cy="411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12"/>
          <p:cNvCxnSpPr>
            <a:cxnSpLocks/>
            <a:stCxn id="10" idx="3"/>
            <a:endCxn id="18" idx="1"/>
          </p:cNvCxnSpPr>
          <p:nvPr/>
        </p:nvCxnSpPr>
        <p:spPr>
          <a:xfrm flipV="1">
            <a:off x="2054228" y="1760855"/>
            <a:ext cx="501647" cy="697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78"/>
          <p:cNvSpPr/>
          <p:nvPr/>
        </p:nvSpPr>
        <p:spPr>
          <a:xfrm>
            <a:off x="5634355" y="1472238"/>
            <a:ext cx="2058670" cy="5772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(prop, comp)</a:t>
            </a:r>
            <a:r>
              <a:rPr lang="zh-CN" altLang="en-US" dirty="0"/>
              <a:t>对集合</a:t>
            </a:r>
          </a:p>
        </p:txBody>
      </p:sp>
      <p:sp>
        <p:nvSpPr>
          <p:cNvPr id="29" name="矩形: 圆角 78"/>
          <p:cNvSpPr/>
          <p:nvPr/>
        </p:nvSpPr>
        <p:spPr>
          <a:xfrm>
            <a:off x="8567420" y="1320165"/>
            <a:ext cx="1960245" cy="881380"/>
          </a:xfrm>
          <a:prstGeom prst="roundRect">
            <a:avLst/>
          </a:prstGeom>
          <a:ln>
            <a:solidFill>
              <a:srgbClr val="F4AE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根据语义相似度分类</a:t>
            </a:r>
            <a:r>
              <a:rPr lang="zh-CN" altLang="en-US" dirty="0">
                <a:sym typeface="+mn-ea"/>
              </a:rPr>
              <a:t>推荐</a:t>
            </a:r>
            <a:r>
              <a:rPr lang="zh-CN" altLang="en-US" dirty="0"/>
              <a:t>结果</a:t>
            </a:r>
          </a:p>
        </p:txBody>
      </p:sp>
      <p:sp>
        <p:nvSpPr>
          <p:cNvPr id="38" name="矩形: 圆角 78"/>
          <p:cNvSpPr/>
          <p:nvPr/>
        </p:nvSpPr>
        <p:spPr>
          <a:xfrm>
            <a:off x="10073640" y="2680335"/>
            <a:ext cx="138811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prompts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9" idx="2"/>
          </p:cNvCxnSpPr>
          <p:nvPr/>
        </p:nvCxnSpPr>
        <p:spPr>
          <a:xfrm>
            <a:off x="9547860" y="2201545"/>
            <a:ext cx="3175" cy="155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矩形: 圆角 78"/>
          <p:cNvSpPr/>
          <p:nvPr/>
        </p:nvSpPr>
        <p:spPr>
          <a:xfrm>
            <a:off x="8210550" y="3787140"/>
            <a:ext cx="2673985" cy="419100"/>
          </a:xfrm>
          <a:prstGeom prst="roundRect">
            <a:avLst/>
          </a:prstGeom>
          <a:ln>
            <a:solidFill>
              <a:srgbClr val="F4AE7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dirty="0"/>
              <a:t>利用</a:t>
            </a:r>
            <a:r>
              <a:rPr lang="en-US" altLang="zh-CN" dirty="0"/>
              <a:t>LLM</a:t>
            </a:r>
            <a:r>
              <a:rPr lang="zh-CN" altLang="en-US" dirty="0"/>
              <a:t>补全推荐理由</a:t>
            </a:r>
          </a:p>
        </p:txBody>
      </p:sp>
      <p:cxnSp>
        <p:nvCxnSpPr>
          <p:cNvPr id="46" name="连接符: 肘形 12"/>
          <p:cNvCxnSpPr>
            <a:stCxn id="38" idx="1"/>
            <a:endCxn id="42" idx="0"/>
          </p:cNvCxnSpPr>
          <p:nvPr/>
        </p:nvCxnSpPr>
        <p:spPr>
          <a:xfrm rot="10800000" flipV="1">
            <a:off x="9547860" y="2889885"/>
            <a:ext cx="525780" cy="897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78"/>
          <p:cNvSpPr/>
          <p:nvPr/>
        </p:nvSpPr>
        <p:spPr>
          <a:xfrm>
            <a:off x="5593715" y="3787140"/>
            <a:ext cx="2099310" cy="419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dirty="0"/>
              <a:t>完整</a:t>
            </a:r>
            <a:r>
              <a:rPr lang="zh-CN" altLang="en-US" dirty="0">
                <a:sym typeface="+mn-ea"/>
              </a:rPr>
              <a:t>推荐</a:t>
            </a:r>
            <a:r>
              <a:rPr lang="zh-CN" dirty="0"/>
              <a:t>信息集合</a:t>
            </a:r>
          </a:p>
        </p:txBody>
      </p:sp>
      <p:cxnSp>
        <p:nvCxnSpPr>
          <p:cNvPr id="53" name="直接箭头连接符 52"/>
          <p:cNvCxnSpPr>
            <a:stCxn id="42" idx="1"/>
            <a:endCxn id="51" idx="3"/>
          </p:cNvCxnSpPr>
          <p:nvPr/>
        </p:nvCxnSpPr>
        <p:spPr>
          <a:xfrm flipH="1">
            <a:off x="7693025" y="3996690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/>
            <a:stCxn id="28" idx="2"/>
            <a:endCxn id="51" idx="0"/>
          </p:cNvCxnSpPr>
          <p:nvPr/>
        </p:nvCxnSpPr>
        <p:spPr>
          <a:xfrm flipH="1">
            <a:off x="6643370" y="2049471"/>
            <a:ext cx="20320" cy="1737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9C7FE3-9D3B-D29B-8E65-B2AFE8DAA762}"/>
              </a:ext>
            </a:extLst>
          </p:cNvPr>
          <p:cNvSpPr/>
          <p:nvPr/>
        </p:nvSpPr>
        <p:spPr>
          <a:xfrm>
            <a:off x="5758815" y="4943475"/>
            <a:ext cx="1752600" cy="1079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组件推荐结果</a:t>
            </a:r>
            <a:endParaRPr lang="en-US" altLang="zh-CN" dirty="0"/>
          </a:p>
          <a:p>
            <a:pPr algn="ctr"/>
            <a:r>
              <a:rPr lang="en-US" altLang="zh-CN" dirty="0"/>
              <a:t>sensorRecList</a:t>
            </a:r>
          </a:p>
          <a:p>
            <a:pPr algn="ctr"/>
            <a:r>
              <a:rPr lang="en-US" altLang="zh-CN" dirty="0"/>
              <a:t>actionRecList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C28D1A1-755D-3634-B231-8A565A07414D}"/>
              </a:ext>
            </a:extLst>
          </p:cNvPr>
          <p:cNvCxnSpPr>
            <a:stCxn id="51" idx="2"/>
            <a:endCxn id="2" idx="0"/>
          </p:cNvCxnSpPr>
          <p:nvPr/>
        </p:nvCxnSpPr>
        <p:spPr>
          <a:xfrm flipH="1">
            <a:off x="6635115" y="4206240"/>
            <a:ext cx="8255" cy="73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FE40CF9-FE26-F530-C917-C5507BF8651D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>
            <a:off x="5104130" y="1760855"/>
            <a:ext cx="53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C39515C-3AE9-61FB-4C91-F9E7B89D378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7693025" y="1760855"/>
            <a:ext cx="87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D9D7521-0DA9-BD82-34F1-8DEE0969CBE8}"/>
              </a:ext>
            </a:extLst>
          </p:cNvPr>
          <p:cNvSpPr/>
          <p:nvPr/>
        </p:nvSpPr>
        <p:spPr>
          <a:xfrm>
            <a:off x="133350" y="224536"/>
            <a:ext cx="1752600" cy="1079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组件推荐结果</a:t>
            </a:r>
            <a:endParaRPr lang="en-US" altLang="zh-CN" dirty="0"/>
          </a:p>
          <a:p>
            <a:pPr algn="ctr"/>
            <a:r>
              <a:rPr lang="en-US" altLang="zh-CN" dirty="0"/>
              <a:t>sensorRecList</a:t>
            </a:r>
          </a:p>
          <a:p>
            <a:pPr algn="ctr"/>
            <a:r>
              <a:rPr lang="en-US" altLang="zh-CN" dirty="0"/>
              <a:t>actionRecList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0A81BD-0791-813A-ABC8-93EB28FB7EC4}"/>
              </a:ext>
            </a:extLst>
          </p:cNvPr>
          <p:cNvSpPr/>
          <p:nvPr/>
        </p:nvSpPr>
        <p:spPr>
          <a:xfrm>
            <a:off x="2311400" y="4085082"/>
            <a:ext cx="143510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Archtecture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0DFB01-35DD-BD83-ADE8-D7E7A3DD5A3D}"/>
              </a:ext>
            </a:extLst>
          </p:cNvPr>
          <p:cNvSpPr/>
          <p:nvPr/>
        </p:nvSpPr>
        <p:spPr>
          <a:xfrm>
            <a:off x="4114800" y="2647950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A53E43-0149-8D34-7223-E0F564611945}"/>
              </a:ext>
            </a:extLst>
          </p:cNvPr>
          <p:cNvSpPr/>
          <p:nvPr/>
        </p:nvSpPr>
        <p:spPr>
          <a:xfrm>
            <a:off x="4114800" y="3191891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665E27-E7FA-FE10-6354-EA431836375E}"/>
              </a:ext>
            </a:extLst>
          </p:cNvPr>
          <p:cNvSpPr/>
          <p:nvPr/>
        </p:nvSpPr>
        <p:spPr>
          <a:xfrm>
            <a:off x="4114800" y="3735832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6F9BF4-794A-54BE-6EF9-3EC9A551BC17}"/>
              </a:ext>
            </a:extLst>
          </p:cNvPr>
          <p:cNvSpPr/>
          <p:nvPr/>
        </p:nvSpPr>
        <p:spPr>
          <a:xfrm>
            <a:off x="4114800" y="4487545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Diagnose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C105EA-7D18-E4BC-7B37-F9DBAC091E2E}"/>
              </a:ext>
            </a:extLst>
          </p:cNvPr>
          <p:cNvSpPr/>
          <p:nvPr/>
        </p:nvSpPr>
        <p:spPr>
          <a:xfrm>
            <a:off x="4114800" y="5143563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634FAE2-3526-2E18-1217-BB7A2FC17F59}"/>
              </a:ext>
            </a:extLst>
          </p:cNvPr>
          <p:cNvSpPr/>
          <p:nvPr/>
        </p:nvSpPr>
        <p:spPr>
          <a:xfrm>
            <a:off x="4114800" y="5670423"/>
            <a:ext cx="117475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E3DEE4BD-21EF-93DC-957D-03BB458DF91F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950655" y="2920937"/>
            <a:ext cx="1242441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29CAB9E-2600-5576-439C-889D5785DB9F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5400000" flipH="1" flipV="1">
            <a:off x="3222625" y="3192907"/>
            <a:ext cx="698500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FE4EB2E-8CA7-8D3E-CE2E-829F4C79DBFC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94596" y="3464878"/>
            <a:ext cx="154559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2B58AFC-57F1-CC78-D85A-018FFE1D859F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3139980" y="4363434"/>
            <a:ext cx="863790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1C442D1-BA42-5E6E-B834-FC84E9C5D672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2876550" y="4626864"/>
            <a:ext cx="1390650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EF95C2B-04DD-D0B7-7021-1C5BCD3F2C0B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3467989" y="4035425"/>
            <a:ext cx="207772" cy="108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888FB13-F38A-A5CE-1B5F-D5025F631C5B}"/>
              </a:ext>
            </a:extLst>
          </p:cNvPr>
          <p:cNvSpPr/>
          <p:nvPr/>
        </p:nvSpPr>
        <p:spPr>
          <a:xfrm>
            <a:off x="6638925" y="4779581"/>
            <a:ext cx="1174750" cy="3893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008495F-4347-993B-FEF7-57656EF44B3A}"/>
              </a:ext>
            </a:extLst>
          </p:cNvPr>
          <p:cNvSpPr/>
          <p:nvPr/>
        </p:nvSpPr>
        <p:spPr>
          <a:xfrm>
            <a:off x="6638925" y="5453951"/>
            <a:ext cx="1174750" cy="3893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D30B95D-F76E-BACD-8CE2-590F406C2029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 flipV="1">
            <a:off x="5289550" y="4974272"/>
            <a:ext cx="1349375" cy="363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E21D957-2AE4-B78D-D6E2-C17FC3E710A7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>
            <a:off x="5289550" y="5338254"/>
            <a:ext cx="1349375" cy="310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0811F3C-C151-BDCD-E743-8FC21DF10A67}"/>
              </a:ext>
            </a:extLst>
          </p:cNvPr>
          <p:cNvSpPr/>
          <p:nvPr/>
        </p:nvSpPr>
        <p:spPr>
          <a:xfrm>
            <a:off x="4613275" y="235331"/>
            <a:ext cx="207010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SensorComponent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38A373C2-8714-A844-0F70-752BAEDFFADA}"/>
              </a:ext>
            </a:extLst>
          </p:cNvPr>
          <p:cNvSpPr/>
          <p:nvPr/>
        </p:nvSpPr>
        <p:spPr>
          <a:xfrm>
            <a:off x="2549525" y="415925"/>
            <a:ext cx="1441449" cy="6967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组件搜索与依赖计算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E7775BC-302A-BA6B-CD77-8F599F418CB0}"/>
              </a:ext>
            </a:extLst>
          </p:cNvPr>
          <p:cNvCxnSpPr>
            <a:stCxn id="4" idx="3"/>
            <a:endCxn id="36" idx="1"/>
          </p:cNvCxnSpPr>
          <p:nvPr/>
        </p:nvCxnSpPr>
        <p:spPr>
          <a:xfrm>
            <a:off x="1885950" y="764286"/>
            <a:ext cx="663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8024FD0-6FA5-1AC5-1287-3C47BF65C408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 flipV="1">
            <a:off x="3990974" y="430022"/>
            <a:ext cx="622301" cy="33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284FBCC-CB40-9864-846B-C9147A445D8E}"/>
              </a:ext>
            </a:extLst>
          </p:cNvPr>
          <p:cNvSpPr/>
          <p:nvPr/>
        </p:nvSpPr>
        <p:spPr>
          <a:xfrm>
            <a:off x="4613275" y="830453"/>
            <a:ext cx="2070100" cy="389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ActionComponent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250534-17BC-0033-E153-0CB7600494BF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3990974" y="764286"/>
            <a:ext cx="622301" cy="26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3756E89-B2F9-2DEB-1EB4-6CBA7BC6FF8C}"/>
              </a:ext>
            </a:extLst>
          </p:cNvPr>
          <p:cNvSpPr/>
          <p:nvPr/>
        </p:nvSpPr>
        <p:spPr>
          <a:xfrm>
            <a:off x="60325" y="3510296"/>
            <a:ext cx="1609726" cy="13666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软件架构选择结果</a:t>
            </a:r>
            <a:endParaRPr lang="en-US" altLang="zh-CN" dirty="0"/>
          </a:p>
          <a:p>
            <a:pPr algn="ctr"/>
            <a:r>
              <a:rPr lang="en-US" altLang="zh-CN" dirty="0"/>
              <a:t>Software archtecture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8CF8DDC-22A5-B1F1-3FB6-9F5B4F808595}"/>
              </a:ext>
            </a:extLst>
          </p:cNvPr>
          <p:cNvSpPr/>
          <p:nvPr/>
        </p:nvSpPr>
        <p:spPr>
          <a:xfrm>
            <a:off x="2127250" y="2097786"/>
            <a:ext cx="7524750" cy="414426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5BA7467-CB57-B155-A575-56C1A762829B}"/>
              </a:ext>
            </a:extLst>
          </p:cNvPr>
          <p:cNvSpPr txBox="1"/>
          <p:nvPr/>
        </p:nvSpPr>
        <p:spPr>
          <a:xfrm>
            <a:off x="3479799" y="2188186"/>
            <a:ext cx="337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基于反应式综合的软件架构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DF40AEA-0C16-F0BB-207C-E5A56226391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1670051" y="4169918"/>
            <a:ext cx="457199" cy="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910D6F9E-3C18-DC7C-58FD-CE9FD7B08862}"/>
              </a:ext>
            </a:extLst>
          </p:cNvPr>
          <p:cNvCxnSpPr>
            <a:stCxn id="35" idx="3"/>
            <a:endCxn id="6" idx="3"/>
          </p:cNvCxnSpPr>
          <p:nvPr/>
        </p:nvCxnSpPr>
        <p:spPr>
          <a:xfrm flipH="1">
            <a:off x="5289550" y="430022"/>
            <a:ext cx="1393825" cy="2412619"/>
          </a:xfrm>
          <a:prstGeom prst="bentConnector3">
            <a:avLst>
              <a:gd name="adj1" fmla="val -16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BA87C8C-50FE-10EF-71A4-FE352839A14B}"/>
              </a:ext>
            </a:extLst>
          </p:cNvPr>
          <p:cNvCxnSpPr>
            <a:stCxn id="35" idx="3"/>
            <a:endCxn id="7" idx="3"/>
          </p:cNvCxnSpPr>
          <p:nvPr/>
        </p:nvCxnSpPr>
        <p:spPr>
          <a:xfrm flipH="1">
            <a:off x="5289550" y="430022"/>
            <a:ext cx="1393825" cy="2956560"/>
          </a:xfrm>
          <a:prstGeom prst="bentConnector3">
            <a:avLst>
              <a:gd name="adj1" fmla="val -16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8B5FEA28-CDC7-624A-E150-8E58B52FA42D}"/>
              </a:ext>
            </a:extLst>
          </p:cNvPr>
          <p:cNvCxnSpPr>
            <a:stCxn id="35" idx="3"/>
            <a:endCxn id="8" idx="3"/>
          </p:cNvCxnSpPr>
          <p:nvPr/>
        </p:nvCxnSpPr>
        <p:spPr>
          <a:xfrm flipH="1">
            <a:off x="5289550" y="430022"/>
            <a:ext cx="1393825" cy="3500501"/>
          </a:xfrm>
          <a:prstGeom prst="bentConnector3">
            <a:avLst>
              <a:gd name="adj1" fmla="val -16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BE035D63-E4E6-FBD4-0C2D-5C58743F8A74}"/>
              </a:ext>
            </a:extLst>
          </p:cNvPr>
          <p:cNvCxnSpPr>
            <a:stCxn id="35" idx="3"/>
            <a:endCxn id="9" idx="3"/>
          </p:cNvCxnSpPr>
          <p:nvPr/>
        </p:nvCxnSpPr>
        <p:spPr>
          <a:xfrm flipH="1">
            <a:off x="5289550" y="430022"/>
            <a:ext cx="1393825" cy="4252214"/>
          </a:xfrm>
          <a:prstGeom prst="bentConnector3">
            <a:avLst>
              <a:gd name="adj1" fmla="val -16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1FC66CD5-B4AC-B118-56AF-DFDB5F083236}"/>
              </a:ext>
            </a:extLst>
          </p:cNvPr>
          <p:cNvCxnSpPr>
            <a:stCxn id="48" idx="3"/>
            <a:endCxn id="6" idx="3"/>
          </p:cNvCxnSpPr>
          <p:nvPr/>
        </p:nvCxnSpPr>
        <p:spPr>
          <a:xfrm flipH="1">
            <a:off x="5289550" y="1025144"/>
            <a:ext cx="1393825" cy="1817497"/>
          </a:xfrm>
          <a:prstGeom prst="bentConnector3">
            <a:avLst>
              <a:gd name="adj1" fmla="val -25148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3BFBA81F-BF6F-8522-0029-69945CBC42C8}"/>
              </a:ext>
            </a:extLst>
          </p:cNvPr>
          <p:cNvCxnSpPr>
            <a:stCxn id="48" idx="3"/>
            <a:endCxn id="9" idx="3"/>
          </p:cNvCxnSpPr>
          <p:nvPr/>
        </p:nvCxnSpPr>
        <p:spPr>
          <a:xfrm flipH="1">
            <a:off x="5289550" y="1025144"/>
            <a:ext cx="1393825" cy="3657092"/>
          </a:xfrm>
          <a:prstGeom prst="bentConnector3">
            <a:avLst>
              <a:gd name="adj1" fmla="val -25102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D54A6458-D06E-E9CB-71FF-9FFB74F0F226}"/>
              </a:ext>
            </a:extLst>
          </p:cNvPr>
          <p:cNvCxnSpPr>
            <a:stCxn id="48" idx="3"/>
            <a:endCxn id="11" idx="3"/>
          </p:cNvCxnSpPr>
          <p:nvPr/>
        </p:nvCxnSpPr>
        <p:spPr>
          <a:xfrm flipH="1">
            <a:off x="5289550" y="1025144"/>
            <a:ext cx="1393825" cy="4839970"/>
          </a:xfrm>
          <a:prstGeom prst="bentConnector3">
            <a:avLst>
              <a:gd name="adj1" fmla="val -25148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CF3DACE1-6A60-3925-A538-39EDFCB632AE}"/>
              </a:ext>
            </a:extLst>
          </p:cNvPr>
          <p:cNvSpPr/>
          <p:nvPr/>
        </p:nvSpPr>
        <p:spPr>
          <a:xfrm>
            <a:off x="8145462" y="5453951"/>
            <a:ext cx="1258888" cy="3893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Automate</a:t>
            </a:r>
            <a:endParaRPr lang="zh-CN" altLang="en-US" dirty="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99EC132-F972-96CF-D4F0-C212CFA12885}"/>
              </a:ext>
            </a:extLst>
          </p:cNvPr>
          <p:cNvCxnSpPr>
            <a:stCxn id="27" idx="3"/>
            <a:endCxn id="96" idx="1"/>
          </p:cNvCxnSpPr>
          <p:nvPr/>
        </p:nvCxnSpPr>
        <p:spPr>
          <a:xfrm>
            <a:off x="7813675" y="5648642"/>
            <a:ext cx="331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D5018456-DFE1-0E7B-2D37-39F5CDCD7270}"/>
              </a:ext>
            </a:extLst>
          </p:cNvPr>
          <p:cNvCxnSpPr>
            <a:stCxn id="35" idx="3"/>
            <a:endCxn id="26" idx="3"/>
          </p:cNvCxnSpPr>
          <p:nvPr/>
        </p:nvCxnSpPr>
        <p:spPr>
          <a:xfrm>
            <a:off x="6683375" y="430022"/>
            <a:ext cx="1130300" cy="4544250"/>
          </a:xfrm>
          <a:prstGeom prst="bentConnector3">
            <a:avLst>
              <a:gd name="adj1" fmla="val 12022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5AFDB9E-29B4-F56F-6F00-A86A4E0C55C6}"/>
              </a:ext>
            </a:extLst>
          </p:cNvPr>
          <p:cNvCxnSpPr>
            <a:stCxn id="48" idx="3"/>
            <a:endCxn id="26" idx="3"/>
          </p:cNvCxnSpPr>
          <p:nvPr/>
        </p:nvCxnSpPr>
        <p:spPr>
          <a:xfrm>
            <a:off x="6683375" y="1025144"/>
            <a:ext cx="1130300" cy="3949128"/>
          </a:xfrm>
          <a:prstGeom prst="bentConnector3">
            <a:avLst>
              <a:gd name="adj1" fmla="val 12022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82442DB6-9FD6-3D1D-A202-CB0A2DE17AF9}"/>
              </a:ext>
            </a:extLst>
          </p:cNvPr>
          <p:cNvSpPr/>
          <p:nvPr/>
        </p:nvSpPr>
        <p:spPr>
          <a:xfrm>
            <a:off x="7477125" y="3501104"/>
            <a:ext cx="1866900" cy="6581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自动构建组件间的连接</a:t>
            </a:r>
          </a:p>
        </p:txBody>
      </p:sp>
    </p:spTree>
    <p:extLst>
      <p:ext uri="{BB962C8B-B14F-4D97-AF65-F5344CB8AC3E}">
        <p14:creationId xmlns:p14="http://schemas.microsoft.com/office/powerpoint/2010/main" val="3469962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xNzZmMDJlNzQxMTgwODc3N2E5MGY0ZTYwMzgzZ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120</Words>
  <Application>Microsoft Office PowerPoint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kaze Ko</dc:creator>
  <cp:lastModifiedBy>kaze Ko</cp:lastModifiedBy>
  <cp:revision>22</cp:revision>
  <dcterms:created xsi:type="dcterms:W3CDTF">2024-03-17T09:24:00Z</dcterms:created>
  <dcterms:modified xsi:type="dcterms:W3CDTF">2024-04-01T14:26:58Z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20FA2F71B5CF486D986113CDF9808E45_12</vt:lpwstr>
  </property>
  <property fmtid="{D5CDD505-2E9C-101B-9397-08002B2CF9AE}" pid="3" name="KSOProductBuildVer">
    <vt:lpwstr>2052-12.1.0.16417</vt:lpwstr>
  </property>
</Properties>
</file>