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668" r:id="rId2"/>
    <p:sldId id="671" r:id="rId3"/>
    <p:sldId id="670" r:id="rId4"/>
    <p:sldId id="6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 X" initials="HX" lastIdx="1" clrIdx="0">
    <p:extLst>
      <p:ext uri="{19B8F6BF-5375-455C-9EA6-DF929625EA0E}">
        <p15:presenceInfo xmlns:p15="http://schemas.microsoft.com/office/powerpoint/2012/main" userId="33c19c47769ed9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09FC9-6FD0-4783-A630-3A24451A6AE7}" type="datetimeFigureOut">
              <a:rPr lang="zh-CN" altLang="en-US" smtClean="0"/>
              <a:t>2022-12-18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606E2-433E-4630-AEC6-63683D1DF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9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5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04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0EA71D5-7D0C-457F-9ABF-6083BB8E20F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8B7F3D-9E55-8ADA-C089-B769780FACFE}"/>
              </a:ext>
            </a:extLst>
          </p:cNvPr>
          <p:cNvSpPr txBox="1"/>
          <p:nvPr/>
        </p:nvSpPr>
        <p:spPr>
          <a:xfrm>
            <a:off x="4700888" y="3266221"/>
            <a:ext cx="25426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C000"/>
                </a:solidFill>
              </a:rPr>
              <a:t>8:00 </a:t>
            </a:r>
            <a:r>
              <a:rPr lang="zh-CN" altLang="en-US" sz="4400" b="1" dirty="0">
                <a:solidFill>
                  <a:srgbClr val="FFC000"/>
                </a:solidFill>
              </a:rPr>
              <a:t>开课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0A8CDC-BBB7-552E-D3C6-643A353148E9}"/>
              </a:ext>
            </a:extLst>
          </p:cNvPr>
          <p:cNvSpPr txBox="1"/>
          <p:nvPr/>
        </p:nvSpPr>
        <p:spPr>
          <a:xfrm>
            <a:off x="3850115" y="5033294"/>
            <a:ext cx="449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Three.js</a:t>
            </a:r>
            <a:r>
              <a:rPr lang="zh-CN" altLang="en-US" sz="2800" b="1" spc="3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元宇宙特训营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4C7EC1B-77EC-0153-C775-DA36D7B71F21}"/>
              </a:ext>
            </a:extLst>
          </p:cNvPr>
          <p:cNvSpPr txBox="1"/>
          <p:nvPr/>
        </p:nvSpPr>
        <p:spPr>
          <a:xfrm>
            <a:off x="2070185" y="2234548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C000"/>
                </a:solidFill>
              </a:rPr>
              <a:t>第二天：创建自己的展馆模型</a:t>
            </a:r>
          </a:p>
        </p:txBody>
      </p:sp>
    </p:spTree>
    <p:extLst>
      <p:ext uri="{BB962C8B-B14F-4D97-AF65-F5344CB8AC3E}">
        <p14:creationId xmlns:p14="http://schemas.microsoft.com/office/powerpoint/2010/main" val="286541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CE0A8CDC-BBB7-552E-D3C6-643A353148E9}"/>
              </a:ext>
            </a:extLst>
          </p:cNvPr>
          <p:cNvSpPr txBox="1"/>
          <p:nvPr/>
        </p:nvSpPr>
        <p:spPr>
          <a:xfrm>
            <a:off x="3628173" y="4583514"/>
            <a:ext cx="449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Three.js</a:t>
            </a:r>
            <a:r>
              <a:rPr lang="zh-CN" altLang="en-US" sz="2800" b="1" spc="3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元宇宙特训营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5BA95AAD-B7FA-1945-AB2D-90FCF7B9E199}"/>
              </a:ext>
            </a:extLst>
          </p:cNvPr>
          <p:cNvSpPr txBox="1"/>
          <p:nvPr/>
        </p:nvSpPr>
        <p:spPr>
          <a:xfrm>
            <a:off x="2832783" y="2659559"/>
            <a:ext cx="59282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C000"/>
                </a:solidFill>
              </a:rPr>
              <a:t>课间休息：</a:t>
            </a:r>
            <a:r>
              <a:rPr lang="en-US" altLang="zh-CN" sz="4400" b="1" dirty="0">
                <a:solidFill>
                  <a:srgbClr val="FFC000"/>
                </a:solidFill>
              </a:rPr>
              <a:t>9:10 </a:t>
            </a:r>
            <a:r>
              <a:rPr lang="zh-CN" altLang="en-US" sz="4400" b="1" dirty="0">
                <a:solidFill>
                  <a:srgbClr val="FFC000"/>
                </a:solidFill>
              </a:rPr>
              <a:t>分回来</a:t>
            </a:r>
          </a:p>
        </p:txBody>
      </p:sp>
    </p:spTree>
    <p:extLst>
      <p:ext uri="{BB962C8B-B14F-4D97-AF65-F5344CB8AC3E}">
        <p14:creationId xmlns:p14="http://schemas.microsoft.com/office/powerpoint/2010/main" val="161450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7CEAD7-F14E-48A4-A660-8468F700BDB7}"/>
              </a:ext>
            </a:extLst>
          </p:cNvPr>
          <p:cNvGrpSpPr/>
          <p:nvPr/>
        </p:nvGrpSpPr>
        <p:grpSpPr>
          <a:xfrm>
            <a:off x="447768" y="395184"/>
            <a:ext cx="10989159" cy="1062421"/>
            <a:chOff x="391260" y="395423"/>
            <a:chExt cx="10989159" cy="1062421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82C57C7-B520-4928-92DA-51591D975D55}"/>
                </a:ext>
              </a:extLst>
            </p:cNvPr>
            <p:cNvCxnSpPr>
              <a:cxnSpLocks/>
            </p:cNvCxnSpPr>
            <p:nvPr/>
          </p:nvCxnSpPr>
          <p:spPr>
            <a:xfrm>
              <a:off x="391260" y="1045633"/>
              <a:ext cx="2974204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0258EBA-E5D7-4D02-9D5F-76A1D9FDFD43}"/>
                </a:ext>
              </a:extLst>
            </p:cNvPr>
            <p:cNvCxnSpPr>
              <a:cxnSpLocks/>
            </p:cNvCxnSpPr>
            <p:nvPr/>
          </p:nvCxnSpPr>
          <p:spPr>
            <a:xfrm>
              <a:off x="8695963" y="1190994"/>
              <a:ext cx="2684456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D39CC0E-FC4E-4645-A46D-22F820FDAA89}"/>
                </a:ext>
              </a:extLst>
            </p:cNvPr>
            <p:cNvCxnSpPr>
              <a:cxnSpLocks/>
            </p:cNvCxnSpPr>
            <p:nvPr/>
          </p:nvCxnSpPr>
          <p:spPr>
            <a:xfrm>
              <a:off x="1908600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809003A-49E5-44B6-AFA8-BE1624561E80}"/>
                </a:ext>
              </a:extLst>
            </p:cNvPr>
            <p:cNvCxnSpPr>
              <a:cxnSpLocks/>
            </p:cNvCxnSpPr>
            <p:nvPr/>
          </p:nvCxnSpPr>
          <p:spPr>
            <a:xfrm>
              <a:off x="2040407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9719C2EB-5E9A-4D39-9BAC-49999515A996}"/>
                </a:ext>
              </a:extLst>
            </p:cNvPr>
            <p:cNvCxnSpPr>
              <a:cxnSpLocks/>
            </p:cNvCxnSpPr>
            <p:nvPr/>
          </p:nvCxnSpPr>
          <p:spPr>
            <a:xfrm>
              <a:off x="2171492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5F489C7-3B72-473D-8C7C-6A44D24427DF}"/>
                </a:ext>
              </a:extLst>
            </p:cNvPr>
            <p:cNvCxnSpPr>
              <a:cxnSpLocks/>
            </p:cNvCxnSpPr>
            <p:nvPr/>
          </p:nvCxnSpPr>
          <p:spPr>
            <a:xfrm>
              <a:off x="229863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D3C54E4-95FB-41AB-B26A-60EE05AD827A}"/>
                </a:ext>
              </a:extLst>
            </p:cNvPr>
            <p:cNvCxnSpPr>
              <a:cxnSpLocks/>
            </p:cNvCxnSpPr>
            <p:nvPr/>
          </p:nvCxnSpPr>
          <p:spPr>
            <a:xfrm>
              <a:off x="2428108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422DB31-434F-443C-A985-12B78E69BCD2}"/>
                </a:ext>
              </a:extLst>
            </p:cNvPr>
            <p:cNvCxnSpPr>
              <a:cxnSpLocks/>
            </p:cNvCxnSpPr>
            <p:nvPr/>
          </p:nvCxnSpPr>
          <p:spPr>
            <a:xfrm>
              <a:off x="255685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0093F2B-9121-473E-BE4C-DCD9BA4E9CD7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90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FD9D19AF-1064-41FB-8DD7-A19AB5B56996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32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E6506DC-F3CD-4089-9573-FA884B80C48F}"/>
                </a:ext>
              </a:extLst>
            </p:cNvPr>
            <p:cNvCxnSpPr>
              <a:cxnSpLocks/>
            </p:cNvCxnSpPr>
            <p:nvPr/>
          </p:nvCxnSpPr>
          <p:spPr>
            <a:xfrm>
              <a:off x="293828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87F5870-80AF-474A-9B29-AB3CCDB0897E}"/>
                </a:ext>
              </a:extLst>
            </p:cNvPr>
            <p:cNvCxnSpPr>
              <a:cxnSpLocks/>
            </p:cNvCxnSpPr>
            <p:nvPr/>
          </p:nvCxnSpPr>
          <p:spPr>
            <a:xfrm>
              <a:off x="306220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312E9D8-6D64-4E60-9CD2-9D2CFC18D3D8}"/>
                </a:ext>
              </a:extLst>
            </p:cNvPr>
            <p:cNvCxnSpPr>
              <a:cxnSpLocks/>
            </p:cNvCxnSpPr>
            <p:nvPr/>
          </p:nvCxnSpPr>
          <p:spPr>
            <a:xfrm>
              <a:off x="319167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61">
              <a:extLst>
                <a:ext uri="{FF2B5EF4-FFF2-40B4-BE49-F238E27FC236}">
                  <a16:creationId xmlns:a16="http://schemas.microsoft.com/office/drawing/2014/main" id="{A83AB787-AB6B-4189-8570-14874A0238F3}"/>
                </a:ext>
              </a:extLst>
            </p:cNvPr>
            <p:cNvSpPr/>
            <p:nvPr/>
          </p:nvSpPr>
          <p:spPr>
            <a:xfrm>
              <a:off x="3600132" y="1324164"/>
              <a:ext cx="462849" cy="133680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629 w 388793"/>
                <a:gd name="connsiteY3" fmla="*/ 88324 h 88362"/>
                <a:gd name="connsiteX4" fmla="*/ 0 w 388793"/>
                <a:gd name="connsiteY4" fmla="*/ 0 h 88362"/>
                <a:gd name="connsiteX0" fmla="*/ 0 w 388793"/>
                <a:gd name="connsiteY0" fmla="*/ 0 h 88549"/>
                <a:gd name="connsiteX1" fmla="*/ 266700 w 388793"/>
                <a:gd name="connsiteY1" fmla="*/ 0 h 88549"/>
                <a:gd name="connsiteX2" fmla="*/ 388793 w 388793"/>
                <a:gd name="connsiteY2" fmla="*/ 88362 h 88549"/>
                <a:gd name="connsiteX3" fmla="*/ 115489 w 388793"/>
                <a:gd name="connsiteY3" fmla="*/ 88549 h 88549"/>
                <a:gd name="connsiteX4" fmla="*/ 0 w 388793"/>
                <a:gd name="connsiteY4" fmla="*/ 0 h 8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793" h="88549">
                  <a:moveTo>
                    <a:pt x="0" y="0"/>
                  </a:moveTo>
                  <a:lnTo>
                    <a:pt x="266700" y="0"/>
                  </a:lnTo>
                  <a:lnTo>
                    <a:pt x="388793" y="88362"/>
                  </a:lnTo>
                  <a:lnTo>
                    <a:pt x="115489" y="8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20DFFCC-7140-41FC-BEC3-C7498CB7783A}"/>
                </a:ext>
              </a:extLst>
            </p:cNvPr>
            <p:cNvCxnSpPr>
              <a:cxnSpLocks/>
            </p:cNvCxnSpPr>
            <p:nvPr/>
          </p:nvCxnSpPr>
          <p:spPr>
            <a:xfrm>
              <a:off x="3982648" y="1453227"/>
              <a:ext cx="4099958" cy="0"/>
            </a:xfrm>
            <a:prstGeom prst="line">
              <a:avLst/>
            </a:prstGeom>
            <a:ln w="9525"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24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B4180FED-376F-40B3-AEAE-EFEF92408E26}"/>
                </a:ext>
              </a:extLst>
            </p:cNvPr>
            <p:cNvCxnSpPr>
              <a:cxnSpLocks/>
            </p:cNvCxnSpPr>
            <p:nvPr/>
          </p:nvCxnSpPr>
          <p:spPr>
            <a:xfrm>
              <a:off x="4068989" y="1414567"/>
              <a:ext cx="81286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61">
              <a:extLst>
                <a:ext uri="{FF2B5EF4-FFF2-40B4-BE49-F238E27FC236}">
                  <a16:creationId xmlns:a16="http://schemas.microsoft.com/office/drawing/2014/main" id="{219372C1-1C86-4407-AF65-75167E3443CD}"/>
                </a:ext>
              </a:extLst>
            </p:cNvPr>
            <p:cNvSpPr/>
            <p:nvPr/>
          </p:nvSpPr>
          <p:spPr>
            <a:xfrm>
              <a:off x="3979945" y="1331580"/>
              <a:ext cx="144863" cy="86102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25" h="92736">
                  <a:moveTo>
                    <a:pt x="0" y="79"/>
                  </a:moveTo>
                  <a:lnTo>
                    <a:pt x="70549" y="0"/>
                  </a:lnTo>
                  <a:lnTo>
                    <a:pt x="193725" y="92562"/>
                  </a:lnTo>
                  <a:lnTo>
                    <a:pt x="113370" y="9273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61">
              <a:extLst>
                <a:ext uri="{FF2B5EF4-FFF2-40B4-BE49-F238E27FC236}">
                  <a16:creationId xmlns:a16="http://schemas.microsoft.com/office/drawing/2014/main" id="{ADE8ADD1-2AFB-4F57-8D01-D756EB05C896}"/>
                </a:ext>
              </a:extLst>
            </p:cNvPr>
            <p:cNvSpPr/>
            <p:nvPr/>
          </p:nvSpPr>
          <p:spPr>
            <a:xfrm flipH="1">
              <a:off x="8257633" y="395423"/>
              <a:ext cx="279580" cy="202817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2057 h 73694"/>
                <a:gd name="connsiteX1" fmla="*/ 81416 w 167631"/>
                <a:gd name="connsiteY1" fmla="*/ 0 h 73694"/>
                <a:gd name="connsiteX2" fmla="*/ 167631 w 167631"/>
                <a:gd name="connsiteY2" fmla="*/ 73520 h 73694"/>
                <a:gd name="connsiteX3" fmla="*/ 87276 w 167631"/>
                <a:gd name="connsiteY3" fmla="*/ 73694 h 73694"/>
                <a:gd name="connsiteX4" fmla="*/ 0 w 167631"/>
                <a:gd name="connsiteY4" fmla="*/ 2057 h 7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31" h="73694">
                  <a:moveTo>
                    <a:pt x="0" y="2057"/>
                  </a:moveTo>
                  <a:lnTo>
                    <a:pt x="81416" y="0"/>
                  </a:lnTo>
                  <a:lnTo>
                    <a:pt x="167631" y="73520"/>
                  </a:lnTo>
                  <a:lnTo>
                    <a:pt x="87276" y="73694"/>
                  </a:lnTo>
                  <a:lnTo>
                    <a:pt x="0" y="20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61">
              <a:extLst>
                <a:ext uri="{FF2B5EF4-FFF2-40B4-BE49-F238E27FC236}">
                  <a16:creationId xmlns:a16="http://schemas.microsoft.com/office/drawing/2014/main" id="{9BE8BCEE-B905-43F5-AC2C-5DDCE368EBCC}"/>
                </a:ext>
              </a:extLst>
            </p:cNvPr>
            <p:cNvSpPr/>
            <p:nvPr/>
          </p:nvSpPr>
          <p:spPr>
            <a:xfrm flipH="1">
              <a:off x="8082606" y="401084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61">
              <a:extLst>
                <a:ext uri="{FF2B5EF4-FFF2-40B4-BE49-F238E27FC236}">
                  <a16:creationId xmlns:a16="http://schemas.microsoft.com/office/drawing/2014/main" id="{ED4BF864-871F-4441-AFBB-0444AF1DB23F}"/>
                </a:ext>
              </a:extLst>
            </p:cNvPr>
            <p:cNvSpPr/>
            <p:nvPr/>
          </p:nvSpPr>
          <p:spPr>
            <a:xfrm flipH="1">
              <a:off x="7895173" y="397061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F3879BC8-7883-4DA6-A070-D505EB9CCCBC}"/>
                </a:ext>
              </a:extLst>
            </p:cNvPr>
            <p:cNvSpPr txBox="1"/>
            <p:nvPr/>
          </p:nvSpPr>
          <p:spPr>
            <a:xfrm>
              <a:off x="4188599" y="759199"/>
              <a:ext cx="3471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骨骼自动绑定</a:t>
              </a: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180B3312-14FF-496C-96C5-C74D15300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4501" y="593459"/>
              <a:ext cx="4704029" cy="0"/>
            </a:xfrm>
            <a:prstGeom prst="line">
              <a:avLst/>
            </a:prstGeom>
            <a:ln w="9525">
              <a:gradFill>
                <a:gsLst>
                  <a:gs pos="0">
                    <a:schemeClr val="bg1"/>
                  </a:gs>
                  <a:gs pos="45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7A36852C-9D9D-4725-8F62-7F2004E5992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74661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E20A243-4A74-4304-BD32-CE0E674FFC8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44591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B27E54C7-F037-4382-B91F-DAC94985ED2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20379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4FD25402-7474-42EC-A7B7-7EEB81A3F7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93237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88BF648-1145-41FA-9998-2D8751C5F8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06448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47F848-E810-446E-805D-445155F5F7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94056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5A202F-C636-4268-8763-49C5AEA8B6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1109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0E3283-28DC-8971-E77D-F48C5C3EBFCE}"/>
              </a:ext>
            </a:extLst>
          </p:cNvPr>
          <p:cNvSpPr txBox="1"/>
          <p:nvPr/>
        </p:nvSpPr>
        <p:spPr>
          <a:xfrm>
            <a:off x="1954217" y="3624309"/>
            <a:ext cx="772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C000"/>
                </a:solidFill>
              </a:rPr>
              <a:t>网站地址：</a:t>
            </a:r>
            <a:r>
              <a:rPr lang="en-US" altLang="zh-CN" sz="4400" b="1" dirty="0">
                <a:solidFill>
                  <a:srgbClr val="FFC000"/>
                </a:solidFill>
              </a:rPr>
              <a:t>www.mixamo.com</a:t>
            </a:r>
            <a:endParaRPr lang="zh-CN" altLang="en-US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4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7CEAD7-F14E-48A4-A660-8468F700BDB7}"/>
              </a:ext>
            </a:extLst>
          </p:cNvPr>
          <p:cNvGrpSpPr/>
          <p:nvPr/>
        </p:nvGrpSpPr>
        <p:grpSpPr>
          <a:xfrm>
            <a:off x="447768" y="395184"/>
            <a:ext cx="10989159" cy="1062421"/>
            <a:chOff x="391260" y="395423"/>
            <a:chExt cx="10989159" cy="1062421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82C57C7-B520-4928-92DA-51591D975D55}"/>
                </a:ext>
              </a:extLst>
            </p:cNvPr>
            <p:cNvCxnSpPr>
              <a:cxnSpLocks/>
            </p:cNvCxnSpPr>
            <p:nvPr/>
          </p:nvCxnSpPr>
          <p:spPr>
            <a:xfrm>
              <a:off x="391260" y="1045633"/>
              <a:ext cx="2974204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0258EBA-E5D7-4D02-9D5F-76A1D9FDFD43}"/>
                </a:ext>
              </a:extLst>
            </p:cNvPr>
            <p:cNvCxnSpPr>
              <a:cxnSpLocks/>
            </p:cNvCxnSpPr>
            <p:nvPr/>
          </p:nvCxnSpPr>
          <p:spPr>
            <a:xfrm>
              <a:off x="8695963" y="1190994"/>
              <a:ext cx="2684456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D39CC0E-FC4E-4645-A46D-22F820FDAA89}"/>
                </a:ext>
              </a:extLst>
            </p:cNvPr>
            <p:cNvCxnSpPr>
              <a:cxnSpLocks/>
            </p:cNvCxnSpPr>
            <p:nvPr/>
          </p:nvCxnSpPr>
          <p:spPr>
            <a:xfrm>
              <a:off x="1908600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809003A-49E5-44B6-AFA8-BE1624561E80}"/>
                </a:ext>
              </a:extLst>
            </p:cNvPr>
            <p:cNvCxnSpPr>
              <a:cxnSpLocks/>
            </p:cNvCxnSpPr>
            <p:nvPr/>
          </p:nvCxnSpPr>
          <p:spPr>
            <a:xfrm>
              <a:off x="2040407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9719C2EB-5E9A-4D39-9BAC-49999515A996}"/>
                </a:ext>
              </a:extLst>
            </p:cNvPr>
            <p:cNvCxnSpPr>
              <a:cxnSpLocks/>
            </p:cNvCxnSpPr>
            <p:nvPr/>
          </p:nvCxnSpPr>
          <p:spPr>
            <a:xfrm>
              <a:off x="2171492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5F489C7-3B72-473D-8C7C-6A44D24427DF}"/>
                </a:ext>
              </a:extLst>
            </p:cNvPr>
            <p:cNvCxnSpPr>
              <a:cxnSpLocks/>
            </p:cNvCxnSpPr>
            <p:nvPr/>
          </p:nvCxnSpPr>
          <p:spPr>
            <a:xfrm>
              <a:off x="229863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D3C54E4-95FB-41AB-B26A-60EE05AD827A}"/>
                </a:ext>
              </a:extLst>
            </p:cNvPr>
            <p:cNvCxnSpPr>
              <a:cxnSpLocks/>
            </p:cNvCxnSpPr>
            <p:nvPr/>
          </p:nvCxnSpPr>
          <p:spPr>
            <a:xfrm>
              <a:off x="2428108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422DB31-434F-443C-A985-12B78E69BCD2}"/>
                </a:ext>
              </a:extLst>
            </p:cNvPr>
            <p:cNvCxnSpPr>
              <a:cxnSpLocks/>
            </p:cNvCxnSpPr>
            <p:nvPr/>
          </p:nvCxnSpPr>
          <p:spPr>
            <a:xfrm>
              <a:off x="255685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0093F2B-9121-473E-BE4C-DCD9BA4E9CD7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90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FD9D19AF-1064-41FB-8DD7-A19AB5B56996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32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E6506DC-F3CD-4089-9573-FA884B80C48F}"/>
                </a:ext>
              </a:extLst>
            </p:cNvPr>
            <p:cNvCxnSpPr>
              <a:cxnSpLocks/>
            </p:cNvCxnSpPr>
            <p:nvPr/>
          </p:nvCxnSpPr>
          <p:spPr>
            <a:xfrm>
              <a:off x="293828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87F5870-80AF-474A-9B29-AB3CCDB0897E}"/>
                </a:ext>
              </a:extLst>
            </p:cNvPr>
            <p:cNvCxnSpPr>
              <a:cxnSpLocks/>
            </p:cNvCxnSpPr>
            <p:nvPr/>
          </p:nvCxnSpPr>
          <p:spPr>
            <a:xfrm>
              <a:off x="306220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312E9D8-6D64-4E60-9CD2-9D2CFC18D3D8}"/>
                </a:ext>
              </a:extLst>
            </p:cNvPr>
            <p:cNvCxnSpPr>
              <a:cxnSpLocks/>
            </p:cNvCxnSpPr>
            <p:nvPr/>
          </p:nvCxnSpPr>
          <p:spPr>
            <a:xfrm>
              <a:off x="319167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61">
              <a:extLst>
                <a:ext uri="{FF2B5EF4-FFF2-40B4-BE49-F238E27FC236}">
                  <a16:creationId xmlns:a16="http://schemas.microsoft.com/office/drawing/2014/main" id="{A83AB787-AB6B-4189-8570-14874A0238F3}"/>
                </a:ext>
              </a:extLst>
            </p:cNvPr>
            <p:cNvSpPr/>
            <p:nvPr/>
          </p:nvSpPr>
          <p:spPr>
            <a:xfrm>
              <a:off x="3600132" y="1324164"/>
              <a:ext cx="462849" cy="133680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629 w 388793"/>
                <a:gd name="connsiteY3" fmla="*/ 88324 h 88362"/>
                <a:gd name="connsiteX4" fmla="*/ 0 w 388793"/>
                <a:gd name="connsiteY4" fmla="*/ 0 h 88362"/>
                <a:gd name="connsiteX0" fmla="*/ 0 w 388793"/>
                <a:gd name="connsiteY0" fmla="*/ 0 h 88549"/>
                <a:gd name="connsiteX1" fmla="*/ 266700 w 388793"/>
                <a:gd name="connsiteY1" fmla="*/ 0 h 88549"/>
                <a:gd name="connsiteX2" fmla="*/ 388793 w 388793"/>
                <a:gd name="connsiteY2" fmla="*/ 88362 h 88549"/>
                <a:gd name="connsiteX3" fmla="*/ 115489 w 388793"/>
                <a:gd name="connsiteY3" fmla="*/ 88549 h 88549"/>
                <a:gd name="connsiteX4" fmla="*/ 0 w 388793"/>
                <a:gd name="connsiteY4" fmla="*/ 0 h 8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793" h="88549">
                  <a:moveTo>
                    <a:pt x="0" y="0"/>
                  </a:moveTo>
                  <a:lnTo>
                    <a:pt x="266700" y="0"/>
                  </a:lnTo>
                  <a:lnTo>
                    <a:pt x="388793" y="88362"/>
                  </a:lnTo>
                  <a:lnTo>
                    <a:pt x="115489" y="8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20DFFCC-7140-41FC-BEC3-C7498CB7783A}"/>
                </a:ext>
              </a:extLst>
            </p:cNvPr>
            <p:cNvCxnSpPr>
              <a:cxnSpLocks/>
            </p:cNvCxnSpPr>
            <p:nvPr/>
          </p:nvCxnSpPr>
          <p:spPr>
            <a:xfrm>
              <a:off x="3982648" y="1453227"/>
              <a:ext cx="4099958" cy="0"/>
            </a:xfrm>
            <a:prstGeom prst="line">
              <a:avLst/>
            </a:prstGeom>
            <a:ln w="9525"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24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B4180FED-376F-40B3-AEAE-EFEF92408E26}"/>
                </a:ext>
              </a:extLst>
            </p:cNvPr>
            <p:cNvCxnSpPr>
              <a:cxnSpLocks/>
            </p:cNvCxnSpPr>
            <p:nvPr/>
          </p:nvCxnSpPr>
          <p:spPr>
            <a:xfrm>
              <a:off x="4068989" y="1414567"/>
              <a:ext cx="81286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61">
              <a:extLst>
                <a:ext uri="{FF2B5EF4-FFF2-40B4-BE49-F238E27FC236}">
                  <a16:creationId xmlns:a16="http://schemas.microsoft.com/office/drawing/2014/main" id="{219372C1-1C86-4407-AF65-75167E3443CD}"/>
                </a:ext>
              </a:extLst>
            </p:cNvPr>
            <p:cNvSpPr/>
            <p:nvPr/>
          </p:nvSpPr>
          <p:spPr>
            <a:xfrm>
              <a:off x="3979945" y="1331580"/>
              <a:ext cx="144863" cy="86102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25" h="92736">
                  <a:moveTo>
                    <a:pt x="0" y="79"/>
                  </a:moveTo>
                  <a:lnTo>
                    <a:pt x="70549" y="0"/>
                  </a:lnTo>
                  <a:lnTo>
                    <a:pt x="193725" y="92562"/>
                  </a:lnTo>
                  <a:lnTo>
                    <a:pt x="113370" y="9273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61">
              <a:extLst>
                <a:ext uri="{FF2B5EF4-FFF2-40B4-BE49-F238E27FC236}">
                  <a16:creationId xmlns:a16="http://schemas.microsoft.com/office/drawing/2014/main" id="{ADE8ADD1-2AFB-4F57-8D01-D756EB05C896}"/>
                </a:ext>
              </a:extLst>
            </p:cNvPr>
            <p:cNvSpPr/>
            <p:nvPr/>
          </p:nvSpPr>
          <p:spPr>
            <a:xfrm flipH="1">
              <a:off x="8257633" y="395423"/>
              <a:ext cx="279580" cy="202817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2057 h 73694"/>
                <a:gd name="connsiteX1" fmla="*/ 81416 w 167631"/>
                <a:gd name="connsiteY1" fmla="*/ 0 h 73694"/>
                <a:gd name="connsiteX2" fmla="*/ 167631 w 167631"/>
                <a:gd name="connsiteY2" fmla="*/ 73520 h 73694"/>
                <a:gd name="connsiteX3" fmla="*/ 87276 w 167631"/>
                <a:gd name="connsiteY3" fmla="*/ 73694 h 73694"/>
                <a:gd name="connsiteX4" fmla="*/ 0 w 167631"/>
                <a:gd name="connsiteY4" fmla="*/ 2057 h 7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31" h="73694">
                  <a:moveTo>
                    <a:pt x="0" y="2057"/>
                  </a:moveTo>
                  <a:lnTo>
                    <a:pt x="81416" y="0"/>
                  </a:lnTo>
                  <a:lnTo>
                    <a:pt x="167631" y="73520"/>
                  </a:lnTo>
                  <a:lnTo>
                    <a:pt x="87276" y="73694"/>
                  </a:lnTo>
                  <a:lnTo>
                    <a:pt x="0" y="20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61">
              <a:extLst>
                <a:ext uri="{FF2B5EF4-FFF2-40B4-BE49-F238E27FC236}">
                  <a16:creationId xmlns:a16="http://schemas.microsoft.com/office/drawing/2014/main" id="{9BE8BCEE-B905-43F5-AC2C-5DDCE368EBCC}"/>
                </a:ext>
              </a:extLst>
            </p:cNvPr>
            <p:cNvSpPr/>
            <p:nvPr/>
          </p:nvSpPr>
          <p:spPr>
            <a:xfrm flipH="1">
              <a:off x="8082606" y="401084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61">
              <a:extLst>
                <a:ext uri="{FF2B5EF4-FFF2-40B4-BE49-F238E27FC236}">
                  <a16:creationId xmlns:a16="http://schemas.microsoft.com/office/drawing/2014/main" id="{ED4BF864-871F-4441-AFBB-0444AF1DB23F}"/>
                </a:ext>
              </a:extLst>
            </p:cNvPr>
            <p:cNvSpPr/>
            <p:nvPr/>
          </p:nvSpPr>
          <p:spPr>
            <a:xfrm flipH="1">
              <a:off x="7895173" y="397061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F3879BC8-7883-4DA6-A070-D505EB9CCCBC}"/>
                </a:ext>
              </a:extLst>
            </p:cNvPr>
            <p:cNvSpPr txBox="1"/>
            <p:nvPr/>
          </p:nvSpPr>
          <p:spPr>
            <a:xfrm>
              <a:off x="4188599" y="759199"/>
              <a:ext cx="3471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骨骼自动绑定</a:t>
              </a: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180B3312-14FF-496C-96C5-C74D15300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4501" y="593459"/>
              <a:ext cx="4704029" cy="0"/>
            </a:xfrm>
            <a:prstGeom prst="line">
              <a:avLst/>
            </a:prstGeom>
            <a:ln w="9525">
              <a:gradFill>
                <a:gsLst>
                  <a:gs pos="0">
                    <a:schemeClr val="bg1"/>
                  </a:gs>
                  <a:gs pos="45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7A36852C-9D9D-4725-8F62-7F2004E5992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74661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E20A243-4A74-4304-BD32-CE0E674FFC8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44591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B27E54C7-F037-4382-B91F-DAC94985ED2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20379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4FD25402-7474-42EC-A7B7-7EEB81A3F7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93237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88BF648-1145-41FA-9998-2D8751C5F8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06448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47F848-E810-446E-805D-445155F5F7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94056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5A202F-C636-4268-8763-49C5AEA8B6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1109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0E3283-28DC-8971-E77D-F48C5C3EBFCE}"/>
              </a:ext>
            </a:extLst>
          </p:cNvPr>
          <p:cNvSpPr txBox="1"/>
          <p:nvPr/>
        </p:nvSpPr>
        <p:spPr>
          <a:xfrm>
            <a:off x="806674" y="2184205"/>
            <a:ext cx="333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C000"/>
                </a:solidFill>
              </a:rPr>
              <a:t>Three.js </a:t>
            </a:r>
            <a:r>
              <a:rPr lang="zh-CN" altLang="en-US" sz="2800" b="1" dirty="0">
                <a:solidFill>
                  <a:srgbClr val="FFC000"/>
                </a:solidFill>
              </a:rPr>
              <a:t>视频纹理：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6B3873-64D8-7876-F22F-45E00D5CC40B}"/>
              </a:ext>
            </a:extLst>
          </p:cNvPr>
          <p:cNvSpPr txBox="1"/>
          <p:nvPr/>
        </p:nvSpPr>
        <p:spPr>
          <a:xfrm>
            <a:off x="2613367" y="2763836"/>
            <a:ext cx="66431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'video'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"./resources/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烟花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.mp4"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autoplay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autoplay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VideoTexture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PlaneGeometry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videoMaterial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MeshBasicMaterial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texture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video.play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2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130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PengY</dc:creator>
  <cp:lastModifiedBy>H X</cp:lastModifiedBy>
  <cp:revision>1183</cp:revision>
  <dcterms:created xsi:type="dcterms:W3CDTF">2018-12-12T01:26:56Z</dcterms:created>
  <dcterms:modified xsi:type="dcterms:W3CDTF">2022-12-18T02:55:53Z</dcterms:modified>
</cp:coreProperties>
</file>