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68" r:id="rId2"/>
    <p:sldId id="670" r:id="rId3"/>
    <p:sldId id="684" r:id="rId4"/>
    <p:sldId id="683" r:id="rId5"/>
    <p:sldId id="672" r:id="rId6"/>
    <p:sldId id="682" r:id="rId7"/>
    <p:sldId id="674" r:id="rId8"/>
    <p:sldId id="673" r:id="rId9"/>
    <p:sldId id="678" r:id="rId10"/>
    <p:sldId id="675" r:id="rId11"/>
    <p:sldId id="677" r:id="rId12"/>
    <p:sldId id="679" r:id="rId13"/>
    <p:sldId id="680" r:id="rId14"/>
    <p:sldId id="68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 X" initials="HX" lastIdx="1" clrIdx="0">
    <p:extLst>
      <p:ext uri="{19B8F6BF-5375-455C-9EA6-DF929625EA0E}">
        <p15:presenceInfo xmlns:p15="http://schemas.microsoft.com/office/powerpoint/2012/main" userId="33c19c47769ed9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09FC9-6FD0-4783-A630-3A24451A6AE7}" type="datetimeFigureOut">
              <a:rPr lang="zh-CN" altLang="en-US" smtClean="0"/>
              <a:t>2022-12-18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606E2-433E-4630-AEC6-63683D1DFE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9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5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04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0EA71D5-7D0C-457F-9ABF-6083BB8E20F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208883-2DBF-4DBE-657D-D693EF3B3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88B7F3D-9E55-8ADA-C089-B769780FACFE}"/>
              </a:ext>
            </a:extLst>
          </p:cNvPr>
          <p:cNvSpPr txBox="1"/>
          <p:nvPr/>
        </p:nvSpPr>
        <p:spPr>
          <a:xfrm>
            <a:off x="7514201" y="5313157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B0F0"/>
                </a:solidFill>
              </a:rPr>
              <a:t>20:00 </a:t>
            </a:r>
            <a:r>
              <a:rPr lang="zh-CN" altLang="en-US" sz="3200" b="1" dirty="0">
                <a:solidFill>
                  <a:srgbClr val="00B0F0"/>
                </a:solidFill>
              </a:rPr>
              <a:t>开课</a:t>
            </a:r>
          </a:p>
        </p:txBody>
      </p:sp>
    </p:spTree>
    <p:extLst>
      <p:ext uri="{BB962C8B-B14F-4D97-AF65-F5344CB8AC3E}">
        <p14:creationId xmlns:p14="http://schemas.microsoft.com/office/powerpoint/2010/main" val="286541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7CEAD7-F14E-48A4-A660-8468F700BDB7}"/>
              </a:ext>
            </a:extLst>
          </p:cNvPr>
          <p:cNvGrpSpPr/>
          <p:nvPr/>
        </p:nvGrpSpPr>
        <p:grpSpPr>
          <a:xfrm>
            <a:off x="447768" y="395184"/>
            <a:ext cx="10989159" cy="1062421"/>
            <a:chOff x="391260" y="395423"/>
            <a:chExt cx="10989159" cy="1062421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82C57C7-B520-4928-92DA-51591D975D55}"/>
                </a:ext>
              </a:extLst>
            </p:cNvPr>
            <p:cNvCxnSpPr>
              <a:cxnSpLocks/>
            </p:cNvCxnSpPr>
            <p:nvPr/>
          </p:nvCxnSpPr>
          <p:spPr>
            <a:xfrm>
              <a:off x="391260" y="1045633"/>
              <a:ext cx="2974204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0258EBA-E5D7-4D02-9D5F-76A1D9FDFD43}"/>
                </a:ext>
              </a:extLst>
            </p:cNvPr>
            <p:cNvCxnSpPr>
              <a:cxnSpLocks/>
            </p:cNvCxnSpPr>
            <p:nvPr/>
          </p:nvCxnSpPr>
          <p:spPr>
            <a:xfrm>
              <a:off x="8695963" y="1190994"/>
              <a:ext cx="2684456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D39CC0E-FC4E-4645-A46D-22F820FDAA89}"/>
                </a:ext>
              </a:extLst>
            </p:cNvPr>
            <p:cNvCxnSpPr>
              <a:cxnSpLocks/>
            </p:cNvCxnSpPr>
            <p:nvPr/>
          </p:nvCxnSpPr>
          <p:spPr>
            <a:xfrm>
              <a:off x="1908600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809003A-49E5-44B6-AFA8-BE1624561E80}"/>
                </a:ext>
              </a:extLst>
            </p:cNvPr>
            <p:cNvCxnSpPr>
              <a:cxnSpLocks/>
            </p:cNvCxnSpPr>
            <p:nvPr/>
          </p:nvCxnSpPr>
          <p:spPr>
            <a:xfrm>
              <a:off x="2040407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719C2EB-5E9A-4D39-9BAC-49999515A996}"/>
                </a:ext>
              </a:extLst>
            </p:cNvPr>
            <p:cNvCxnSpPr>
              <a:cxnSpLocks/>
            </p:cNvCxnSpPr>
            <p:nvPr/>
          </p:nvCxnSpPr>
          <p:spPr>
            <a:xfrm>
              <a:off x="2171492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5F489C7-3B72-473D-8C7C-6A44D24427DF}"/>
                </a:ext>
              </a:extLst>
            </p:cNvPr>
            <p:cNvCxnSpPr>
              <a:cxnSpLocks/>
            </p:cNvCxnSpPr>
            <p:nvPr/>
          </p:nvCxnSpPr>
          <p:spPr>
            <a:xfrm>
              <a:off x="229863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D3C54E4-95FB-41AB-B26A-60EE05AD827A}"/>
                </a:ext>
              </a:extLst>
            </p:cNvPr>
            <p:cNvCxnSpPr>
              <a:cxnSpLocks/>
            </p:cNvCxnSpPr>
            <p:nvPr/>
          </p:nvCxnSpPr>
          <p:spPr>
            <a:xfrm>
              <a:off x="2428108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422DB31-434F-443C-A985-12B78E69BCD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85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0093F2B-9121-473E-BE4C-DCD9BA4E9CD7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90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FD9D19AF-1064-41FB-8DD7-A19AB5B56996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32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E6506DC-F3CD-4089-9573-FA884B80C48F}"/>
                </a:ext>
              </a:extLst>
            </p:cNvPr>
            <p:cNvCxnSpPr>
              <a:cxnSpLocks/>
            </p:cNvCxnSpPr>
            <p:nvPr/>
          </p:nvCxnSpPr>
          <p:spPr>
            <a:xfrm>
              <a:off x="293828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87F5870-80AF-474A-9B29-AB3CCDB0897E}"/>
                </a:ext>
              </a:extLst>
            </p:cNvPr>
            <p:cNvCxnSpPr>
              <a:cxnSpLocks/>
            </p:cNvCxnSpPr>
            <p:nvPr/>
          </p:nvCxnSpPr>
          <p:spPr>
            <a:xfrm>
              <a:off x="306220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312E9D8-6D64-4E60-9CD2-9D2CFC18D3D8}"/>
                </a:ext>
              </a:extLst>
            </p:cNvPr>
            <p:cNvCxnSpPr>
              <a:cxnSpLocks/>
            </p:cNvCxnSpPr>
            <p:nvPr/>
          </p:nvCxnSpPr>
          <p:spPr>
            <a:xfrm>
              <a:off x="319167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61">
              <a:extLst>
                <a:ext uri="{FF2B5EF4-FFF2-40B4-BE49-F238E27FC236}">
                  <a16:creationId xmlns:a16="http://schemas.microsoft.com/office/drawing/2014/main" id="{A83AB787-AB6B-4189-8570-14874A0238F3}"/>
                </a:ext>
              </a:extLst>
            </p:cNvPr>
            <p:cNvSpPr/>
            <p:nvPr/>
          </p:nvSpPr>
          <p:spPr>
            <a:xfrm>
              <a:off x="3600132" y="1324164"/>
              <a:ext cx="462849" cy="133680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629 w 388793"/>
                <a:gd name="connsiteY3" fmla="*/ 88324 h 88362"/>
                <a:gd name="connsiteX4" fmla="*/ 0 w 388793"/>
                <a:gd name="connsiteY4" fmla="*/ 0 h 88362"/>
                <a:gd name="connsiteX0" fmla="*/ 0 w 388793"/>
                <a:gd name="connsiteY0" fmla="*/ 0 h 88549"/>
                <a:gd name="connsiteX1" fmla="*/ 266700 w 388793"/>
                <a:gd name="connsiteY1" fmla="*/ 0 h 88549"/>
                <a:gd name="connsiteX2" fmla="*/ 388793 w 388793"/>
                <a:gd name="connsiteY2" fmla="*/ 88362 h 88549"/>
                <a:gd name="connsiteX3" fmla="*/ 115489 w 388793"/>
                <a:gd name="connsiteY3" fmla="*/ 88549 h 88549"/>
                <a:gd name="connsiteX4" fmla="*/ 0 w 388793"/>
                <a:gd name="connsiteY4" fmla="*/ 0 h 8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93" h="88549">
                  <a:moveTo>
                    <a:pt x="0" y="0"/>
                  </a:moveTo>
                  <a:lnTo>
                    <a:pt x="266700" y="0"/>
                  </a:lnTo>
                  <a:lnTo>
                    <a:pt x="388793" y="88362"/>
                  </a:lnTo>
                  <a:lnTo>
                    <a:pt x="115489" y="8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20DFFCC-7140-41FC-BEC3-C7498CB7783A}"/>
                </a:ext>
              </a:extLst>
            </p:cNvPr>
            <p:cNvCxnSpPr>
              <a:cxnSpLocks/>
            </p:cNvCxnSpPr>
            <p:nvPr/>
          </p:nvCxnSpPr>
          <p:spPr>
            <a:xfrm>
              <a:off x="3982648" y="1453227"/>
              <a:ext cx="4099958" cy="0"/>
            </a:xfrm>
            <a:prstGeom prst="line">
              <a:avLst/>
            </a:prstGeom>
            <a:ln w="9525"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24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4180FED-376F-40B3-AEAE-EFEF92408E26}"/>
                </a:ext>
              </a:extLst>
            </p:cNvPr>
            <p:cNvCxnSpPr>
              <a:cxnSpLocks/>
            </p:cNvCxnSpPr>
            <p:nvPr/>
          </p:nvCxnSpPr>
          <p:spPr>
            <a:xfrm>
              <a:off x="4068989" y="1414567"/>
              <a:ext cx="81286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61">
              <a:extLst>
                <a:ext uri="{FF2B5EF4-FFF2-40B4-BE49-F238E27FC236}">
                  <a16:creationId xmlns:a16="http://schemas.microsoft.com/office/drawing/2014/main" id="{219372C1-1C86-4407-AF65-75167E3443CD}"/>
                </a:ext>
              </a:extLst>
            </p:cNvPr>
            <p:cNvSpPr/>
            <p:nvPr/>
          </p:nvSpPr>
          <p:spPr>
            <a:xfrm>
              <a:off x="3979945" y="1331580"/>
              <a:ext cx="144863" cy="86102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25" h="92736">
                  <a:moveTo>
                    <a:pt x="0" y="79"/>
                  </a:moveTo>
                  <a:lnTo>
                    <a:pt x="70549" y="0"/>
                  </a:lnTo>
                  <a:lnTo>
                    <a:pt x="193725" y="92562"/>
                  </a:lnTo>
                  <a:lnTo>
                    <a:pt x="113370" y="9273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61">
              <a:extLst>
                <a:ext uri="{FF2B5EF4-FFF2-40B4-BE49-F238E27FC236}">
                  <a16:creationId xmlns:a16="http://schemas.microsoft.com/office/drawing/2014/main" id="{ADE8ADD1-2AFB-4F57-8D01-D756EB05C896}"/>
                </a:ext>
              </a:extLst>
            </p:cNvPr>
            <p:cNvSpPr/>
            <p:nvPr/>
          </p:nvSpPr>
          <p:spPr>
            <a:xfrm flipH="1">
              <a:off x="8257633" y="395423"/>
              <a:ext cx="279580" cy="202817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2057 h 73694"/>
                <a:gd name="connsiteX1" fmla="*/ 81416 w 167631"/>
                <a:gd name="connsiteY1" fmla="*/ 0 h 73694"/>
                <a:gd name="connsiteX2" fmla="*/ 167631 w 167631"/>
                <a:gd name="connsiteY2" fmla="*/ 73520 h 73694"/>
                <a:gd name="connsiteX3" fmla="*/ 87276 w 167631"/>
                <a:gd name="connsiteY3" fmla="*/ 73694 h 73694"/>
                <a:gd name="connsiteX4" fmla="*/ 0 w 167631"/>
                <a:gd name="connsiteY4" fmla="*/ 2057 h 7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1" h="73694">
                  <a:moveTo>
                    <a:pt x="0" y="2057"/>
                  </a:moveTo>
                  <a:lnTo>
                    <a:pt x="81416" y="0"/>
                  </a:lnTo>
                  <a:lnTo>
                    <a:pt x="167631" y="73520"/>
                  </a:lnTo>
                  <a:lnTo>
                    <a:pt x="87276" y="73694"/>
                  </a:lnTo>
                  <a:lnTo>
                    <a:pt x="0" y="20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61">
              <a:extLst>
                <a:ext uri="{FF2B5EF4-FFF2-40B4-BE49-F238E27FC236}">
                  <a16:creationId xmlns:a16="http://schemas.microsoft.com/office/drawing/2014/main" id="{9BE8BCEE-B905-43F5-AC2C-5DDCE368EBCC}"/>
                </a:ext>
              </a:extLst>
            </p:cNvPr>
            <p:cNvSpPr/>
            <p:nvPr/>
          </p:nvSpPr>
          <p:spPr>
            <a:xfrm flipH="1">
              <a:off x="8082606" y="401084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61">
              <a:extLst>
                <a:ext uri="{FF2B5EF4-FFF2-40B4-BE49-F238E27FC236}">
                  <a16:creationId xmlns:a16="http://schemas.microsoft.com/office/drawing/2014/main" id="{ED4BF864-871F-4441-AFBB-0444AF1DB23F}"/>
                </a:ext>
              </a:extLst>
            </p:cNvPr>
            <p:cNvSpPr/>
            <p:nvPr/>
          </p:nvSpPr>
          <p:spPr>
            <a:xfrm flipH="1">
              <a:off x="7895173" y="397061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3879BC8-7883-4DA6-A070-D505EB9CCCBC}"/>
                </a:ext>
              </a:extLst>
            </p:cNvPr>
            <p:cNvSpPr txBox="1"/>
            <p:nvPr/>
          </p:nvSpPr>
          <p:spPr>
            <a:xfrm>
              <a:off x="4188599" y="759199"/>
              <a:ext cx="3471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pc="300" dirty="0" err="1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crossPlay</a:t>
              </a:r>
              <a:endParaRPr lang="en-US" altLang="zh-CN" sz="2800" b="1" spc="3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180B3312-14FF-496C-96C5-C74D15300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4501" y="593459"/>
              <a:ext cx="4704029" cy="0"/>
            </a:xfrm>
            <a:prstGeom prst="line">
              <a:avLst/>
            </a:prstGeom>
            <a:ln w="9525">
              <a:gradFill>
                <a:gsLst>
                  <a:gs pos="0">
                    <a:schemeClr val="bg1"/>
                  </a:gs>
                  <a:gs pos="45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7A36852C-9D9D-4725-8F62-7F2004E599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74661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E20A243-4A74-4304-BD32-CE0E674FFC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4591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B27E54C7-F037-4382-B91F-DAC94985ED2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20379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4FD25402-7474-42EC-A7B7-7EEB81A3F7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93237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88BF648-1145-41FA-9998-2D8751C5F8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6448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47F848-E810-446E-805D-445155F5F7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94056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5A202F-C636-4268-8763-49C5AEA8B6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109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3BA2E537-CE03-F527-9AB6-61EE72D94AA8}"/>
              </a:ext>
            </a:extLst>
          </p:cNvPr>
          <p:cNvSpPr txBox="1"/>
          <p:nvPr/>
        </p:nvSpPr>
        <p:spPr>
          <a:xfrm>
            <a:off x="2787152" y="3131842"/>
            <a:ext cx="4897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crossPlay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curAction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newAction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curAction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fadeOut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newAction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newAction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setEffectiveWeight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newAction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newAction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fadeIn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A7F3E-866A-4683-4991-856E29AFB038}"/>
              </a:ext>
            </a:extLst>
          </p:cNvPr>
          <p:cNvSpPr txBox="1"/>
          <p:nvPr/>
        </p:nvSpPr>
        <p:spPr>
          <a:xfrm>
            <a:off x="484674" y="226745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渐变切换动画工具函数：</a:t>
            </a:r>
            <a:endParaRPr lang="en-US" altLang="zh-CN" sz="2400" b="1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1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7CEAD7-F14E-48A4-A660-8468F700BDB7}"/>
              </a:ext>
            </a:extLst>
          </p:cNvPr>
          <p:cNvGrpSpPr/>
          <p:nvPr/>
        </p:nvGrpSpPr>
        <p:grpSpPr>
          <a:xfrm>
            <a:off x="447768" y="395184"/>
            <a:ext cx="10989159" cy="1062421"/>
            <a:chOff x="391260" y="395423"/>
            <a:chExt cx="10989159" cy="1062421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82C57C7-B520-4928-92DA-51591D975D55}"/>
                </a:ext>
              </a:extLst>
            </p:cNvPr>
            <p:cNvCxnSpPr>
              <a:cxnSpLocks/>
            </p:cNvCxnSpPr>
            <p:nvPr/>
          </p:nvCxnSpPr>
          <p:spPr>
            <a:xfrm>
              <a:off x="391260" y="1045633"/>
              <a:ext cx="2974204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0258EBA-E5D7-4D02-9D5F-76A1D9FDFD43}"/>
                </a:ext>
              </a:extLst>
            </p:cNvPr>
            <p:cNvCxnSpPr>
              <a:cxnSpLocks/>
            </p:cNvCxnSpPr>
            <p:nvPr/>
          </p:nvCxnSpPr>
          <p:spPr>
            <a:xfrm>
              <a:off x="8695963" y="1190994"/>
              <a:ext cx="2684456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D39CC0E-FC4E-4645-A46D-22F820FDAA89}"/>
                </a:ext>
              </a:extLst>
            </p:cNvPr>
            <p:cNvCxnSpPr>
              <a:cxnSpLocks/>
            </p:cNvCxnSpPr>
            <p:nvPr/>
          </p:nvCxnSpPr>
          <p:spPr>
            <a:xfrm>
              <a:off x="1908600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809003A-49E5-44B6-AFA8-BE1624561E80}"/>
                </a:ext>
              </a:extLst>
            </p:cNvPr>
            <p:cNvCxnSpPr>
              <a:cxnSpLocks/>
            </p:cNvCxnSpPr>
            <p:nvPr/>
          </p:nvCxnSpPr>
          <p:spPr>
            <a:xfrm>
              <a:off x="2040407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719C2EB-5E9A-4D39-9BAC-49999515A996}"/>
                </a:ext>
              </a:extLst>
            </p:cNvPr>
            <p:cNvCxnSpPr>
              <a:cxnSpLocks/>
            </p:cNvCxnSpPr>
            <p:nvPr/>
          </p:nvCxnSpPr>
          <p:spPr>
            <a:xfrm>
              <a:off x="2171492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5F489C7-3B72-473D-8C7C-6A44D24427DF}"/>
                </a:ext>
              </a:extLst>
            </p:cNvPr>
            <p:cNvCxnSpPr>
              <a:cxnSpLocks/>
            </p:cNvCxnSpPr>
            <p:nvPr/>
          </p:nvCxnSpPr>
          <p:spPr>
            <a:xfrm>
              <a:off x="229863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D3C54E4-95FB-41AB-B26A-60EE05AD827A}"/>
                </a:ext>
              </a:extLst>
            </p:cNvPr>
            <p:cNvCxnSpPr>
              <a:cxnSpLocks/>
            </p:cNvCxnSpPr>
            <p:nvPr/>
          </p:nvCxnSpPr>
          <p:spPr>
            <a:xfrm>
              <a:off x="2428108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422DB31-434F-443C-A985-12B78E69BCD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85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0093F2B-9121-473E-BE4C-DCD9BA4E9CD7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90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FD9D19AF-1064-41FB-8DD7-A19AB5B56996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32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E6506DC-F3CD-4089-9573-FA884B80C48F}"/>
                </a:ext>
              </a:extLst>
            </p:cNvPr>
            <p:cNvCxnSpPr>
              <a:cxnSpLocks/>
            </p:cNvCxnSpPr>
            <p:nvPr/>
          </p:nvCxnSpPr>
          <p:spPr>
            <a:xfrm>
              <a:off x="293828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87F5870-80AF-474A-9B29-AB3CCDB0897E}"/>
                </a:ext>
              </a:extLst>
            </p:cNvPr>
            <p:cNvCxnSpPr>
              <a:cxnSpLocks/>
            </p:cNvCxnSpPr>
            <p:nvPr/>
          </p:nvCxnSpPr>
          <p:spPr>
            <a:xfrm>
              <a:off x="306220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312E9D8-6D64-4E60-9CD2-9D2CFC18D3D8}"/>
                </a:ext>
              </a:extLst>
            </p:cNvPr>
            <p:cNvCxnSpPr>
              <a:cxnSpLocks/>
            </p:cNvCxnSpPr>
            <p:nvPr/>
          </p:nvCxnSpPr>
          <p:spPr>
            <a:xfrm>
              <a:off x="319167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61">
              <a:extLst>
                <a:ext uri="{FF2B5EF4-FFF2-40B4-BE49-F238E27FC236}">
                  <a16:creationId xmlns:a16="http://schemas.microsoft.com/office/drawing/2014/main" id="{A83AB787-AB6B-4189-8570-14874A0238F3}"/>
                </a:ext>
              </a:extLst>
            </p:cNvPr>
            <p:cNvSpPr/>
            <p:nvPr/>
          </p:nvSpPr>
          <p:spPr>
            <a:xfrm>
              <a:off x="3600132" y="1324164"/>
              <a:ext cx="462849" cy="133680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629 w 388793"/>
                <a:gd name="connsiteY3" fmla="*/ 88324 h 88362"/>
                <a:gd name="connsiteX4" fmla="*/ 0 w 388793"/>
                <a:gd name="connsiteY4" fmla="*/ 0 h 88362"/>
                <a:gd name="connsiteX0" fmla="*/ 0 w 388793"/>
                <a:gd name="connsiteY0" fmla="*/ 0 h 88549"/>
                <a:gd name="connsiteX1" fmla="*/ 266700 w 388793"/>
                <a:gd name="connsiteY1" fmla="*/ 0 h 88549"/>
                <a:gd name="connsiteX2" fmla="*/ 388793 w 388793"/>
                <a:gd name="connsiteY2" fmla="*/ 88362 h 88549"/>
                <a:gd name="connsiteX3" fmla="*/ 115489 w 388793"/>
                <a:gd name="connsiteY3" fmla="*/ 88549 h 88549"/>
                <a:gd name="connsiteX4" fmla="*/ 0 w 388793"/>
                <a:gd name="connsiteY4" fmla="*/ 0 h 8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93" h="88549">
                  <a:moveTo>
                    <a:pt x="0" y="0"/>
                  </a:moveTo>
                  <a:lnTo>
                    <a:pt x="266700" y="0"/>
                  </a:lnTo>
                  <a:lnTo>
                    <a:pt x="388793" y="88362"/>
                  </a:lnTo>
                  <a:lnTo>
                    <a:pt x="115489" y="8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20DFFCC-7140-41FC-BEC3-C7498CB7783A}"/>
                </a:ext>
              </a:extLst>
            </p:cNvPr>
            <p:cNvCxnSpPr>
              <a:cxnSpLocks/>
            </p:cNvCxnSpPr>
            <p:nvPr/>
          </p:nvCxnSpPr>
          <p:spPr>
            <a:xfrm>
              <a:off x="3982648" y="1453227"/>
              <a:ext cx="4099958" cy="0"/>
            </a:xfrm>
            <a:prstGeom prst="line">
              <a:avLst/>
            </a:prstGeom>
            <a:ln w="9525"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24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4180FED-376F-40B3-AEAE-EFEF92408E26}"/>
                </a:ext>
              </a:extLst>
            </p:cNvPr>
            <p:cNvCxnSpPr>
              <a:cxnSpLocks/>
            </p:cNvCxnSpPr>
            <p:nvPr/>
          </p:nvCxnSpPr>
          <p:spPr>
            <a:xfrm>
              <a:off x="4068989" y="1414567"/>
              <a:ext cx="81286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61">
              <a:extLst>
                <a:ext uri="{FF2B5EF4-FFF2-40B4-BE49-F238E27FC236}">
                  <a16:creationId xmlns:a16="http://schemas.microsoft.com/office/drawing/2014/main" id="{219372C1-1C86-4407-AF65-75167E3443CD}"/>
                </a:ext>
              </a:extLst>
            </p:cNvPr>
            <p:cNvSpPr/>
            <p:nvPr/>
          </p:nvSpPr>
          <p:spPr>
            <a:xfrm>
              <a:off x="3979945" y="1331580"/>
              <a:ext cx="144863" cy="86102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25" h="92736">
                  <a:moveTo>
                    <a:pt x="0" y="79"/>
                  </a:moveTo>
                  <a:lnTo>
                    <a:pt x="70549" y="0"/>
                  </a:lnTo>
                  <a:lnTo>
                    <a:pt x="193725" y="92562"/>
                  </a:lnTo>
                  <a:lnTo>
                    <a:pt x="113370" y="9273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61">
              <a:extLst>
                <a:ext uri="{FF2B5EF4-FFF2-40B4-BE49-F238E27FC236}">
                  <a16:creationId xmlns:a16="http://schemas.microsoft.com/office/drawing/2014/main" id="{ADE8ADD1-2AFB-4F57-8D01-D756EB05C896}"/>
                </a:ext>
              </a:extLst>
            </p:cNvPr>
            <p:cNvSpPr/>
            <p:nvPr/>
          </p:nvSpPr>
          <p:spPr>
            <a:xfrm flipH="1">
              <a:off x="8257633" y="395423"/>
              <a:ext cx="279580" cy="202817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2057 h 73694"/>
                <a:gd name="connsiteX1" fmla="*/ 81416 w 167631"/>
                <a:gd name="connsiteY1" fmla="*/ 0 h 73694"/>
                <a:gd name="connsiteX2" fmla="*/ 167631 w 167631"/>
                <a:gd name="connsiteY2" fmla="*/ 73520 h 73694"/>
                <a:gd name="connsiteX3" fmla="*/ 87276 w 167631"/>
                <a:gd name="connsiteY3" fmla="*/ 73694 h 73694"/>
                <a:gd name="connsiteX4" fmla="*/ 0 w 167631"/>
                <a:gd name="connsiteY4" fmla="*/ 2057 h 7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1" h="73694">
                  <a:moveTo>
                    <a:pt x="0" y="2057"/>
                  </a:moveTo>
                  <a:lnTo>
                    <a:pt x="81416" y="0"/>
                  </a:lnTo>
                  <a:lnTo>
                    <a:pt x="167631" y="73520"/>
                  </a:lnTo>
                  <a:lnTo>
                    <a:pt x="87276" y="73694"/>
                  </a:lnTo>
                  <a:lnTo>
                    <a:pt x="0" y="20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61">
              <a:extLst>
                <a:ext uri="{FF2B5EF4-FFF2-40B4-BE49-F238E27FC236}">
                  <a16:creationId xmlns:a16="http://schemas.microsoft.com/office/drawing/2014/main" id="{9BE8BCEE-B905-43F5-AC2C-5DDCE368EBCC}"/>
                </a:ext>
              </a:extLst>
            </p:cNvPr>
            <p:cNvSpPr/>
            <p:nvPr/>
          </p:nvSpPr>
          <p:spPr>
            <a:xfrm flipH="1">
              <a:off x="8082606" y="401084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61">
              <a:extLst>
                <a:ext uri="{FF2B5EF4-FFF2-40B4-BE49-F238E27FC236}">
                  <a16:creationId xmlns:a16="http://schemas.microsoft.com/office/drawing/2014/main" id="{ED4BF864-871F-4441-AFBB-0444AF1DB23F}"/>
                </a:ext>
              </a:extLst>
            </p:cNvPr>
            <p:cNvSpPr/>
            <p:nvPr/>
          </p:nvSpPr>
          <p:spPr>
            <a:xfrm flipH="1">
              <a:off x="7895173" y="397061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3879BC8-7883-4DA6-A070-D505EB9CCCBC}"/>
                </a:ext>
              </a:extLst>
            </p:cNvPr>
            <p:cNvSpPr txBox="1"/>
            <p:nvPr/>
          </p:nvSpPr>
          <p:spPr>
            <a:xfrm>
              <a:off x="4188599" y="759199"/>
              <a:ext cx="3471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射线碰撞</a:t>
              </a:r>
              <a:endParaRPr lang="en-US" altLang="zh-CN" sz="2800" b="1" spc="3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180B3312-14FF-496C-96C5-C74D15300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4501" y="593459"/>
              <a:ext cx="4704029" cy="0"/>
            </a:xfrm>
            <a:prstGeom prst="line">
              <a:avLst/>
            </a:prstGeom>
            <a:ln w="9525">
              <a:gradFill>
                <a:gsLst>
                  <a:gs pos="0">
                    <a:schemeClr val="bg1"/>
                  </a:gs>
                  <a:gs pos="45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7A36852C-9D9D-4725-8F62-7F2004E599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74661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E20A243-4A74-4304-BD32-CE0E674FFC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4591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B27E54C7-F037-4382-B91F-DAC94985ED2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20379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4FD25402-7474-42EC-A7B7-7EEB81A3F7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93237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88BF648-1145-41FA-9998-2D8751C5F8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6448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47F848-E810-446E-805D-445155F5F7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94056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5A202F-C636-4268-8763-49C5AEA8B6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109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6856BEE-E60C-F9DC-82D4-7ACAEDE00E5D}"/>
              </a:ext>
            </a:extLst>
          </p:cNvPr>
          <p:cNvSpPr txBox="1"/>
          <p:nvPr/>
        </p:nvSpPr>
        <p:spPr>
          <a:xfrm>
            <a:off x="287819" y="1471379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THREE.Raycaster</a:t>
            </a:r>
            <a:r>
              <a:rPr lang="zh-CN" altLang="en-US" sz="24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实现角色碰撞检测</a:t>
            </a:r>
            <a:r>
              <a:rPr lang="en-US" altLang="zh-CN" sz="24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E47AC3-616E-0332-FB1A-E86E4AA44D22}"/>
              </a:ext>
            </a:extLst>
          </p:cNvPr>
          <p:cNvSpPr txBox="1"/>
          <p:nvPr/>
        </p:nvSpPr>
        <p:spPr>
          <a:xfrm>
            <a:off x="-81607" y="1953374"/>
            <a:ext cx="100399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curPos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playerMesh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playerMesh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translateZ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frontPos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playerMesh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playerMesh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translateZ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frontVector3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frontPos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curPos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raycasterFront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Raycaster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playerMesh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playerHalfHeight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frontVector3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collisionResultsFrontObjs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raycasterFront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intersectObjects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collisionResultsFrontObjs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collisionResultsFrontObjs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C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collisionResultsFrontObjs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playerMesh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translateZ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deltaTime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BA1774-441C-16BB-3B0D-69D36143C511}"/>
              </a:ext>
            </a:extLst>
          </p:cNvPr>
          <p:cNvSpPr txBox="1"/>
          <p:nvPr/>
        </p:nvSpPr>
        <p:spPr>
          <a:xfrm>
            <a:off x="5867281" y="4693742"/>
            <a:ext cx="6174418" cy="203132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deltaTime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animate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animate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deltaTime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getDelta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1585DA-E033-F48B-6A42-875122A745DE}"/>
              </a:ext>
            </a:extLst>
          </p:cNvPr>
          <p:cNvSpPr txBox="1"/>
          <p:nvPr/>
        </p:nvSpPr>
        <p:spPr>
          <a:xfrm>
            <a:off x="2700259" y="528652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优化角色移动流畅度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16DFB98-16CD-360C-E87C-C39C4DF57213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3497802" y="4811697"/>
            <a:ext cx="333536" cy="474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A9C5460-7C71-CB8F-F515-612E759CD4D5}"/>
              </a:ext>
            </a:extLst>
          </p:cNvPr>
          <p:cNvCxnSpPr>
            <a:cxnSpLocks/>
          </p:cNvCxnSpPr>
          <p:nvPr/>
        </p:nvCxnSpPr>
        <p:spPr>
          <a:xfrm flipH="1" flipV="1">
            <a:off x="4361100" y="5655855"/>
            <a:ext cx="1418263" cy="477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6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7CEAD7-F14E-48A4-A660-8468F700BDB7}"/>
              </a:ext>
            </a:extLst>
          </p:cNvPr>
          <p:cNvGrpSpPr/>
          <p:nvPr/>
        </p:nvGrpSpPr>
        <p:grpSpPr>
          <a:xfrm>
            <a:off x="447768" y="395184"/>
            <a:ext cx="10989159" cy="1062421"/>
            <a:chOff x="391260" y="395423"/>
            <a:chExt cx="10989159" cy="1062421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82C57C7-B520-4928-92DA-51591D975D55}"/>
                </a:ext>
              </a:extLst>
            </p:cNvPr>
            <p:cNvCxnSpPr>
              <a:cxnSpLocks/>
            </p:cNvCxnSpPr>
            <p:nvPr/>
          </p:nvCxnSpPr>
          <p:spPr>
            <a:xfrm>
              <a:off x="391260" y="1045633"/>
              <a:ext cx="2974204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0258EBA-E5D7-4D02-9D5F-76A1D9FDFD43}"/>
                </a:ext>
              </a:extLst>
            </p:cNvPr>
            <p:cNvCxnSpPr>
              <a:cxnSpLocks/>
            </p:cNvCxnSpPr>
            <p:nvPr/>
          </p:nvCxnSpPr>
          <p:spPr>
            <a:xfrm>
              <a:off x="8695963" y="1190994"/>
              <a:ext cx="2684456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D39CC0E-FC4E-4645-A46D-22F820FDAA89}"/>
                </a:ext>
              </a:extLst>
            </p:cNvPr>
            <p:cNvCxnSpPr>
              <a:cxnSpLocks/>
            </p:cNvCxnSpPr>
            <p:nvPr/>
          </p:nvCxnSpPr>
          <p:spPr>
            <a:xfrm>
              <a:off x="1908600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809003A-49E5-44B6-AFA8-BE1624561E80}"/>
                </a:ext>
              </a:extLst>
            </p:cNvPr>
            <p:cNvCxnSpPr>
              <a:cxnSpLocks/>
            </p:cNvCxnSpPr>
            <p:nvPr/>
          </p:nvCxnSpPr>
          <p:spPr>
            <a:xfrm>
              <a:off x="2040407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719C2EB-5E9A-4D39-9BAC-49999515A996}"/>
                </a:ext>
              </a:extLst>
            </p:cNvPr>
            <p:cNvCxnSpPr>
              <a:cxnSpLocks/>
            </p:cNvCxnSpPr>
            <p:nvPr/>
          </p:nvCxnSpPr>
          <p:spPr>
            <a:xfrm>
              <a:off x="2171492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5F489C7-3B72-473D-8C7C-6A44D24427DF}"/>
                </a:ext>
              </a:extLst>
            </p:cNvPr>
            <p:cNvCxnSpPr>
              <a:cxnSpLocks/>
            </p:cNvCxnSpPr>
            <p:nvPr/>
          </p:nvCxnSpPr>
          <p:spPr>
            <a:xfrm>
              <a:off x="229863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D3C54E4-95FB-41AB-B26A-60EE05AD827A}"/>
                </a:ext>
              </a:extLst>
            </p:cNvPr>
            <p:cNvCxnSpPr>
              <a:cxnSpLocks/>
            </p:cNvCxnSpPr>
            <p:nvPr/>
          </p:nvCxnSpPr>
          <p:spPr>
            <a:xfrm>
              <a:off x="2428108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422DB31-434F-443C-A985-12B78E69BCD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85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0093F2B-9121-473E-BE4C-DCD9BA4E9CD7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90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FD9D19AF-1064-41FB-8DD7-A19AB5B56996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32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E6506DC-F3CD-4089-9573-FA884B80C48F}"/>
                </a:ext>
              </a:extLst>
            </p:cNvPr>
            <p:cNvCxnSpPr>
              <a:cxnSpLocks/>
            </p:cNvCxnSpPr>
            <p:nvPr/>
          </p:nvCxnSpPr>
          <p:spPr>
            <a:xfrm>
              <a:off x="293828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87F5870-80AF-474A-9B29-AB3CCDB0897E}"/>
                </a:ext>
              </a:extLst>
            </p:cNvPr>
            <p:cNvCxnSpPr>
              <a:cxnSpLocks/>
            </p:cNvCxnSpPr>
            <p:nvPr/>
          </p:nvCxnSpPr>
          <p:spPr>
            <a:xfrm>
              <a:off x="306220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312E9D8-6D64-4E60-9CD2-9D2CFC18D3D8}"/>
                </a:ext>
              </a:extLst>
            </p:cNvPr>
            <p:cNvCxnSpPr>
              <a:cxnSpLocks/>
            </p:cNvCxnSpPr>
            <p:nvPr/>
          </p:nvCxnSpPr>
          <p:spPr>
            <a:xfrm>
              <a:off x="319167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61">
              <a:extLst>
                <a:ext uri="{FF2B5EF4-FFF2-40B4-BE49-F238E27FC236}">
                  <a16:creationId xmlns:a16="http://schemas.microsoft.com/office/drawing/2014/main" id="{A83AB787-AB6B-4189-8570-14874A0238F3}"/>
                </a:ext>
              </a:extLst>
            </p:cNvPr>
            <p:cNvSpPr/>
            <p:nvPr/>
          </p:nvSpPr>
          <p:spPr>
            <a:xfrm>
              <a:off x="3600132" y="1324164"/>
              <a:ext cx="462849" cy="133680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629 w 388793"/>
                <a:gd name="connsiteY3" fmla="*/ 88324 h 88362"/>
                <a:gd name="connsiteX4" fmla="*/ 0 w 388793"/>
                <a:gd name="connsiteY4" fmla="*/ 0 h 88362"/>
                <a:gd name="connsiteX0" fmla="*/ 0 w 388793"/>
                <a:gd name="connsiteY0" fmla="*/ 0 h 88549"/>
                <a:gd name="connsiteX1" fmla="*/ 266700 w 388793"/>
                <a:gd name="connsiteY1" fmla="*/ 0 h 88549"/>
                <a:gd name="connsiteX2" fmla="*/ 388793 w 388793"/>
                <a:gd name="connsiteY2" fmla="*/ 88362 h 88549"/>
                <a:gd name="connsiteX3" fmla="*/ 115489 w 388793"/>
                <a:gd name="connsiteY3" fmla="*/ 88549 h 88549"/>
                <a:gd name="connsiteX4" fmla="*/ 0 w 388793"/>
                <a:gd name="connsiteY4" fmla="*/ 0 h 8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93" h="88549">
                  <a:moveTo>
                    <a:pt x="0" y="0"/>
                  </a:moveTo>
                  <a:lnTo>
                    <a:pt x="266700" y="0"/>
                  </a:lnTo>
                  <a:lnTo>
                    <a:pt x="388793" y="88362"/>
                  </a:lnTo>
                  <a:lnTo>
                    <a:pt x="115489" y="8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20DFFCC-7140-41FC-BEC3-C7498CB7783A}"/>
                </a:ext>
              </a:extLst>
            </p:cNvPr>
            <p:cNvCxnSpPr>
              <a:cxnSpLocks/>
            </p:cNvCxnSpPr>
            <p:nvPr/>
          </p:nvCxnSpPr>
          <p:spPr>
            <a:xfrm>
              <a:off x="3982648" y="1453227"/>
              <a:ext cx="4099958" cy="0"/>
            </a:xfrm>
            <a:prstGeom prst="line">
              <a:avLst/>
            </a:prstGeom>
            <a:ln w="9525"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24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4180FED-376F-40B3-AEAE-EFEF92408E26}"/>
                </a:ext>
              </a:extLst>
            </p:cNvPr>
            <p:cNvCxnSpPr>
              <a:cxnSpLocks/>
            </p:cNvCxnSpPr>
            <p:nvPr/>
          </p:nvCxnSpPr>
          <p:spPr>
            <a:xfrm>
              <a:off x="4068989" y="1414567"/>
              <a:ext cx="81286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61">
              <a:extLst>
                <a:ext uri="{FF2B5EF4-FFF2-40B4-BE49-F238E27FC236}">
                  <a16:creationId xmlns:a16="http://schemas.microsoft.com/office/drawing/2014/main" id="{219372C1-1C86-4407-AF65-75167E3443CD}"/>
                </a:ext>
              </a:extLst>
            </p:cNvPr>
            <p:cNvSpPr/>
            <p:nvPr/>
          </p:nvSpPr>
          <p:spPr>
            <a:xfrm>
              <a:off x="3979945" y="1331580"/>
              <a:ext cx="144863" cy="86102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25" h="92736">
                  <a:moveTo>
                    <a:pt x="0" y="79"/>
                  </a:moveTo>
                  <a:lnTo>
                    <a:pt x="70549" y="0"/>
                  </a:lnTo>
                  <a:lnTo>
                    <a:pt x="193725" y="92562"/>
                  </a:lnTo>
                  <a:lnTo>
                    <a:pt x="113370" y="9273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61">
              <a:extLst>
                <a:ext uri="{FF2B5EF4-FFF2-40B4-BE49-F238E27FC236}">
                  <a16:creationId xmlns:a16="http://schemas.microsoft.com/office/drawing/2014/main" id="{ADE8ADD1-2AFB-4F57-8D01-D756EB05C896}"/>
                </a:ext>
              </a:extLst>
            </p:cNvPr>
            <p:cNvSpPr/>
            <p:nvPr/>
          </p:nvSpPr>
          <p:spPr>
            <a:xfrm flipH="1">
              <a:off x="8257633" y="395423"/>
              <a:ext cx="279580" cy="202817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2057 h 73694"/>
                <a:gd name="connsiteX1" fmla="*/ 81416 w 167631"/>
                <a:gd name="connsiteY1" fmla="*/ 0 h 73694"/>
                <a:gd name="connsiteX2" fmla="*/ 167631 w 167631"/>
                <a:gd name="connsiteY2" fmla="*/ 73520 h 73694"/>
                <a:gd name="connsiteX3" fmla="*/ 87276 w 167631"/>
                <a:gd name="connsiteY3" fmla="*/ 73694 h 73694"/>
                <a:gd name="connsiteX4" fmla="*/ 0 w 167631"/>
                <a:gd name="connsiteY4" fmla="*/ 2057 h 7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1" h="73694">
                  <a:moveTo>
                    <a:pt x="0" y="2057"/>
                  </a:moveTo>
                  <a:lnTo>
                    <a:pt x="81416" y="0"/>
                  </a:lnTo>
                  <a:lnTo>
                    <a:pt x="167631" y="73520"/>
                  </a:lnTo>
                  <a:lnTo>
                    <a:pt x="87276" y="73694"/>
                  </a:lnTo>
                  <a:lnTo>
                    <a:pt x="0" y="20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61">
              <a:extLst>
                <a:ext uri="{FF2B5EF4-FFF2-40B4-BE49-F238E27FC236}">
                  <a16:creationId xmlns:a16="http://schemas.microsoft.com/office/drawing/2014/main" id="{9BE8BCEE-B905-43F5-AC2C-5DDCE368EBCC}"/>
                </a:ext>
              </a:extLst>
            </p:cNvPr>
            <p:cNvSpPr/>
            <p:nvPr/>
          </p:nvSpPr>
          <p:spPr>
            <a:xfrm flipH="1">
              <a:off x="8082606" y="401084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61">
              <a:extLst>
                <a:ext uri="{FF2B5EF4-FFF2-40B4-BE49-F238E27FC236}">
                  <a16:creationId xmlns:a16="http://schemas.microsoft.com/office/drawing/2014/main" id="{ED4BF864-871F-4441-AFBB-0444AF1DB23F}"/>
                </a:ext>
              </a:extLst>
            </p:cNvPr>
            <p:cNvSpPr/>
            <p:nvPr/>
          </p:nvSpPr>
          <p:spPr>
            <a:xfrm flipH="1">
              <a:off x="7895173" y="397061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3879BC8-7883-4DA6-A070-D505EB9CCCBC}"/>
                </a:ext>
              </a:extLst>
            </p:cNvPr>
            <p:cNvSpPr txBox="1"/>
            <p:nvPr/>
          </p:nvSpPr>
          <p:spPr>
            <a:xfrm>
              <a:off x="4188599" y="759199"/>
              <a:ext cx="3471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en-US" altLang="zh-CN" sz="2800" b="1" spc="3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180B3312-14FF-496C-96C5-C74D15300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4501" y="593459"/>
              <a:ext cx="4704029" cy="0"/>
            </a:xfrm>
            <a:prstGeom prst="line">
              <a:avLst/>
            </a:prstGeom>
            <a:ln w="9525">
              <a:gradFill>
                <a:gsLst>
                  <a:gs pos="0">
                    <a:schemeClr val="bg1"/>
                  </a:gs>
                  <a:gs pos="45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7A36852C-9D9D-4725-8F62-7F2004E599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74661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E20A243-4A74-4304-BD32-CE0E674FFC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4591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B27E54C7-F037-4382-B91F-DAC94985ED2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20379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4FD25402-7474-42EC-A7B7-7EEB81A3F7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93237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88BF648-1145-41FA-9998-2D8751C5F8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6448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47F848-E810-446E-805D-445155F5F7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94056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5A202F-C636-4268-8763-49C5AEA8B6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109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6856BEE-E60C-F9DC-82D4-7ACAEDE00E5D}"/>
              </a:ext>
            </a:extLst>
          </p:cNvPr>
          <p:cNvSpPr txBox="1"/>
          <p:nvPr/>
        </p:nvSpPr>
        <p:spPr>
          <a:xfrm>
            <a:off x="3623541" y="2174694"/>
            <a:ext cx="6094520" cy="3359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阴影</a:t>
            </a:r>
            <a:r>
              <a:rPr lang="zh-CN" alt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设置</a:t>
            </a:r>
            <a:r>
              <a:rPr lang="en-US" altLang="zh-CN" sz="2400" dirty="0">
                <a:solidFill>
                  <a:srgbClr val="92D050"/>
                </a:solidFill>
                <a:latin typeface="Consolas" panose="020B0609020204030204" pitchFamily="49" charset="0"/>
              </a:rPr>
              <a:t>4</a:t>
            </a:r>
            <a:r>
              <a:rPr lang="zh-CN" alt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步曲</a:t>
            </a:r>
            <a:endParaRPr lang="en-US" altLang="zh-CN" sz="2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阴影调试辅助物体</a:t>
            </a:r>
            <a:endParaRPr lang="en-US" altLang="zh-CN" sz="2400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角色动画裁剪</a:t>
            </a:r>
            <a:endParaRPr lang="en-US" altLang="zh-CN" sz="2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角色动画渐变播放控制</a:t>
            </a:r>
            <a:endParaRPr lang="en-US" altLang="zh-CN" sz="2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角色移动</a:t>
            </a:r>
            <a:endParaRPr lang="en-US" altLang="zh-CN" sz="2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角色射线碰撞检测</a:t>
            </a:r>
            <a:endParaRPr lang="en-US" altLang="zh-CN" sz="24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8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7CEAD7-F14E-48A4-A660-8468F700BDB7}"/>
              </a:ext>
            </a:extLst>
          </p:cNvPr>
          <p:cNvGrpSpPr/>
          <p:nvPr/>
        </p:nvGrpSpPr>
        <p:grpSpPr>
          <a:xfrm>
            <a:off x="447768" y="395184"/>
            <a:ext cx="10989159" cy="1062421"/>
            <a:chOff x="391260" y="395423"/>
            <a:chExt cx="10989159" cy="1062421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82C57C7-B520-4928-92DA-51591D975D55}"/>
                </a:ext>
              </a:extLst>
            </p:cNvPr>
            <p:cNvCxnSpPr>
              <a:cxnSpLocks/>
            </p:cNvCxnSpPr>
            <p:nvPr/>
          </p:nvCxnSpPr>
          <p:spPr>
            <a:xfrm>
              <a:off x="391260" y="1045633"/>
              <a:ext cx="2974204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0258EBA-E5D7-4D02-9D5F-76A1D9FDFD43}"/>
                </a:ext>
              </a:extLst>
            </p:cNvPr>
            <p:cNvCxnSpPr>
              <a:cxnSpLocks/>
            </p:cNvCxnSpPr>
            <p:nvPr/>
          </p:nvCxnSpPr>
          <p:spPr>
            <a:xfrm>
              <a:off x="8695963" y="1190994"/>
              <a:ext cx="2684456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D39CC0E-FC4E-4645-A46D-22F820FDAA89}"/>
                </a:ext>
              </a:extLst>
            </p:cNvPr>
            <p:cNvCxnSpPr>
              <a:cxnSpLocks/>
            </p:cNvCxnSpPr>
            <p:nvPr/>
          </p:nvCxnSpPr>
          <p:spPr>
            <a:xfrm>
              <a:off x="1908600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809003A-49E5-44B6-AFA8-BE1624561E80}"/>
                </a:ext>
              </a:extLst>
            </p:cNvPr>
            <p:cNvCxnSpPr>
              <a:cxnSpLocks/>
            </p:cNvCxnSpPr>
            <p:nvPr/>
          </p:nvCxnSpPr>
          <p:spPr>
            <a:xfrm>
              <a:off x="2040407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719C2EB-5E9A-4D39-9BAC-49999515A996}"/>
                </a:ext>
              </a:extLst>
            </p:cNvPr>
            <p:cNvCxnSpPr>
              <a:cxnSpLocks/>
            </p:cNvCxnSpPr>
            <p:nvPr/>
          </p:nvCxnSpPr>
          <p:spPr>
            <a:xfrm>
              <a:off x="2171492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5F489C7-3B72-473D-8C7C-6A44D24427DF}"/>
                </a:ext>
              </a:extLst>
            </p:cNvPr>
            <p:cNvCxnSpPr>
              <a:cxnSpLocks/>
            </p:cNvCxnSpPr>
            <p:nvPr/>
          </p:nvCxnSpPr>
          <p:spPr>
            <a:xfrm>
              <a:off x="229863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D3C54E4-95FB-41AB-B26A-60EE05AD827A}"/>
                </a:ext>
              </a:extLst>
            </p:cNvPr>
            <p:cNvCxnSpPr>
              <a:cxnSpLocks/>
            </p:cNvCxnSpPr>
            <p:nvPr/>
          </p:nvCxnSpPr>
          <p:spPr>
            <a:xfrm>
              <a:off x="2428108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422DB31-434F-443C-A985-12B78E69BCD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85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0093F2B-9121-473E-BE4C-DCD9BA4E9CD7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90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FD9D19AF-1064-41FB-8DD7-A19AB5B56996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32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E6506DC-F3CD-4089-9573-FA884B80C48F}"/>
                </a:ext>
              </a:extLst>
            </p:cNvPr>
            <p:cNvCxnSpPr>
              <a:cxnSpLocks/>
            </p:cNvCxnSpPr>
            <p:nvPr/>
          </p:nvCxnSpPr>
          <p:spPr>
            <a:xfrm>
              <a:off x="293828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87F5870-80AF-474A-9B29-AB3CCDB0897E}"/>
                </a:ext>
              </a:extLst>
            </p:cNvPr>
            <p:cNvCxnSpPr>
              <a:cxnSpLocks/>
            </p:cNvCxnSpPr>
            <p:nvPr/>
          </p:nvCxnSpPr>
          <p:spPr>
            <a:xfrm>
              <a:off x="306220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312E9D8-6D64-4E60-9CD2-9D2CFC18D3D8}"/>
                </a:ext>
              </a:extLst>
            </p:cNvPr>
            <p:cNvCxnSpPr>
              <a:cxnSpLocks/>
            </p:cNvCxnSpPr>
            <p:nvPr/>
          </p:nvCxnSpPr>
          <p:spPr>
            <a:xfrm>
              <a:off x="319167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61">
              <a:extLst>
                <a:ext uri="{FF2B5EF4-FFF2-40B4-BE49-F238E27FC236}">
                  <a16:creationId xmlns:a16="http://schemas.microsoft.com/office/drawing/2014/main" id="{A83AB787-AB6B-4189-8570-14874A0238F3}"/>
                </a:ext>
              </a:extLst>
            </p:cNvPr>
            <p:cNvSpPr/>
            <p:nvPr/>
          </p:nvSpPr>
          <p:spPr>
            <a:xfrm>
              <a:off x="3600132" y="1324164"/>
              <a:ext cx="462849" cy="133680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629 w 388793"/>
                <a:gd name="connsiteY3" fmla="*/ 88324 h 88362"/>
                <a:gd name="connsiteX4" fmla="*/ 0 w 388793"/>
                <a:gd name="connsiteY4" fmla="*/ 0 h 88362"/>
                <a:gd name="connsiteX0" fmla="*/ 0 w 388793"/>
                <a:gd name="connsiteY0" fmla="*/ 0 h 88549"/>
                <a:gd name="connsiteX1" fmla="*/ 266700 w 388793"/>
                <a:gd name="connsiteY1" fmla="*/ 0 h 88549"/>
                <a:gd name="connsiteX2" fmla="*/ 388793 w 388793"/>
                <a:gd name="connsiteY2" fmla="*/ 88362 h 88549"/>
                <a:gd name="connsiteX3" fmla="*/ 115489 w 388793"/>
                <a:gd name="connsiteY3" fmla="*/ 88549 h 88549"/>
                <a:gd name="connsiteX4" fmla="*/ 0 w 388793"/>
                <a:gd name="connsiteY4" fmla="*/ 0 h 8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93" h="88549">
                  <a:moveTo>
                    <a:pt x="0" y="0"/>
                  </a:moveTo>
                  <a:lnTo>
                    <a:pt x="266700" y="0"/>
                  </a:lnTo>
                  <a:lnTo>
                    <a:pt x="388793" y="88362"/>
                  </a:lnTo>
                  <a:lnTo>
                    <a:pt x="115489" y="8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20DFFCC-7140-41FC-BEC3-C7498CB7783A}"/>
                </a:ext>
              </a:extLst>
            </p:cNvPr>
            <p:cNvCxnSpPr>
              <a:cxnSpLocks/>
            </p:cNvCxnSpPr>
            <p:nvPr/>
          </p:nvCxnSpPr>
          <p:spPr>
            <a:xfrm>
              <a:off x="3982648" y="1453227"/>
              <a:ext cx="4099958" cy="0"/>
            </a:xfrm>
            <a:prstGeom prst="line">
              <a:avLst/>
            </a:prstGeom>
            <a:ln w="9525"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24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4180FED-376F-40B3-AEAE-EFEF92408E26}"/>
                </a:ext>
              </a:extLst>
            </p:cNvPr>
            <p:cNvCxnSpPr>
              <a:cxnSpLocks/>
            </p:cNvCxnSpPr>
            <p:nvPr/>
          </p:nvCxnSpPr>
          <p:spPr>
            <a:xfrm>
              <a:off x="4068989" y="1414567"/>
              <a:ext cx="81286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61">
              <a:extLst>
                <a:ext uri="{FF2B5EF4-FFF2-40B4-BE49-F238E27FC236}">
                  <a16:creationId xmlns:a16="http://schemas.microsoft.com/office/drawing/2014/main" id="{219372C1-1C86-4407-AF65-75167E3443CD}"/>
                </a:ext>
              </a:extLst>
            </p:cNvPr>
            <p:cNvSpPr/>
            <p:nvPr/>
          </p:nvSpPr>
          <p:spPr>
            <a:xfrm>
              <a:off x="3979945" y="1331580"/>
              <a:ext cx="144863" cy="86102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25" h="92736">
                  <a:moveTo>
                    <a:pt x="0" y="79"/>
                  </a:moveTo>
                  <a:lnTo>
                    <a:pt x="70549" y="0"/>
                  </a:lnTo>
                  <a:lnTo>
                    <a:pt x="193725" y="92562"/>
                  </a:lnTo>
                  <a:lnTo>
                    <a:pt x="113370" y="9273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61">
              <a:extLst>
                <a:ext uri="{FF2B5EF4-FFF2-40B4-BE49-F238E27FC236}">
                  <a16:creationId xmlns:a16="http://schemas.microsoft.com/office/drawing/2014/main" id="{ADE8ADD1-2AFB-4F57-8D01-D756EB05C896}"/>
                </a:ext>
              </a:extLst>
            </p:cNvPr>
            <p:cNvSpPr/>
            <p:nvPr/>
          </p:nvSpPr>
          <p:spPr>
            <a:xfrm flipH="1">
              <a:off x="8257633" y="395423"/>
              <a:ext cx="279580" cy="202817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2057 h 73694"/>
                <a:gd name="connsiteX1" fmla="*/ 81416 w 167631"/>
                <a:gd name="connsiteY1" fmla="*/ 0 h 73694"/>
                <a:gd name="connsiteX2" fmla="*/ 167631 w 167631"/>
                <a:gd name="connsiteY2" fmla="*/ 73520 h 73694"/>
                <a:gd name="connsiteX3" fmla="*/ 87276 w 167631"/>
                <a:gd name="connsiteY3" fmla="*/ 73694 h 73694"/>
                <a:gd name="connsiteX4" fmla="*/ 0 w 167631"/>
                <a:gd name="connsiteY4" fmla="*/ 2057 h 7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1" h="73694">
                  <a:moveTo>
                    <a:pt x="0" y="2057"/>
                  </a:moveTo>
                  <a:lnTo>
                    <a:pt x="81416" y="0"/>
                  </a:lnTo>
                  <a:lnTo>
                    <a:pt x="167631" y="73520"/>
                  </a:lnTo>
                  <a:lnTo>
                    <a:pt x="87276" y="73694"/>
                  </a:lnTo>
                  <a:lnTo>
                    <a:pt x="0" y="20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61">
              <a:extLst>
                <a:ext uri="{FF2B5EF4-FFF2-40B4-BE49-F238E27FC236}">
                  <a16:creationId xmlns:a16="http://schemas.microsoft.com/office/drawing/2014/main" id="{9BE8BCEE-B905-43F5-AC2C-5DDCE368EBCC}"/>
                </a:ext>
              </a:extLst>
            </p:cNvPr>
            <p:cNvSpPr/>
            <p:nvPr/>
          </p:nvSpPr>
          <p:spPr>
            <a:xfrm flipH="1">
              <a:off x="8082606" y="401084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61">
              <a:extLst>
                <a:ext uri="{FF2B5EF4-FFF2-40B4-BE49-F238E27FC236}">
                  <a16:creationId xmlns:a16="http://schemas.microsoft.com/office/drawing/2014/main" id="{ED4BF864-871F-4441-AFBB-0444AF1DB23F}"/>
                </a:ext>
              </a:extLst>
            </p:cNvPr>
            <p:cNvSpPr/>
            <p:nvPr/>
          </p:nvSpPr>
          <p:spPr>
            <a:xfrm flipH="1">
              <a:off x="7895173" y="397061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3879BC8-7883-4DA6-A070-D505EB9CCCBC}"/>
                </a:ext>
              </a:extLst>
            </p:cNvPr>
            <p:cNvSpPr txBox="1"/>
            <p:nvPr/>
          </p:nvSpPr>
          <p:spPr>
            <a:xfrm>
              <a:off x="4188599" y="759199"/>
              <a:ext cx="3471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</a:t>
              </a:r>
              <a:endParaRPr lang="en-US" altLang="zh-CN" sz="2800" b="1" spc="3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180B3312-14FF-496C-96C5-C74D15300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4501" y="593459"/>
              <a:ext cx="4704029" cy="0"/>
            </a:xfrm>
            <a:prstGeom prst="line">
              <a:avLst/>
            </a:prstGeom>
            <a:ln w="9525">
              <a:gradFill>
                <a:gsLst>
                  <a:gs pos="0">
                    <a:schemeClr val="bg1"/>
                  </a:gs>
                  <a:gs pos="45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7A36852C-9D9D-4725-8F62-7F2004E599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74661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E20A243-4A74-4304-BD32-CE0E674FFC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4591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B27E54C7-F037-4382-B91F-DAC94985ED2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20379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4FD25402-7474-42EC-A7B7-7EEB81A3F7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93237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88BF648-1145-41FA-9998-2D8751C5F8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6448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47F848-E810-446E-805D-445155F5F7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94056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5A202F-C636-4268-8763-49C5AEA8B6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109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6856BEE-E60C-F9DC-82D4-7ACAEDE00E5D}"/>
              </a:ext>
            </a:extLst>
          </p:cNvPr>
          <p:cNvSpPr txBox="1"/>
          <p:nvPr/>
        </p:nvSpPr>
        <p:spPr>
          <a:xfrm>
            <a:off x="2401785" y="1776099"/>
            <a:ext cx="8154560" cy="4467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加载展厅空间</a:t>
            </a:r>
            <a:endParaRPr lang="en-US" altLang="zh-CN" sz="2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增加阴影</a:t>
            </a:r>
            <a:endParaRPr lang="en-US" altLang="zh-CN" sz="2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加载角色</a:t>
            </a:r>
            <a:endParaRPr lang="en-US" altLang="zh-CN" sz="2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控制角色</a:t>
            </a:r>
            <a:endParaRPr lang="en-US" altLang="zh-CN" sz="2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角色射线碰撞检测</a:t>
            </a:r>
            <a:endParaRPr lang="en-US" altLang="zh-CN" sz="2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实现控制角色在展厅中自由游览</a:t>
            </a:r>
            <a:endParaRPr lang="en-US" altLang="zh-CN" sz="2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92D050"/>
                </a:solidFill>
                <a:latin typeface="Consolas" panose="020B0609020204030204" pitchFamily="49" charset="0"/>
              </a:rPr>
              <a:t>*</a:t>
            </a:r>
            <a:r>
              <a:rPr lang="zh-CN" alt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有余力同学，在场景中增加其它动态物体：机器人、猫等</a:t>
            </a:r>
            <a:endParaRPr lang="en-US" altLang="zh-CN" sz="24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3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7CEAD7-F14E-48A4-A660-8468F700BDB7}"/>
              </a:ext>
            </a:extLst>
          </p:cNvPr>
          <p:cNvGrpSpPr/>
          <p:nvPr/>
        </p:nvGrpSpPr>
        <p:grpSpPr>
          <a:xfrm>
            <a:off x="447768" y="395184"/>
            <a:ext cx="10989159" cy="1062421"/>
            <a:chOff x="391260" y="395423"/>
            <a:chExt cx="10989159" cy="1062421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82C57C7-B520-4928-92DA-51591D975D55}"/>
                </a:ext>
              </a:extLst>
            </p:cNvPr>
            <p:cNvCxnSpPr>
              <a:cxnSpLocks/>
            </p:cNvCxnSpPr>
            <p:nvPr/>
          </p:nvCxnSpPr>
          <p:spPr>
            <a:xfrm>
              <a:off x="391260" y="1045633"/>
              <a:ext cx="2974204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0258EBA-E5D7-4D02-9D5F-76A1D9FDFD43}"/>
                </a:ext>
              </a:extLst>
            </p:cNvPr>
            <p:cNvCxnSpPr>
              <a:cxnSpLocks/>
            </p:cNvCxnSpPr>
            <p:nvPr/>
          </p:nvCxnSpPr>
          <p:spPr>
            <a:xfrm>
              <a:off x="8695963" y="1190994"/>
              <a:ext cx="2684456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D39CC0E-FC4E-4645-A46D-22F820FDAA89}"/>
                </a:ext>
              </a:extLst>
            </p:cNvPr>
            <p:cNvCxnSpPr>
              <a:cxnSpLocks/>
            </p:cNvCxnSpPr>
            <p:nvPr/>
          </p:nvCxnSpPr>
          <p:spPr>
            <a:xfrm>
              <a:off x="1908600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809003A-49E5-44B6-AFA8-BE1624561E80}"/>
                </a:ext>
              </a:extLst>
            </p:cNvPr>
            <p:cNvCxnSpPr>
              <a:cxnSpLocks/>
            </p:cNvCxnSpPr>
            <p:nvPr/>
          </p:nvCxnSpPr>
          <p:spPr>
            <a:xfrm>
              <a:off x="2040407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719C2EB-5E9A-4D39-9BAC-49999515A996}"/>
                </a:ext>
              </a:extLst>
            </p:cNvPr>
            <p:cNvCxnSpPr>
              <a:cxnSpLocks/>
            </p:cNvCxnSpPr>
            <p:nvPr/>
          </p:nvCxnSpPr>
          <p:spPr>
            <a:xfrm>
              <a:off x="2171492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5F489C7-3B72-473D-8C7C-6A44D24427DF}"/>
                </a:ext>
              </a:extLst>
            </p:cNvPr>
            <p:cNvCxnSpPr>
              <a:cxnSpLocks/>
            </p:cNvCxnSpPr>
            <p:nvPr/>
          </p:nvCxnSpPr>
          <p:spPr>
            <a:xfrm>
              <a:off x="229863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D3C54E4-95FB-41AB-B26A-60EE05AD827A}"/>
                </a:ext>
              </a:extLst>
            </p:cNvPr>
            <p:cNvCxnSpPr>
              <a:cxnSpLocks/>
            </p:cNvCxnSpPr>
            <p:nvPr/>
          </p:nvCxnSpPr>
          <p:spPr>
            <a:xfrm>
              <a:off x="2428108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422DB31-434F-443C-A985-12B78E69BCD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85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0093F2B-9121-473E-BE4C-DCD9BA4E9CD7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90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FD9D19AF-1064-41FB-8DD7-A19AB5B56996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32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E6506DC-F3CD-4089-9573-FA884B80C48F}"/>
                </a:ext>
              </a:extLst>
            </p:cNvPr>
            <p:cNvCxnSpPr>
              <a:cxnSpLocks/>
            </p:cNvCxnSpPr>
            <p:nvPr/>
          </p:nvCxnSpPr>
          <p:spPr>
            <a:xfrm>
              <a:off x="293828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87F5870-80AF-474A-9B29-AB3CCDB0897E}"/>
                </a:ext>
              </a:extLst>
            </p:cNvPr>
            <p:cNvCxnSpPr>
              <a:cxnSpLocks/>
            </p:cNvCxnSpPr>
            <p:nvPr/>
          </p:nvCxnSpPr>
          <p:spPr>
            <a:xfrm>
              <a:off x="306220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312E9D8-6D64-4E60-9CD2-9D2CFC18D3D8}"/>
                </a:ext>
              </a:extLst>
            </p:cNvPr>
            <p:cNvCxnSpPr>
              <a:cxnSpLocks/>
            </p:cNvCxnSpPr>
            <p:nvPr/>
          </p:nvCxnSpPr>
          <p:spPr>
            <a:xfrm>
              <a:off x="319167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61">
              <a:extLst>
                <a:ext uri="{FF2B5EF4-FFF2-40B4-BE49-F238E27FC236}">
                  <a16:creationId xmlns:a16="http://schemas.microsoft.com/office/drawing/2014/main" id="{A83AB787-AB6B-4189-8570-14874A0238F3}"/>
                </a:ext>
              </a:extLst>
            </p:cNvPr>
            <p:cNvSpPr/>
            <p:nvPr/>
          </p:nvSpPr>
          <p:spPr>
            <a:xfrm>
              <a:off x="3600132" y="1324164"/>
              <a:ext cx="462849" cy="133680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629 w 388793"/>
                <a:gd name="connsiteY3" fmla="*/ 88324 h 88362"/>
                <a:gd name="connsiteX4" fmla="*/ 0 w 388793"/>
                <a:gd name="connsiteY4" fmla="*/ 0 h 88362"/>
                <a:gd name="connsiteX0" fmla="*/ 0 w 388793"/>
                <a:gd name="connsiteY0" fmla="*/ 0 h 88549"/>
                <a:gd name="connsiteX1" fmla="*/ 266700 w 388793"/>
                <a:gd name="connsiteY1" fmla="*/ 0 h 88549"/>
                <a:gd name="connsiteX2" fmla="*/ 388793 w 388793"/>
                <a:gd name="connsiteY2" fmla="*/ 88362 h 88549"/>
                <a:gd name="connsiteX3" fmla="*/ 115489 w 388793"/>
                <a:gd name="connsiteY3" fmla="*/ 88549 h 88549"/>
                <a:gd name="connsiteX4" fmla="*/ 0 w 388793"/>
                <a:gd name="connsiteY4" fmla="*/ 0 h 8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93" h="88549">
                  <a:moveTo>
                    <a:pt x="0" y="0"/>
                  </a:moveTo>
                  <a:lnTo>
                    <a:pt x="266700" y="0"/>
                  </a:lnTo>
                  <a:lnTo>
                    <a:pt x="388793" y="88362"/>
                  </a:lnTo>
                  <a:lnTo>
                    <a:pt x="115489" y="8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20DFFCC-7140-41FC-BEC3-C7498CB7783A}"/>
                </a:ext>
              </a:extLst>
            </p:cNvPr>
            <p:cNvCxnSpPr>
              <a:cxnSpLocks/>
            </p:cNvCxnSpPr>
            <p:nvPr/>
          </p:nvCxnSpPr>
          <p:spPr>
            <a:xfrm>
              <a:off x="3982648" y="1453227"/>
              <a:ext cx="4099958" cy="0"/>
            </a:xfrm>
            <a:prstGeom prst="line">
              <a:avLst/>
            </a:prstGeom>
            <a:ln w="9525"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24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4180FED-376F-40B3-AEAE-EFEF92408E26}"/>
                </a:ext>
              </a:extLst>
            </p:cNvPr>
            <p:cNvCxnSpPr>
              <a:cxnSpLocks/>
            </p:cNvCxnSpPr>
            <p:nvPr/>
          </p:nvCxnSpPr>
          <p:spPr>
            <a:xfrm>
              <a:off x="4068989" y="1414567"/>
              <a:ext cx="81286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61">
              <a:extLst>
                <a:ext uri="{FF2B5EF4-FFF2-40B4-BE49-F238E27FC236}">
                  <a16:creationId xmlns:a16="http://schemas.microsoft.com/office/drawing/2014/main" id="{219372C1-1C86-4407-AF65-75167E3443CD}"/>
                </a:ext>
              </a:extLst>
            </p:cNvPr>
            <p:cNvSpPr/>
            <p:nvPr/>
          </p:nvSpPr>
          <p:spPr>
            <a:xfrm>
              <a:off x="3979945" y="1331580"/>
              <a:ext cx="144863" cy="86102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25" h="92736">
                  <a:moveTo>
                    <a:pt x="0" y="79"/>
                  </a:moveTo>
                  <a:lnTo>
                    <a:pt x="70549" y="0"/>
                  </a:lnTo>
                  <a:lnTo>
                    <a:pt x="193725" y="92562"/>
                  </a:lnTo>
                  <a:lnTo>
                    <a:pt x="113370" y="9273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61">
              <a:extLst>
                <a:ext uri="{FF2B5EF4-FFF2-40B4-BE49-F238E27FC236}">
                  <a16:creationId xmlns:a16="http://schemas.microsoft.com/office/drawing/2014/main" id="{ADE8ADD1-2AFB-4F57-8D01-D756EB05C896}"/>
                </a:ext>
              </a:extLst>
            </p:cNvPr>
            <p:cNvSpPr/>
            <p:nvPr/>
          </p:nvSpPr>
          <p:spPr>
            <a:xfrm flipH="1">
              <a:off x="8257633" y="395423"/>
              <a:ext cx="279580" cy="202817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2057 h 73694"/>
                <a:gd name="connsiteX1" fmla="*/ 81416 w 167631"/>
                <a:gd name="connsiteY1" fmla="*/ 0 h 73694"/>
                <a:gd name="connsiteX2" fmla="*/ 167631 w 167631"/>
                <a:gd name="connsiteY2" fmla="*/ 73520 h 73694"/>
                <a:gd name="connsiteX3" fmla="*/ 87276 w 167631"/>
                <a:gd name="connsiteY3" fmla="*/ 73694 h 73694"/>
                <a:gd name="connsiteX4" fmla="*/ 0 w 167631"/>
                <a:gd name="connsiteY4" fmla="*/ 2057 h 7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1" h="73694">
                  <a:moveTo>
                    <a:pt x="0" y="2057"/>
                  </a:moveTo>
                  <a:lnTo>
                    <a:pt x="81416" y="0"/>
                  </a:lnTo>
                  <a:lnTo>
                    <a:pt x="167631" y="73520"/>
                  </a:lnTo>
                  <a:lnTo>
                    <a:pt x="87276" y="73694"/>
                  </a:lnTo>
                  <a:lnTo>
                    <a:pt x="0" y="20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61">
              <a:extLst>
                <a:ext uri="{FF2B5EF4-FFF2-40B4-BE49-F238E27FC236}">
                  <a16:creationId xmlns:a16="http://schemas.microsoft.com/office/drawing/2014/main" id="{9BE8BCEE-B905-43F5-AC2C-5DDCE368EBCC}"/>
                </a:ext>
              </a:extLst>
            </p:cNvPr>
            <p:cNvSpPr/>
            <p:nvPr/>
          </p:nvSpPr>
          <p:spPr>
            <a:xfrm flipH="1">
              <a:off x="8082606" y="401084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61">
              <a:extLst>
                <a:ext uri="{FF2B5EF4-FFF2-40B4-BE49-F238E27FC236}">
                  <a16:creationId xmlns:a16="http://schemas.microsoft.com/office/drawing/2014/main" id="{ED4BF864-871F-4441-AFBB-0444AF1DB23F}"/>
                </a:ext>
              </a:extLst>
            </p:cNvPr>
            <p:cNvSpPr/>
            <p:nvPr/>
          </p:nvSpPr>
          <p:spPr>
            <a:xfrm flipH="1">
              <a:off x="7895173" y="397061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3879BC8-7883-4DA6-A070-D505EB9CCCBC}"/>
                </a:ext>
              </a:extLst>
            </p:cNvPr>
            <p:cNvSpPr txBox="1"/>
            <p:nvPr/>
          </p:nvSpPr>
          <p:spPr>
            <a:xfrm>
              <a:off x="4062981" y="759199"/>
              <a:ext cx="3614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pc="3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Three.js</a:t>
              </a:r>
              <a:r>
                <a:rPr lang="zh-CN" altLang="en-US" sz="2800" b="1" spc="3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大课预告</a:t>
              </a:r>
              <a:endParaRPr lang="en-US" altLang="zh-CN" sz="2800" b="1" spc="3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180B3312-14FF-496C-96C5-C74D15300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4501" y="593459"/>
              <a:ext cx="4704029" cy="0"/>
            </a:xfrm>
            <a:prstGeom prst="line">
              <a:avLst/>
            </a:prstGeom>
            <a:ln w="9525">
              <a:gradFill>
                <a:gsLst>
                  <a:gs pos="0">
                    <a:schemeClr val="bg1"/>
                  </a:gs>
                  <a:gs pos="45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7A36852C-9D9D-4725-8F62-7F2004E599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74661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E20A243-4A74-4304-BD32-CE0E674FFC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4591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B27E54C7-F037-4382-B91F-DAC94985ED2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20379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4FD25402-7474-42EC-A7B7-7EEB81A3F7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93237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88BF648-1145-41FA-9998-2D8751C5F8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6448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47F848-E810-446E-805D-445155F5F7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94056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5A202F-C636-4268-8763-49C5AEA8B6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109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6856BEE-E60C-F9DC-82D4-7ACAEDE00E5D}"/>
              </a:ext>
            </a:extLst>
          </p:cNvPr>
          <p:cNvSpPr txBox="1"/>
          <p:nvPr/>
        </p:nvSpPr>
        <p:spPr>
          <a:xfrm>
            <a:off x="2401785" y="1601467"/>
            <a:ext cx="8181162" cy="4855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疗程：</a:t>
            </a: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92D050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1600" b="1" dirty="0">
                <a:solidFill>
                  <a:srgbClr val="92D050"/>
                </a:solidFill>
                <a:latin typeface="Consolas" panose="020B0609020204030204" pitchFamily="49" charset="0"/>
              </a:rPr>
              <a:t>个月左右</a:t>
            </a:r>
            <a:endParaRPr lang="en-US" altLang="zh-CN" sz="16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疗效：</a:t>
            </a:r>
            <a:endParaRPr lang="en-US" altLang="zh-CN" sz="16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92D050"/>
                </a:solidFill>
                <a:latin typeface="Consolas" panose="020B0609020204030204" pitchFamily="49" charset="0"/>
              </a:rPr>
              <a:t>*</a:t>
            </a:r>
            <a:r>
              <a:rPr lang="zh-CN" alt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掌握</a:t>
            </a:r>
            <a:r>
              <a:rPr lang="en-US" altLang="zh-CN" sz="1600" dirty="0">
                <a:solidFill>
                  <a:srgbClr val="92D050"/>
                </a:solidFill>
                <a:latin typeface="Consolas" panose="020B0609020204030204" pitchFamily="49" charset="0"/>
              </a:rPr>
              <a:t>Three.js</a:t>
            </a:r>
            <a:r>
              <a:rPr lang="zh-CN" alt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各模块常用</a:t>
            </a:r>
            <a:r>
              <a:rPr lang="en-US" altLang="zh-CN" sz="1600" dirty="0">
                <a:solidFill>
                  <a:srgbClr val="92D050"/>
                </a:solidFill>
                <a:latin typeface="Consolas" panose="020B0609020204030204" pitchFamily="49" charset="0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	*</a:t>
            </a:r>
            <a:r>
              <a:rPr lang="zh-CN" alt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完整元宇宙项目大案例，从</a:t>
            </a: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模型</a:t>
            </a: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 0</a:t>
            </a:r>
            <a:r>
              <a:rPr lang="zh-CN" alt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代码 搭建（特色）</a:t>
            </a:r>
            <a:endParaRPr lang="en-US" altLang="zh-CN" sz="1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*</a:t>
            </a:r>
            <a:r>
              <a:rPr lang="zh-CN" alt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完整了解与</a:t>
            </a:r>
            <a:r>
              <a:rPr lang="en-US" altLang="zh-CN" sz="1600" dirty="0">
                <a:solidFill>
                  <a:srgbClr val="92D050"/>
                </a:solidFill>
                <a:latin typeface="Consolas" panose="020B0609020204030204" pitchFamily="49" charset="0"/>
              </a:rPr>
              <a:t>3D</a:t>
            </a:r>
            <a:r>
              <a:rPr lang="zh-CN" alt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美术协助流程</a:t>
            </a:r>
            <a:r>
              <a:rPr lang="zh-CN" alt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（特色）</a:t>
            </a:r>
            <a:endParaRPr lang="en-US" altLang="zh-CN" sz="16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92D050"/>
                </a:solidFill>
                <a:latin typeface="Consolas" panose="020B0609020204030204" pitchFamily="49" charset="0"/>
              </a:rPr>
              <a:t>3D</a:t>
            </a:r>
            <a:r>
              <a:rPr lang="zh-CN" alt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美术流程与</a:t>
            </a:r>
            <a:r>
              <a:rPr lang="en-US" altLang="zh-CN" sz="1600" dirty="0">
                <a:solidFill>
                  <a:srgbClr val="92D050"/>
                </a:solidFill>
                <a:latin typeface="Consolas" panose="020B0609020204030204" pitchFamily="49" charset="0"/>
              </a:rPr>
              <a:t>3D</a:t>
            </a:r>
            <a:r>
              <a:rPr lang="zh-CN" alt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美术沟通并有效制定相关</a:t>
            </a:r>
            <a:r>
              <a:rPr lang="en-US" altLang="zh-CN" sz="1600" dirty="0">
                <a:solidFill>
                  <a:srgbClr val="92D050"/>
                </a:solidFill>
                <a:latin typeface="Consolas" panose="020B0609020204030204" pitchFamily="49" charset="0"/>
              </a:rPr>
              <a:t>3D</a:t>
            </a:r>
            <a:r>
              <a:rPr lang="zh-CN" alt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美术资源标准</a:t>
            </a:r>
            <a:r>
              <a:rPr lang="zh-CN" alt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（特色）</a:t>
            </a:r>
            <a:endParaRPr lang="en-US" altLang="zh-CN" sz="16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	*</a:t>
            </a:r>
            <a:r>
              <a:rPr lang="zh-CN" alt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性能调优，效果调优能力</a:t>
            </a:r>
            <a:r>
              <a:rPr lang="zh-CN" alt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（特色）</a:t>
            </a:r>
            <a:endParaRPr lang="en-US" altLang="zh-CN" sz="16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	*</a:t>
            </a:r>
            <a:r>
              <a:rPr lang="zh-CN" alt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培养程序与美术结合的思维</a:t>
            </a:r>
            <a:r>
              <a:rPr lang="zh-CN" alt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（特色）</a:t>
            </a:r>
            <a:endParaRPr lang="en-US" altLang="zh-CN" sz="16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	*</a:t>
            </a:r>
            <a:r>
              <a:rPr lang="zh-CN" alt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基本实现</a:t>
            </a:r>
            <a:r>
              <a:rPr lang="en-US" altLang="zh-CN" sz="1600" dirty="0">
                <a:solidFill>
                  <a:srgbClr val="92D050"/>
                </a:solidFill>
                <a:latin typeface="Consolas" panose="020B0609020204030204" pitchFamily="49" charset="0"/>
              </a:rPr>
              <a:t>Three.js</a:t>
            </a:r>
            <a:r>
              <a:rPr lang="zh-CN" alt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自由</a:t>
            </a:r>
            <a:endParaRPr lang="en-US" altLang="zh-CN" sz="1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	*</a:t>
            </a:r>
            <a:r>
              <a:rPr lang="zh-CN" alt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基本实现</a:t>
            </a:r>
            <a:r>
              <a:rPr lang="en-US" altLang="zh-CN" sz="1600" dirty="0">
                <a:solidFill>
                  <a:srgbClr val="92D050"/>
                </a:solidFill>
                <a:latin typeface="Consolas" panose="020B0609020204030204" pitchFamily="49" charset="0"/>
              </a:rPr>
              <a:t>blender</a:t>
            </a:r>
            <a:r>
              <a:rPr lang="zh-CN" alt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建模自由</a:t>
            </a:r>
            <a:endParaRPr lang="en-US" altLang="zh-CN" sz="1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形式：</a:t>
            </a:r>
            <a:r>
              <a:rPr lang="zh-CN" alt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录播视频，陆续更新</a:t>
            </a:r>
            <a:r>
              <a:rPr lang="en-US" altLang="zh-CN" sz="1600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zh-CN" alt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筹备周期：</a:t>
            </a:r>
            <a:r>
              <a:rPr lang="en-US" altLang="zh-CN" sz="1600" dirty="0">
                <a:solidFill>
                  <a:srgbClr val="92D050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个月左右</a:t>
            </a:r>
            <a:endParaRPr lang="en-US" altLang="zh-CN" sz="1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宣发：</a:t>
            </a:r>
            <a:r>
              <a:rPr lang="zh-CN" alt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大帅老师、莫老师</a:t>
            </a:r>
            <a:endParaRPr lang="en-US" altLang="zh-CN" sz="16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9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7CEAD7-F14E-48A4-A660-8468F700BDB7}"/>
              </a:ext>
            </a:extLst>
          </p:cNvPr>
          <p:cNvGrpSpPr/>
          <p:nvPr/>
        </p:nvGrpSpPr>
        <p:grpSpPr>
          <a:xfrm>
            <a:off x="447768" y="395184"/>
            <a:ext cx="10989159" cy="1062421"/>
            <a:chOff x="391260" y="395423"/>
            <a:chExt cx="10989159" cy="1062421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82C57C7-B520-4928-92DA-51591D975D55}"/>
                </a:ext>
              </a:extLst>
            </p:cNvPr>
            <p:cNvCxnSpPr>
              <a:cxnSpLocks/>
            </p:cNvCxnSpPr>
            <p:nvPr/>
          </p:nvCxnSpPr>
          <p:spPr>
            <a:xfrm>
              <a:off x="391260" y="1045633"/>
              <a:ext cx="2974204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0258EBA-E5D7-4D02-9D5F-76A1D9FDFD43}"/>
                </a:ext>
              </a:extLst>
            </p:cNvPr>
            <p:cNvCxnSpPr>
              <a:cxnSpLocks/>
            </p:cNvCxnSpPr>
            <p:nvPr/>
          </p:nvCxnSpPr>
          <p:spPr>
            <a:xfrm>
              <a:off x="8695963" y="1190994"/>
              <a:ext cx="2684456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D39CC0E-FC4E-4645-A46D-22F820FDAA89}"/>
                </a:ext>
              </a:extLst>
            </p:cNvPr>
            <p:cNvCxnSpPr>
              <a:cxnSpLocks/>
            </p:cNvCxnSpPr>
            <p:nvPr/>
          </p:nvCxnSpPr>
          <p:spPr>
            <a:xfrm>
              <a:off x="1908600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809003A-49E5-44B6-AFA8-BE1624561E80}"/>
                </a:ext>
              </a:extLst>
            </p:cNvPr>
            <p:cNvCxnSpPr>
              <a:cxnSpLocks/>
            </p:cNvCxnSpPr>
            <p:nvPr/>
          </p:nvCxnSpPr>
          <p:spPr>
            <a:xfrm>
              <a:off x="2040407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719C2EB-5E9A-4D39-9BAC-49999515A996}"/>
                </a:ext>
              </a:extLst>
            </p:cNvPr>
            <p:cNvCxnSpPr>
              <a:cxnSpLocks/>
            </p:cNvCxnSpPr>
            <p:nvPr/>
          </p:nvCxnSpPr>
          <p:spPr>
            <a:xfrm>
              <a:off x="2171492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5F489C7-3B72-473D-8C7C-6A44D24427DF}"/>
                </a:ext>
              </a:extLst>
            </p:cNvPr>
            <p:cNvCxnSpPr>
              <a:cxnSpLocks/>
            </p:cNvCxnSpPr>
            <p:nvPr/>
          </p:nvCxnSpPr>
          <p:spPr>
            <a:xfrm>
              <a:off x="229863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D3C54E4-95FB-41AB-B26A-60EE05AD827A}"/>
                </a:ext>
              </a:extLst>
            </p:cNvPr>
            <p:cNvCxnSpPr>
              <a:cxnSpLocks/>
            </p:cNvCxnSpPr>
            <p:nvPr/>
          </p:nvCxnSpPr>
          <p:spPr>
            <a:xfrm>
              <a:off x="2428108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422DB31-434F-443C-A985-12B78E69BCD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85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0093F2B-9121-473E-BE4C-DCD9BA4E9CD7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90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FD9D19AF-1064-41FB-8DD7-A19AB5B56996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32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E6506DC-F3CD-4089-9573-FA884B80C48F}"/>
                </a:ext>
              </a:extLst>
            </p:cNvPr>
            <p:cNvCxnSpPr>
              <a:cxnSpLocks/>
            </p:cNvCxnSpPr>
            <p:nvPr/>
          </p:nvCxnSpPr>
          <p:spPr>
            <a:xfrm>
              <a:off x="293828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87F5870-80AF-474A-9B29-AB3CCDB0897E}"/>
                </a:ext>
              </a:extLst>
            </p:cNvPr>
            <p:cNvCxnSpPr>
              <a:cxnSpLocks/>
            </p:cNvCxnSpPr>
            <p:nvPr/>
          </p:nvCxnSpPr>
          <p:spPr>
            <a:xfrm>
              <a:off x="306220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312E9D8-6D64-4E60-9CD2-9D2CFC18D3D8}"/>
                </a:ext>
              </a:extLst>
            </p:cNvPr>
            <p:cNvCxnSpPr>
              <a:cxnSpLocks/>
            </p:cNvCxnSpPr>
            <p:nvPr/>
          </p:nvCxnSpPr>
          <p:spPr>
            <a:xfrm>
              <a:off x="319167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61">
              <a:extLst>
                <a:ext uri="{FF2B5EF4-FFF2-40B4-BE49-F238E27FC236}">
                  <a16:creationId xmlns:a16="http://schemas.microsoft.com/office/drawing/2014/main" id="{A83AB787-AB6B-4189-8570-14874A0238F3}"/>
                </a:ext>
              </a:extLst>
            </p:cNvPr>
            <p:cNvSpPr/>
            <p:nvPr/>
          </p:nvSpPr>
          <p:spPr>
            <a:xfrm>
              <a:off x="3600132" y="1324164"/>
              <a:ext cx="462849" cy="133680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629 w 388793"/>
                <a:gd name="connsiteY3" fmla="*/ 88324 h 88362"/>
                <a:gd name="connsiteX4" fmla="*/ 0 w 388793"/>
                <a:gd name="connsiteY4" fmla="*/ 0 h 88362"/>
                <a:gd name="connsiteX0" fmla="*/ 0 w 388793"/>
                <a:gd name="connsiteY0" fmla="*/ 0 h 88549"/>
                <a:gd name="connsiteX1" fmla="*/ 266700 w 388793"/>
                <a:gd name="connsiteY1" fmla="*/ 0 h 88549"/>
                <a:gd name="connsiteX2" fmla="*/ 388793 w 388793"/>
                <a:gd name="connsiteY2" fmla="*/ 88362 h 88549"/>
                <a:gd name="connsiteX3" fmla="*/ 115489 w 388793"/>
                <a:gd name="connsiteY3" fmla="*/ 88549 h 88549"/>
                <a:gd name="connsiteX4" fmla="*/ 0 w 388793"/>
                <a:gd name="connsiteY4" fmla="*/ 0 h 8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93" h="88549">
                  <a:moveTo>
                    <a:pt x="0" y="0"/>
                  </a:moveTo>
                  <a:lnTo>
                    <a:pt x="266700" y="0"/>
                  </a:lnTo>
                  <a:lnTo>
                    <a:pt x="388793" y="88362"/>
                  </a:lnTo>
                  <a:lnTo>
                    <a:pt x="115489" y="8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20DFFCC-7140-41FC-BEC3-C7498CB7783A}"/>
                </a:ext>
              </a:extLst>
            </p:cNvPr>
            <p:cNvCxnSpPr>
              <a:cxnSpLocks/>
            </p:cNvCxnSpPr>
            <p:nvPr/>
          </p:nvCxnSpPr>
          <p:spPr>
            <a:xfrm>
              <a:off x="3982648" y="1453227"/>
              <a:ext cx="4099958" cy="0"/>
            </a:xfrm>
            <a:prstGeom prst="line">
              <a:avLst/>
            </a:prstGeom>
            <a:ln w="9525"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24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4180FED-376F-40B3-AEAE-EFEF92408E26}"/>
                </a:ext>
              </a:extLst>
            </p:cNvPr>
            <p:cNvCxnSpPr>
              <a:cxnSpLocks/>
            </p:cNvCxnSpPr>
            <p:nvPr/>
          </p:nvCxnSpPr>
          <p:spPr>
            <a:xfrm>
              <a:off x="4068989" y="1414567"/>
              <a:ext cx="81286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61">
              <a:extLst>
                <a:ext uri="{FF2B5EF4-FFF2-40B4-BE49-F238E27FC236}">
                  <a16:creationId xmlns:a16="http://schemas.microsoft.com/office/drawing/2014/main" id="{219372C1-1C86-4407-AF65-75167E3443CD}"/>
                </a:ext>
              </a:extLst>
            </p:cNvPr>
            <p:cNvSpPr/>
            <p:nvPr/>
          </p:nvSpPr>
          <p:spPr>
            <a:xfrm>
              <a:off x="3979945" y="1331580"/>
              <a:ext cx="144863" cy="86102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25" h="92736">
                  <a:moveTo>
                    <a:pt x="0" y="79"/>
                  </a:moveTo>
                  <a:lnTo>
                    <a:pt x="70549" y="0"/>
                  </a:lnTo>
                  <a:lnTo>
                    <a:pt x="193725" y="92562"/>
                  </a:lnTo>
                  <a:lnTo>
                    <a:pt x="113370" y="9273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61">
              <a:extLst>
                <a:ext uri="{FF2B5EF4-FFF2-40B4-BE49-F238E27FC236}">
                  <a16:creationId xmlns:a16="http://schemas.microsoft.com/office/drawing/2014/main" id="{ADE8ADD1-2AFB-4F57-8D01-D756EB05C896}"/>
                </a:ext>
              </a:extLst>
            </p:cNvPr>
            <p:cNvSpPr/>
            <p:nvPr/>
          </p:nvSpPr>
          <p:spPr>
            <a:xfrm flipH="1">
              <a:off x="8257633" y="395423"/>
              <a:ext cx="279580" cy="202817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2057 h 73694"/>
                <a:gd name="connsiteX1" fmla="*/ 81416 w 167631"/>
                <a:gd name="connsiteY1" fmla="*/ 0 h 73694"/>
                <a:gd name="connsiteX2" fmla="*/ 167631 w 167631"/>
                <a:gd name="connsiteY2" fmla="*/ 73520 h 73694"/>
                <a:gd name="connsiteX3" fmla="*/ 87276 w 167631"/>
                <a:gd name="connsiteY3" fmla="*/ 73694 h 73694"/>
                <a:gd name="connsiteX4" fmla="*/ 0 w 167631"/>
                <a:gd name="connsiteY4" fmla="*/ 2057 h 7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1" h="73694">
                  <a:moveTo>
                    <a:pt x="0" y="2057"/>
                  </a:moveTo>
                  <a:lnTo>
                    <a:pt x="81416" y="0"/>
                  </a:lnTo>
                  <a:lnTo>
                    <a:pt x="167631" y="73520"/>
                  </a:lnTo>
                  <a:lnTo>
                    <a:pt x="87276" y="73694"/>
                  </a:lnTo>
                  <a:lnTo>
                    <a:pt x="0" y="20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61">
              <a:extLst>
                <a:ext uri="{FF2B5EF4-FFF2-40B4-BE49-F238E27FC236}">
                  <a16:creationId xmlns:a16="http://schemas.microsoft.com/office/drawing/2014/main" id="{9BE8BCEE-B905-43F5-AC2C-5DDCE368EBCC}"/>
                </a:ext>
              </a:extLst>
            </p:cNvPr>
            <p:cNvSpPr/>
            <p:nvPr/>
          </p:nvSpPr>
          <p:spPr>
            <a:xfrm flipH="1">
              <a:off x="8082606" y="401084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61">
              <a:extLst>
                <a:ext uri="{FF2B5EF4-FFF2-40B4-BE49-F238E27FC236}">
                  <a16:creationId xmlns:a16="http://schemas.microsoft.com/office/drawing/2014/main" id="{ED4BF864-871F-4441-AFBB-0444AF1DB23F}"/>
                </a:ext>
              </a:extLst>
            </p:cNvPr>
            <p:cNvSpPr/>
            <p:nvPr/>
          </p:nvSpPr>
          <p:spPr>
            <a:xfrm flipH="1">
              <a:off x="7895173" y="397061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3879BC8-7883-4DA6-A070-D505EB9CCCBC}"/>
                </a:ext>
              </a:extLst>
            </p:cNvPr>
            <p:cNvSpPr txBox="1"/>
            <p:nvPr/>
          </p:nvSpPr>
          <p:spPr>
            <a:xfrm>
              <a:off x="4188599" y="759199"/>
              <a:ext cx="3471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FFC000"/>
                  </a:solidFill>
                </a:rPr>
                <a:t>上节重点知识回顾</a:t>
              </a:r>
              <a:endParaRPr lang="zh-CN" altLang="en-US" sz="2800" b="1" spc="3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180B3312-14FF-496C-96C5-C74D15300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4501" y="593459"/>
              <a:ext cx="4704029" cy="0"/>
            </a:xfrm>
            <a:prstGeom prst="line">
              <a:avLst/>
            </a:prstGeom>
            <a:ln w="9525">
              <a:gradFill>
                <a:gsLst>
                  <a:gs pos="0">
                    <a:schemeClr val="bg1"/>
                  </a:gs>
                  <a:gs pos="45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7A36852C-9D9D-4725-8F62-7F2004E599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74661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E20A243-4A74-4304-BD32-CE0E674FFC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4591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B27E54C7-F037-4382-B91F-DAC94985ED2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20379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4FD25402-7474-42EC-A7B7-7EEB81A3F7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93237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88BF648-1145-41FA-9998-2D8751C5F8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6448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47F848-E810-446E-805D-445155F5F7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94056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5A202F-C636-4268-8763-49C5AEA8B6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109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37F726D-ED65-C422-7D36-A90D84FA618A}"/>
              </a:ext>
            </a:extLst>
          </p:cNvPr>
          <p:cNvSpPr txBox="1"/>
          <p:nvPr/>
        </p:nvSpPr>
        <p:spPr>
          <a:xfrm>
            <a:off x="1708284" y="1979530"/>
            <a:ext cx="6094520" cy="50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C000"/>
                </a:solidFill>
                <a:latin typeface="+mn-ea"/>
              </a:rPr>
              <a:t>Blender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</a:rPr>
              <a:t>操作：</a:t>
            </a:r>
            <a:endParaRPr lang="en-US" altLang="zh-CN" sz="20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126F41-D991-8B0E-78B5-6B8F6CDC1361}"/>
              </a:ext>
            </a:extLst>
          </p:cNvPr>
          <p:cNvSpPr txBox="1"/>
          <p:nvPr/>
        </p:nvSpPr>
        <p:spPr>
          <a:xfrm>
            <a:off x="3961208" y="2112697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编辑模式</a:t>
            </a:r>
            <a:r>
              <a:rPr lang="en-US" altLang="zh-CN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tab</a:t>
            </a:r>
          </a:p>
          <a:p>
            <a:r>
              <a:rPr lang="zh-CN" altLang="en-US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内插面  </a:t>
            </a:r>
            <a:r>
              <a:rPr lang="en-US" altLang="zh-CN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sz="1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zh-CN" sz="1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挤出</a:t>
            </a:r>
            <a:r>
              <a:rPr lang="en-US" altLang="zh-CN" dirty="0">
                <a:solidFill>
                  <a:schemeClr val="bg1"/>
                </a:solidFill>
              </a:rPr>
              <a:t>		e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移动</a:t>
            </a:r>
            <a:r>
              <a:rPr lang="en-US" altLang="zh-CN" dirty="0">
                <a:solidFill>
                  <a:schemeClr val="bg1"/>
                </a:solidFill>
              </a:rPr>
              <a:t>		g</a:t>
            </a:r>
            <a:r>
              <a:rPr lang="zh-CN" altLang="en-US" dirty="0">
                <a:solidFill>
                  <a:schemeClr val="bg1"/>
                </a:solidFill>
              </a:rPr>
              <a:t>（再按 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z </a:t>
            </a:r>
            <a:r>
              <a:rPr lang="zh-CN" altLang="en-US" dirty="0">
                <a:solidFill>
                  <a:schemeClr val="bg1"/>
                </a:solidFill>
              </a:rPr>
              <a:t>锁定到对应轴）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旋转</a:t>
            </a:r>
            <a:r>
              <a:rPr lang="en-US" altLang="zh-CN" dirty="0">
                <a:solidFill>
                  <a:schemeClr val="bg1"/>
                </a:solidFill>
              </a:rPr>
              <a:t>		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缩放</a:t>
            </a:r>
            <a:r>
              <a:rPr lang="en-US" altLang="zh-CN" dirty="0">
                <a:solidFill>
                  <a:schemeClr val="bg1"/>
                </a:solidFill>
              </a:rPr>
              <a:t>		s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删除点线面</a:t>
            </a:r>
            <a:r>
              <a:rPr lang="en-US" altLang="zh-CN" dirty="0">
                <a:solidFill>
                  <a:schemeClr val="bg1"/>
                </a:solidFill>
              </a:rPr>
              <a:t>	x </a:t>
            </a:r>
            <a:r>
              <a:rPr lang="zh-CN" altLang="en-US" dirty="0">
                <a:solidFill>
                  <a:schemeClr val="bg1"/>
                </a:solidFill>
              </a:rPr>
              <a:t>或 </a:t>
            </a:r>
            <a:r>
              <a:rPr lang="en-US" altLang="zh-CN" dirty="0">
                <a:solidFill>
                  <a:schemeClr val="bg1"/>
                </a:solidFill>
              </a:rPr>
              <a:t>Del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3444EB-04D3-EE5C-8403-82658BB06C4B}"/>
              </a:ext>
            </a:extLst>
          </p:cNvPr>
          <p:cNvSpPr txBox="1"/>
          <p:nvPr/>
        </p:nvSpPr>
        <p:spPr>
          <a:xfrm>
            <a:off x="1710975" y="4678355"/>
            <a:ext cx="6094520" cy="50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C000"/>
                </a:solidFill>
                <a:latin typeface="+mn-ea"/>
              </a:rPr>
              <a:t>UV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</a:rPr>
              <a:t>基础感知：</a:t>
            </a:r>
            <a:endParaRPr lang="en-US" altLang="zh-CN" sz="20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B3A44B-9FE1-23FA-937F-6C4BBDD72649}"/>
              </a:ext>
            </a:extLst>
          </p:cNvPr>
          <p:cNvSpPr txBox="1"/>
          <p:nvPr/>
        </p:nvSpPr>
        <p:spPr>
          <a:xfrm>
            <a:off x="3961208" y="482836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UV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设定如何将贴图映射到模型表面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CCFDF7-A79B-FDC4-5D56-9381B2253D6F}"/>
              </a:ext>
            </a:extLst>
          </p:cNvPr>
          <p:cNvSpPr txBox="1"/>
          <p:nvPr/>
        </p:nvSpPr>
        <p:spPr>
          <a:xfrm>
            <a:off x="1676839" y="5432276"/>
            <a:ext cx="6094520" cy="50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C000"/>
                </a:solidFill>
                <a:latin typeface="+mn-ea"/>
              </a:rPr>
              <a:t>材质贴图指定：</a:t>
            </a:r>
            <a:endParaRPr lang="en-US" altLang="zh-CN" sz="20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ADF35E-C51A-D09F-AA35-B8EBC2762090}"/>
              </a:ext>
            </a:extLst>
          </p:cNvPr>
          <p:cNvSpPr txBox="1"/>
          <p:nvPr/>
        </p:nvSpPr>
        <p:spPr>
          <a:xfrm>
            <a:off x="3961208" y="553514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改变材质颜色、设定材质贴图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4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7CEAD7-F14E-48A4-A660-8468F700BDB7}"/>
              </a:ext>
            </a:extLst>
          </p:cNvPr>
          <p:cNvGrpSpPr/>
          <p:nvPr/>
        </p:nvGrpSpPr>
        <p:grpSpPr>
          <a:xfrm>
            <a:off x="447768" y="395184"/>
            <a:ext cx="10989159" cy="1062421"/>
            <a:chOff x="391260" y="395423"/>
            <a:chExt cx="10989159" cy="1062421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82C57C7-B520-4928-92DA-51591D975D55}"/>
                </a:ext>
              </a:extLst>
            </p:cNvPr>
            <p:cNvCxnSpPr>
              <a:cxnSpLocks/>
            </p:cNvCxnSpPr>
            <p:nvPr/>
          </p:nvCxnSpPr>
          <p:spPr>
            <a:xfrm>
              <a:off x="391260" y="1045633"/>
              <a:ext cx="2974204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0258EBA-E5D7-4D02-9D5F-76A1D9FDFD43}"/>
                </a:ext>
              </a:extLst>
            </p:cNvPr>
            <p:cNvCxnSpPr>
              <a:cxnSpLocks/>
            </p:cNvCxnSpPr>
            <p:nvPr/>
          </p:nvCxnSpPr>
          <p:spPr>
            <a:xfrm>
              <a:off x="8695963" y="1190994"/>
              <a:ext cx="2684456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D39CC0E-FC4E-4645-A46D-22F820FDAA89}"/>
                </a:ext>
              </a:extLst>
            </p:cNvPr>
            <p:cNvCxnSpPr>
              <a:cxnSpLocks/>
            </p:cNvCxnSpPr>
            <p:nvPr/>
          </p:nvCxnSpPr>
          <p:spPr>
            <a:xfrm>
              <a:off x="1908600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809003A-49E5-44B6-AFA8-BE1624561E80}"/>
                </a:ext>
              </a:extLst>
            </p:cNvPr>
            <p:cNvCxnSpPr>
              <a:cxnSpLocks/>
            </p:cNvCxnSpPr>
            <p:nvPr/>
          </p:nvCxnSpPr>
          <p:spPr>
            <a:xfrm>
              <a:off x="2040407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719C2EB-5E9A-4D39-9BAC-49999515A996}"/>
                </a:ext>
              </a:extLst>
            </p:cNvPr>
            <p:cNvCxnSpPr>
              <a:cxnSpLocks/>
            </p:cNvCxnSpPr>
            <p:nvPr/>
          </p:nvCxnSpPr>
          <p:spPr>
            <a:xfrm>
              <a:off x="2171492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5F489C7-3B72-473D-8C7C-6A44D24427DF}"/>
                </a:ext>
              </a:extLst>
            </p:cNvPr>
            <p:cNvCxnSpPr>
              <a:cxnSpLocks/>
            </p:cNvCxnSpPr>
            <p:nvPr/>
          </p:nvCxnSpPr>
          <p:spPr>
            <a:xfrm>
              <a:off x="229863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D3C54E4-95FB-41AB-B26A-60EE05AD827A}"/>
                </a:ext>
              </a:extLst>
            </p:cNvPr>
            <p:cNvCxnSpPr>
              <a:cxnSpLocks/>
            </p:cNvCxnSpPr>
            <p:nvPr/>
          </p:nvCxnSpPr>
          <p:spPr>
            <a:xfrm>
              <a:off x="2428108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422DB31-434F-443C-A985-12B78E69BCD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85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0093F2B-9121-473E-BE4C-DCD9BA4E9CD7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90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FD9D19AF-1064-41FB-8DD7-A19AB5B56996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32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E6506DC-F3CD-4089-9573-FA884B80C48F}"/>
                </a:ext>
              </a:extLst>
            </p:cNvPr>
            <p:cNvCxnSpPr>
              <a:cxnSpLocks/>
            </p:cNvCxnSpPr>
            <p:nvPr/>
          </p:nvCxnSpPr>
          <p:spPr>
            <a:xfrm>
              <a:off x="293828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87F5870-80AF-474A-9B29-AB3CCDB0897E}"/>
                </a:ext>
              </a:extLst>
            </p:cNvPr>
            <p:cNvCxnSpPr>
              <a:cxnSpLocks/>
            </p:cNvCxnSpPr>
            <p:nvPr/>
          </p:nvCxnSpPr>
          <p:spPr>
            <a:xfrm>
              <a:off x="306220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312E9D8-6D64-4E60-9CD2-9D2CFC18D3D8}"/>
                </a:ext>
              </a:extLst>
            </p:cNvPr>
            <p:cNvCxnSpPr>
              <a:cxnSpLocks/>
            </p:cNvCxnSpPr>
            <p:nvPr/>
          </p:nvCxnSpPr>
          <p:spPr>
            <a:xfrm>
              <a:off x="319167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61">
              <a:extLst>
                <a:ext uri="{FF2B5EF4-FFF2-40B4-BE49-F238E27FC236}">
                  <a16:creationId xmlns:a16="http://schemas.microsoft.com/office/drawing/2014/main" id="{A83AB787-AB6B-4189-8570-14874A0238F3}"/>
                </a:ext>
              </a:extLst>
            </p:cNvPr>
            <p:cNvSpPr/>
            <p:nvPr/>
          </p:nvSpPr>
          <p:spPr>
            <a:xfrm>
              <a:off x="3600132" y="1324164"/>
              <a:ext cx="462849" cy="133680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629 w 388793"/>
                <a:gd name="connsiteY3" fmla="*/ 88324 h 88362"/>
                <a:gd name="connsiteX4" fmla="*/ 0 w 388793"/>
                <a:gd name="connsiteY4" fmla="*/ 0 h 88362"/>
                <a:gd name="connsiteX0" fmla="*/ 0 w 388793"/>
                <a:gd name="connsiteY0" fmla="*/ 0 h 88549"/>
                <a:gd name="connsiteX1" fmla="*/ 266700 w 388793"/>
                <a:gd name="connsiteY1" fmla="*/ 0 h 88549"/>
                <a:gd name="connsiteX2" fmla="*/ 388793 w 388793"/>
                <a:gd name="connsiteY2" fmla="*/ 88362 h 88549"/>
                <a:gd name="connsiteX3" fmla="*/ 115489 w 388793"/>
                <a:gd name="connsiteY3" fmla="*/ 88549 h 88549"/>
                <a:gd name="connsiteX4" fmla="*/ 0 w 388793"/>
                <a:gd name="connsiteY4" fmla="*/ 0 h 8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93" h="88549">
                  <a:moveTo>
                    <a:pt x="0" y="0"/>
                  </a:moveTo>
                  <a:lnTo>
                    <a:pt x="266700" y="0"/>
                  </a:lnTo>
                  <a:lnTo>
                    <a:pt x="388793" y="88362"/>
                  </a:lnTo>
                  <a:lnTo>
                    <a:pt x="115489" y="8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20DFFCC-7140-41FC-BEC3-C7498CB7783A}"/>
                </a:ext>
              </a:extLst>
            </p:cNvPr>
            <p:cNvCxnSpPr>
              <a:cxnSpLocks/>
            </p:cNvCxnSpPr>
            <p:nvPr/>
          </p:nvCxnSpPr>
          <p:spPr>
            <a:xfrm>
              <a:off x="3982648" y="1453227"/>
              <a:ext cx="4099958" cy="0"/>
            </a:xfrm>
            <a:prstGeom prst="line">
              <a:avLst/>
            </a:prstGeom>
            <a:ln w="9525"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24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4180FED-376F-40B3-AEAE-EFEF92408E26}"/>
                </a:ext>
              </a:extLst>
            </p:cNvPr>
            <p:cNvCxnSpPr>
              <a:cxnSpLocks/>
            </p:cNvCxnSpPr>
            <p:nvPr/>
          </p:nvCxnSpPr>
          <p:spPr>
            <a:xfrm>
              <a:off x="4068989" y="1414567"/>
              <a:ext cx="81286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61">
              <a:extLst>
                <a:ext uri="{FF2B5EF4-FFF2-40B4-BE49-F238E27FC236}">
                  <a16:creationId xmlns:a16="http://schemas.microsoft.com/office/drawing/2014/main" id="{219372C1-1C86-4407-AF65-75167E3443CD}"/>
                </a:ext>
              </a:extLst>
            </p:cNvPr>
            <p:cNvSpPr/>
            <p:nvPr/>
          </p:nvSpPr>
          <p:spPr>
            <a:xfrm>
              <a:off x="3979945" y="1331580"/>
              <a:ext cx="144863" cy="86102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25" h="92736">
                  <a:moveTo>
                    <a:pt x="0" y="79"/>
                  </a:moveTo>
                  <a:lnTo>
                    <a:pt x="70549" y="0"/>
                  </a:lnTo>
                  <a:lnTo>
                    <a:pt x="193725" y="92562"/>
                  </a:lnTo>
                  <a:lnTo>
                    <a:pt x="113370" y="9273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61">
              <a:extLst>
                <a:ext uri="{FF2B5EF4-FFF2-40B4-BE49-F238E27FC236}">
                  <a16:creationId xmlns:a16="http://schemas.microsoft.com/office/drawing/2014/main" id="{ADE8ADD1-2AFB-4F57-8D01-D756EB05C896}"/>
                </a:ext>
              </a:extLst>
            </p:cNvPr>
            <p:cNvSpPr/>
            <p:nvPr/>
          </p:nvSpPr>
          <p:spPr>
            <a:xfrm flipH="1">
              <a:off x="8257633" y="395423"/>
              <a:ext cx="279580" cy="202817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2057 h 73694"/>
                <a:gd name="connsiteX1" fmla="*/ 81416 w 167631"/>
                <a:gd name="connsiteY1" fmla="*/ 0 h 73694"/>
                <a:gd name="connsiteX2" fmla="*/ 167631 w 167631"/>
                <a:gd name="connsiteY2" fmla="*/ 73520 h 73694"/>
                <a:gd name="connsiteX3" fmla="*/ 87276 w 167631"/>
                <a:gd name="connsiteY3" fmla="*/ 73694 h 73694"/>
                <a:gd name="connsiteX4" fmla="*/ 0 w 167631"/>
                <a:gd name="connsiteY4" fmla="*/ 2057 h 7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1" h="73694">
                  <a:moveTo>
                    <a:pt x="0" y="2057"/>
                  </a:moveTo>
                  <a:lnTo>
                    <a:pt x="81416" y="0"/>
                  </a:lnTo>
                  <a:lnTo>
                    <a:pt x="167631" y="73520"/>
                  </a:lnTo>
                  <a:lnTo>
                    <a:pt x="87276" y="73694"/>
                  </a:lnTo>
                  <a:lnTo>
                    <a:pt x="0" y="20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61">
              <a:extLst>
                <a:ext uri="{FF2B5EF4-FFF2-40B4-BE49-F238E27FC236}">
                  <a16:creationId xmlns:a16="http://schemas.microsoft.com/office/drawing/2014/main" id="{9BE8BCEE-B905-43F5-AC2C-5DDCE368EBCC}"/>
                </a:ext>
              </a:extLst>
            </p:cNvPr>
            <p:cNvSpPr/>
            <p:nvPr/>
          </p:nvSpPr>
          <p:spPr>
            <a:xfrm flipH="1">
              <a:off x="8082606" y="401084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61">
              <a:extLst>
                <a:ext uri="{FF2B5EF4-FFF2-40B4-BE49-F238E27FC236}">
                  <a16:creationId xmlns:a16="http://schemas.microsoft.com/office/drawing/2014/main" id="{ED4BF864-871F-4441-AFBB-0444AF1DB23F}"/>
                </a:ext>
              </a:extLst>
            </p:cNvPr>
            <p:cNvSpPr/>
            <p:nvPr/>
          </p:nvSpPr>
          <p:spPr>
            <a:xfrm flipH="1">
              <a:off x="7895173" y="397061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3879BC8-7883-4DA6-A070-D505EB9CCCBC}"/>
                </a:ext>
              </a:extLst>
            </p:cNvPr>
            <p:cNvSpPr txBox="1"/>
            <p:nvPr/>
          </p:nvSpPr>
          <p:spPr>
            <a:xfrm>
              <a:off x="4188599" y="759199"/>
              <a:ext cx="3471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FFC000"/>
                  </a:solidFill>
                </a:rPr>
                <a:t>本节重点知识</a:t>
              </a:r>
              <a:endParaRPr lang="zh-CN" altLang="en-US" sz="2800" b="1" spc="3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180B3312-14FF-496C-96C5-C74D15300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4501" y="593459"/>
              <a:ext cx="4704029" cy="0"/>
            </a:xfrm>
            <a:prstGeom prst="line">
              <a:avLst/>
            </a:prstGeom>
            <a:ln w="9525">
              <a:gradFill>
                <a:gsLst>
                  <a:gs pos="0">
                    <a:schemeClr val="bg1"/>
                  </a:gs>
                  <a:gs pos="45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7A36852C-9D9D-4725-8F62-7F2004E599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74661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E20A243-4A74-4304-BD32-CE0E674FFC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4591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B27E54C7-F037-4382-B91F-DAC94985ED2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20379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4FD25402-7474-42EC-A7B7-7EEB81A3F7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93237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88BF648-1145-41FA-9998-2D8751C5F8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6448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47F848-E810-446E-805D-445155F5F7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94056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5A202F-C636-4268-8763-49C5AEA8B6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109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37F726D-ED65-C422-7D36-A90D84FA618A}"/>
              </a:ext>
            </a:extLst>
          </p:cNvPr>
          <p:cNvSpPr txBox="1"/>
          <p:nvPr/>
        </p:nvSpPr>
        <p:spPr>
          <a:xfrm>
            <a:off x="3369258" y="2274096"/>
            <a:ext cx="6644753" cy="3277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+mn-ea"/>
              </a:rPr>
              <a:t>阴影设置</a:t>
            </a:r>
            <a:endParaRPr lang="en-US" altLang="zh-CN" sz="2000" dirty="0">
              <a:solidFill>
                <a:srgbClr val="00B0F0"/>
              </a:solidFill>
              <a:effectLst/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B0F0"/>
                </a:solidFill>
                <a:effectLst/>
                <a:latin typeface="+mn-ea"/>
              </a:rPr>
              <a:t>Blender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中</a:t>
            </a:r>
            <a:r>
              <a:rPr lang="zh-CN" altLang="en-US" sz="2000" dirty="0">
                <a:solidFill>
                  <a:srgbClr val="00B0F0"/>
                </a:solidFill>
                <a:effectLst/>
                <a:latin typeface="+mn-ea"/>
              </a:rPr>
              <a:t>合并</a:t>
            </a:r>
            <a:r>
              <a:rPr lang="en-US" altLang="zh-CN" sz="2000" b="1" dirty="0" err="1">
                <a:solidFill>
                  <a:srgbClr val="00B0F0"/>
                </a:solidFill>
                <a:latin typeface="+mn-ea"/>
              </a:rPr>
              <a:t>mixamo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下载的同一绑定的多个动作</a:t>
            </a:r>
            <a:endParaRPr lang="en-US" altLang="zh-CN" sz="2000" dirty="0">
              <a:solidFill>
                <a:srgbClr val="00B0F0"/>
              </a:solidFill>
              <a:effectLst/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zh-C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AnimationUtils</a:t>
            </a:r>
            <a:r>
              <a:rPr lang="en-US" altLang="zh-C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subclip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动画裁剪工具</a:t>
            </a:r>
            <a:endParaRPr lang="en-US" altLang="zh-CN" sz="2000" dirty="0">
              <a:solidFill>
                <a:srgbClr val="00B0F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角色移动控制、角色相机控制</a:t>
            </a:r>
            <a:endParaRPr lang="en-US" altLang="zh-CN" sz="2000" dirty="0">
              <a:solidFill>
                <a:srgbClr val="00B0F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射线碰撞实现角色碰撞检测</a:t>
            </a:r>
            <a:endParaRPr lang="en-US" altLang="zh-CN" sz="2000" dirty="0">
              <a:solidFill>
                <a:srgbClr val="00B0F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动画渐变播放</a:t>
            </a:r>
            <a:endParaRPr lang="en-US" altLang="zh-CN" sz="2000" dirty="0">
              <a:solidFill>
                <a:srgbClr val="00B0F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完成操作角色参观展馆相关功能</a:t>
            </a:r>
            <a:endParaRPr lang="en-US" altLang="zh-CN" sz="2000" dirty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745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7CEAD7-F14E-48A4-A660-8468F700BDB7}"/>
              </a:ext>
            </a:extLst>
          </p:cNvPr>
          <p:cNvGrpSpPr/>
          <p:nvPr/>
        </p:nvGrpSpPr>
        <p:grpSpPr>
          <a:xfrm>
            <a:off x="447768" y="395184"/>
            <a:ext cx="10989159" cy="1062421"/>
            <a:chOff x="391260" y="395423"/>
            <a:chExt cx="10989159" cy="1062421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82C57C7-B520-4928-92DA-51591D975D55}"/>
                </a:ext>
              </a:extLst>
            </p:cNvPr>
            <p:cNvCxnSpPr>
              <a:cxnSpLocks/>
            </p:cNvCxnSpPr>
            <p:nvPr/>
          </p:nvCxnSpPr>
          <p:spPr>
            <a:xfrm>
              <a:off x="391260" y="1045633"/>
              <a:ext cx="2974204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0258EBA-E5D7-4D02-9D5F-76A1D9FDFD43}"/>
                </a:ext>
              </a:extLst>
            </p:cNvPr>
            <p:cNvCxnSpPr>
              <a:cxnSpLocks/>
            </p:cNvCxnSpPr>
            <p:nvPr/>
          </p:nvCxnSpPr>
          <p:spPr>
            <a:xfrm>
              <a:off x="8695963" y="1190994"/>
              <a:ext cx="2684456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D39CC0E-FC4E-4645-A46D-22F820FDAA89}"/>
                </a:ext>
              </a:extLst>
            </p:cNvPr>
            <p:cNvCxnSpPr>
              <a:cxnSpLocks/>
            </p:cNvCxnSpPr>
            <p:nvPr/>
          </p:nvCxnSpPr>
          <p:spPr>
            <a:xfrm>
              <a:off x="1908600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809003A-49E5-44B6-AFA8-BE1624561E80}"/>
                </a:ext>
              </a:extLst>
            </p:cNvPr>
            <p:cNvCxnSpPr>
              <a:cxnSpLocks/>
            </p:cNvCxnSpPr>
            <p:nvPr/>
          </p:nvCxnSpPr>
          <p:spPr>
            <a:xfrm>
              <a:off x="2040407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719C2EB-5E9A-4D39-9BAC-49999515A996}"/>
                </a:ext>
              </a:extLst>
            </p:cNvPr>
            <p:cNvCxnSpPr>
              <a:cxnSpLocks/>
            </p:cNvCxnSpPr>
            <p:nvPr/>
          </p:nvCxnSpPr>
          <p:spPr>
            <a:xfrm>
              <a:off x="2171492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5F489C7-3B72-473D-8C7C-6A44D24427DF}"/>
                </a:ext>
              </a:extLst>
            </p:cNvPr>
            <p:cNvCxnSpPr>
              <a:cxnSpLocks/>
            </p:cNvCxnSpPr>
            <p:nvPr/>
          </p:nvCxnSpPr>
          <p:spPr>
            <a:xfrm>
              <a:off x="229863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D3C54E4-95FB-41AB-B26A-60EE05AD827A}"/>
                </a:ext>
              </a:extLst>
            </p:cNvPr>
            <p:cNvCxnSpPr>
              <a:cxnSpLocks/>
            </p:cNvCxnSpPr>
            <p:nvPr/>
          </p:nvCxnSpPr>
          <p:spPr>
            <a:xfrm>
              <a:off x="2428108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422DB31-434F-443C-A985-12B78E69BCD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85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0093F2B-9121-473E-BE4C-DCD9BA4E9CD7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90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FD9D19AF-1064-41FB-8DD7-A19AB5B56996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32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E6506DC-F3CD-4089-9573-FA884B80C48F}"/>
                </a:ext>
              </a:extLst>
            </p:cNvPr>
            <p:cNvCxnSpPr>
              <a:cxnSpLocks/>
            </p:cNvCxnSpPr>
            <p:nvPr/>
          </p:nvCxnSpPr>
          <p:spPr>
            <a:xfrm>
              <a:off x="293828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87F5870-80AF-474A-9B29-AB3CCDB0897E}"/>
                </a:ext>
              </a:extLst>
            </p:cNvPr>
            <p:cNvCxnSpPr>
              <a:cxnSpLocks/>
            </p:cNvCxnSpPr>
            <p:nvPr/>
          </p:nvCxnSpPr>
          <p:spPr>
            <a:xfrm>
              <a:off x="306220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312E9D8-6D64-4E60-9CD2-9D2CFC18D3D8}"/>
                </a:ext>
              </a:extLst>
            </p:cNvPr>
            <p:cNvCxnSpPr>
              <a:cxnSpLocks/>
            </p:cNvCxnSpPr>
            <p:nvPr/>
          </p:nvCxnSpPr>
          <p:spPr>
            <a:xfrm>
              <a:off x="319167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61">
              <a:extLst>
                <a:ext uri="{FF2B5EF4-FFF2-40B4-BE49-F238E27FC236}">
                  <a16:creationId xmlns:a16="http://schemas.microsoft.com/office/drawing/2014/main" id="{A83AB787-AB6B-4189-8570-14874A0238F3}"/>
                </a:ext>
              </a:extLst>
            </p:cNvPr>
            <p:cNvSpPr/>
            <p:nvPr/>
          </p:nvSpPr>
          <p:spPr>
            <a:xfrm>
              <a:off x="3600132" y="1324164"/>
              <a:ext cx="462849" cy="133680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629 w 388793"/>
                <a:gd name="connsiteY3" fmla="*/ 88324 h 88362"/>
                <a:gd name="connsiteX4" fmla="*/ 0 w 388793"/>
                <a:gd name="connsiteY4" fmla="*/ 0 h 88362"/>
                <a:gd name="connsiteX0" fmla="*/ 0 w 388793"/>
                <a:gd name="connsiteY0" fmla="*/ 0 h 88549"/>
                <a:gd name="connsiteX1" fmla="*/ 266700 w 388793"/>
                <a:gd name="connsiteY1" fmla="*/ 0 h 88549"/>
                <a:gd name="connsiteX2" fmla="*/ 388793 w 388793"/>
                <a:gd name="connsiteY2" fmla="*/ 88362 h 88549"/>
                <a:gd name="connsiteX3" fmla="*/ 115489 w 388793"/>
                <a:gd name="connsiteY3" fmla="*/ 88549 h 88549"/>
                <a:gd name="connsiteX4" fmla="*/ 0 w 388793"/>
                <a:gd name="connsiteY4" fmla="*/ 0 h 8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93" h="88549">
                  <a:moveTo>
                    <a:pt x="0" y="0"/>
                  </a:moveTo>
                  <a:lnTo>
                    <a:pt x="266700" y="0"/>
                  </a:lnTo>
                  <a:lnTo>
                    <a:pt x="388793" y="88362"/>
                  </a:lnTo>
                  <a:lnTo>
                    <a:pt x="115489" y="8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20DFFCC-7140-41FC-BEC3-C7498CB7783A}"/>
                </a:ext>
              </a:extLst>
            </p:cNvPr>
            <p:cNvCxnSpPr>
              <a:cxnSpLocks/>
            </p:cNvCxnSpPr>
            <p:nvPr/>
          </p:nvCxnSpPr>
          <p:spPr>
            <a:xfrm>
              <a:off x="3982648" y="1453227"/>
              <a:ext cx="4099958" cy="0"/>
            </a:xfrm>
            <a:prstGeom prst="line">
              <a:avLst/>
            </a:prstGeom>
            <a:ln w="9525"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24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4180FED-376F-40B3-AEAE-EFEF92408E26}"/>
                </a:ext>
              </a:extLst>
            </p:cNvPr>
            <p:cNvCxnSpPr>
              <a:cxnSpLocks/>
            </p:cNvCxnSpPr>
            <p:nvPr/>
          </p:nvCxnSpPr>
          <p:spPr>
            <a:xfrm>
              <a:off x="4068989" y="1414567"/>
              <a:ext cx="81286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61">
              <a:extLst>
                <a:ext uri="{FF2B5EF4-FFF2-40B4-BE49-F238E27FC236}">
                  <a16:creationId xmlns:a16="http://schemas.microsoft.com/office/drawing/2014/main" id="{219372C1-1C86-4407-AF65-75167E3443CD}"/>
                </a:ext>
              </a:extLst>
            </p:cNvPr>
            <p:cNvSpPr/>
            <p:nvPr/>
          </p:nvSpPr>
          <p:spPr>
            <a:xfrm>
              <a:off x="3979945" y="1331580"/>
              <a:ext cx="144863" cy="86102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25" h="92736">
                  <a:moveTo>
                    <a:pt x="0" y="79"/>
                  </a:moveTo>
                  <a:lnTo>
                    <a:pt x="70549" y="0"/>
                  </a:lnTo>
                  <a:lnTo>
                    <a:pt x="193725" y="92562"/>
                  </a:lnTo>
                  <a:lnTo>
                    <a:pt x="113370" y="9273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61">
              <a:extLst>
                <a:ext uri="{FF2B5EF4-FFF2-40B4-BE49-F238E27FC236}">
                  <a16:creationId xmlns:a16="http://schemas.microsoft.com/office/drawing/2014/main" id="{ADE8ADD1-2AFB-4F57-8D01-D756EB05C896}"/>
                </a:ext>
              </a:extLst>
            </p:cNvPr>
            <p:cNvSpPr/>
            <p:nvPr/>
          </p:nvSpPr>
          <p:spPr>
            <a:xfrm flipH="1">
              <a:off x="8257633" y="395423"/>
              <a:ext cx="279580" cy="202817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2057 h 73694"/>
                <a:gd name="connsiteX1" fmla="*/ 81416 w 167631"/>
                <a:gd name="connsiteY1" fmla="*/ 0 h 73694"/>
                <a:gd name="connsiteX2" fmla="*/ 167631 w 167631"/>
                <a:gd name="connsiteY2" fmla="*/ 73520 h 73694"/>
                <a:gd name="connsiteX3" fmla="*/ 87276 w 167631"/>
                <a:gd name="connsiteY3" fmla="*/ 73694 h 73694"/>
                <a:gd name="connsiteX4" fmla="*/ 0 w 167631"/>
                <a:gd name="connsiteY4" fmla="*/ 2057 h 7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1" h="73694">
                  <a:moveTo>
                    <a:pt x="0" y="2057"/>
                  </a:moveTo>
                  <a:lnTo>
                    <a:pt x="81416" y="0"/>
                  </a:lnTo>
                  <a:lnTo>
                    <a:pt x="167631" y="73520"/>
                  </a:lnTo>
                  <a:lnTo>
                    <a:pt x="87276" y="73694"/>
                  </a:lnTo>
                  <a:lnTo>
                    <a:pt x="0" y="20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61">
              <a:extLst>
                <a:ext uri="{FF2B5EF4-FFF2-40B4-BE49-F238E27FC236}">
                  <a16:creationId xmlns:a16="http://schemas.microsoft.com/office/drawing/2014/main" id="{9BE8BCEE-B905-43F5-AC2C-5DDCE368EBCC}"/>
                </a:ext>
              </a:extLst>
            </p:cNvPr>
            <p:cNvSpPr/>
            <p:nvPr/>
          </p:nvSpPr>
          <p:spPr>
            <a:xfrm flipH="1">
              <a:off x="8082606" y="401084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61">
              <a:extLst>
                <a:ext uri="{FF2B5EF4-FFF2-40B4-BE49-F238E27FC236}">
                  <a16:creationId xmlns:a16="http://schemas.microsoft.com/office/drawing/2014/main" id="{ED4BF864-871F-4441-AFBB-0444AF1DB23F}"/>
                </a:ext>
              </a:extLst>
            </p:cNvPr>
            <p:cNvSpPr/>
            <p:nvPr/>
          </p:nvSpPr>
          <p:spPr>
            <a:xfrm flipH="1">
              <a:off x="7895173" y="397061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3879BC8-7883-4DA6-A070-D505EB9CCCBC}"/>
                </a:ext>
              </a:extLst>
            </p:cNvPr>
            <p:cNvSpPr txBox="1"/>
            <p:nvPr/>
          </p:nvSpPr>
          <p:spPr>
            <a:xfrm>
              <a:off x="4188599" y="759199"/>
              <a:ext cx="3471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FC000"/>
                  </a:solidFill>
                </a:rPr>
                <a:t>Three.js </a:t>
              </a:r>
              <a:r>
                <a:rPr lang="zh-CN" altLang="en-US" sz="2800" b="1" spc="3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阴影</a:t>
              </a: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180B3312-14FF-496C-96C5-C74D15300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4501" y="593459"/>
              <a:ext cx="4704029" cy="0"/>
            </a:xfrm>
            <a:prstGeom prst="line">
              <a:avLst/>
            </a:prstGeom>
            <a:ln w="9525">
              <a:gradFill>
                <a:gsLst>
                  <a:gs pos="0">
                    <a:schemeClr val="bg1"/>
                  </a:gs>
                  <a:gs pos="45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7A36852C-9D9D-4725-8F62-7F2004E599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74661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E20A243-4A74-4304-BD32-CE0E674FFC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4591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B27E54C7-F037-4382-B91F-DAC94985ED2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20379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4FD25402-7474-42EC-A7B7-7EEB81A3F7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93237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88BF648-1145-41FA-9998-2D8751C5F8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6448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47F848-E810-446E-805D-445155F5F7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94056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5A202F-C636-4268-8763-49C5AEA8B6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109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CA6F29D-C4E3-5BFC-BD95-92469337FD44}"/>
              </a:ext>
            </a:extLst>
          </p:cNvPr>
          <p:cNvSpPr txBox="1"/>
          <p:nvPr/>
        </p:nvSpPr>
        <p:spPr>
          <a:xfrm>
            <a:off x="652904" y="225492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阴影四步走：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7F726D-ED65-C422-7D36-A90D84FA618A}"/>
              </a:ext>
            </a:extLst>
          </p:cNvPr>
          <p:cNvSpPr txBox="1"/>
          <p:nvPr/>
        </p:nvSpPr>
        <p:spPr>
          <a:xfrm>
            <a:off x="3407898" y="3196903"/>
            <a:ext cx="6094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  <a:effectLst/>
                <a:latin typeface="+mn-ea"/>
              </a:rPr>
              <a:t>1</a:t>
            </a:r>
            <a:r>
              <a:rPr lang="zh-CN" altLang="en-US" sz="2000" dirty="0">
                <a:solidFill>
                  <a:srgbClr val="00B0F0"/>
                </a:solidFill>
                <a:effectLst/>
                <a:latin typeface="+mn-ea"/>
              </a:rPr>
              <a:t>、打开</a:t>
            </a:r>
            <a:r>
              <a:rPr lang="en-US" altLang="zh-CN" sz="2000" dirty="0">
                <a:solidFill>
                  <a:srgbClr val="00B0F0"/>
                </a:solidFill>
                <a:effectLst/>
                <a:latin typeface="+mn-ea"/>
              </a:rPr>
              <a:t>renderer</a:t>
            </a:r>
            <a:r>
              <a:rPr lang="zh-CN" altLang="en-US" sz="2000" dirty="0">
                <a:solidFill>
                  <a:srgbClr val="00B0F0"/>
                </a:solidFill>
                <a:effectLst/>
                <a:latin typeface="+mn-ea"/>
              </a:rPr>
              <a:t>阴影</a:t>
            </a:r>
            <a:endParaRPr lang="en-US" altLang="zh-CN" sz="2000" dirty="0">
              <a:solidFill>
                <a:srgbClr val="00B0F0"/>
              </a:solidFill>
              <a:effectLst/>
              <a:latin typeface="+mn-ea"/>
            </a:endParaRPr>
          </a:p>
          <a:p>
            <a:endParaRPr lang="en-US" altLang="zh-CN" sz="2000" dirty="0">
              <a:solidFill>
                <a:srgbClr val="00B0F0"/>
              </a:solidFill>
              <a:effectLst/>
              <a:latin typeface="+mn-ea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、</a:t>
            </a:r>
            <a:r>
              <a:rPr lang="zh-CN" altLang="en-US" sz="2000" dirty="0">
                <a:solidFill>
                  <a:srgbClr val="00B0F0"/>
                </a:solidFill>
                <a:effectLst/>
                <a:latin typeface="+mn-ea"/>
              </a:rPr>
              <a:t>打开灯光阴影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；设置灯光阴影大小</a:t>
            </a:r>
            <a:endParaRPr lang="en-US" altLang="zh-CN" sz="2000" dirty="0">
              <a:solidFill>
                <a:srgbClr val="00B0F0"/>
              </a:solidFill>
              <a:latin typeface="+mn-ea"/>
            </a:endParaRPr>
          </a:p>
          <a:p>
            <a:endParaRPr lang="en-US" altLang="zh-CN" sz="2000" dirty="0">
              <a:solidFill>
                <a:srgbClr val="FFC000"/>
              </a:solidFill>
              <a:latin typeface="+mn-ea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+mn-ea"/>
              </a:rPr>
              <a:t>3</a:t>
            </a:r>
            <a:r>
              <a:rPr lang="zh-CN" altLang="en-US" sz="2000" dirty="0">
                <a:solidFill>
                  <a:srgbClr val="FFC000"/>
                </a:solidFill>
                <a:latin typeface="+mn-ea"/>
              </a:rPr>
              <a:t>、设置灯光阴影体相机远近大小</a:t>
            </a:r>
            <a:endParaRPr lang="en-US" altLang="zh-CN" sz="2000" dirty="0">
              <a:solidFill>
                <a:srgbClr val="00B0F0"/>
              </a:solidFill>
              <a:latin typeface="+mn-ea"/>
            </a:endParaRPr>
          </a:p>
          <a:p>
            <a:endParaRPr lang="en-US" altLang="zh-CN" sz="2000" dirty="0">
              <a:solidFill>
                <a:srgbClr val="00B0F0"/>
              </a:solidFill>
              <a:latin typeface="+mn-ea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+mn-ea"/>
              </a:rPr>
              <a:t>4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、设置</a:t>
            </a:r>
            <a:r>
              <a:rPr lang="en-US" altLang="zh-CN" sz="2000" dirty="0">
                <a:solidFill>
                  <a:srgbClr val="00B0F0"/>
                </a:solidFill>
                <a:latin typeface="+mn-ea"/>
              </a:rPr>
              <a:t>mesh</a:t>
            </a:r>
            <a:r>
              <a:rPr lang="zh-CN" altLang="en-US" sz="2000" dirty="0">
                <a:solidFill>
                  <a:srgbClr val="00B0F0"/>
                </a:solidFill>
                <a:latin typeface="+mn-ea"/>
              </a:rPr>
              <a:t>投射、接收阴影</a:t>
            </a:r>
            <a:endParaRPr lang="en-US" altLang="zh-CN" sz="2000" dirty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266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7CEAD7-F14E-48A4-A660-8468F700BDB7}"/>
              </a:ext>
            </a:extLst>
          </p:cNvPr>
          <p:cNvGrpSpPr/>
          <p:nvPr/>
        </p:nvGrpSpPr>
        <p:grpSpPr>
          <a:xfrm>
            <a:off x="447768" y="395184"/>
            <a:ext cx="10989159" cy="1062421"/>
            <a:chOff x="391260" y="395423"/>
            <a:chExt cx="10989159" cy="1062421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82C57C7-B520-4928-92DA-51591D975D55}"/>
                </a:ext>
              </a:extLst>
            </p:cNvPr>
            <p:cNvCxnSpPr>
              <a:cxnSpLocks/>
            </p:cNvCxnSpPr>
            <p:nvPr/>
          </p:nvCxnSpPr>
          <p:spPr>
            <a:xfrm>
              <a:off x="391260" y="1045633"/>
              <a:ext cx="2974204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0258EBA-E5D7-4D02-9D5F-76A1D9FDFD43}"/>
                </a:ext>
              </a:extLst>
            </p:cNvPr>
            <p:cNvCxnSpPr>
              <a:cxnSpLocks/>
            </p:cNvCxnSpPr>
            <p:nvPr/>
          </p:nvCxnSpPr>
          <p:spPr>
            <a:xfrm>
              <a:off x="8695963" y="1190994"/>
              <a:ext cx="2684456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D39CC0E-FC4E-4645-A46D-22F820FDAA89}"/>
                </a:ext>
              </a:extLst>
            </p:cNvPr>
            <p:cNvCxnSpPr>
              <a:cxnSpLocks/>
            </p:cNvCxnSpPr>
            <p:nvPr/>
          </p:nvCxnSpPr>
          <p:spPr>
            <a:xfrm>
              <a:off x="1908600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809003A-49E5-44B6-AFA8-BE1624561E80}"/>
                </a:ext>
              </a:extLst>
            </p:cNvPr>
            <p:cNvCxnSpPr>
              <a:cxnSpLocks/>
            </p:cNvCxnSpPr>
            <p:nvPr/>
          </p:nvCxnSpPr>
          <p:spPr>
            <a:xfrm>
              <a:off x="2040407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719C2EB-5E9A-4D39-9BAC-49999515A996}"/>
                </a:ext>
              </a:extLst>
            </p:cNvPr>
            <p:cNvCxnSpPr>
              <a:cxnSpLocks/>
            </p:cNvCxnSpPr>
            <p:nvPr/>
          </p:nvCxnSpPr>
          <p:spPr>
            <a:xfrm>
              <a:off x="2171492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5F489C7-3B72-473D-8C7C-6A44D24427DF}"/>
                </a:ext>
              </a:extLst>
            </p:cNvPr>
            <p:cNvCxnSpPr>
              <a:cxnSpLocks/>
            </p:cNvCxnSpPr>
            <p:nvPr/>
          </p:nvCxnSpPr>
          <p:spPr>
            <a:xfrm>
              <a:off x="229863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D3C54E4-95FB-41AB-B26A-60EE05AD827A}"/>
                </a:ext>
              </a:extLst>
            </p:cNvPr>
            <p:cNvCxnSpPr>
              <a:cxnSpLocks/>
            </p:cNvCxnSpPr>
            <p:nvPr/>
          </p:nvCxnSpPr>
          <p:spPr>
            <a:xfrm>
              <a:off x="2428108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422DB31-434F-443C-A985-12B78E69BCD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85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0093F2B-9121-473E-BE4C-DCD9BA4E9CD7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90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FD9D19AF-1064-41FB-8DD7-A19AB5B56996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32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E6506DC-F3CD-4089-9573-FA884B80C48F}"/>
                </a:ext>
              </a:extLst>
            </p:cNvPr>
            <p:cNvCxnSpPr>
              <a:cxnSpLocks/>
            </p:cNvCxnSpPr>
            <p:nvPr/>
          </p:nvCxnSpPr>
          <p:spPr>
            <a:xfrm>
              <a:off x="293828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87F5870-80AF-474A-9B29-AB3CCDB0897E}"/>
                </a:ext>
              </a:extLst>
            </p:cNvPr>
            <p:cNvCxnSpPr>
              <a:cxnSpLocks/>
            </p:cNvCxnSpPr>
            <p:nvPr/>
          </p:nvCxnSpPr>
          <p:spPr>
            <a:xfrm>
              <a:off x="306220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312E9D8-6D64-4E60-9CD2-9D2CFC18D3D8}"/>
                </a:ext>
              </a:extLst>
            </p:cNvPr>
            <p:cNvCxnSpPr>
              <a:cxnSpLocks/>
            </p:cNvCxnSpPr>
            <p:nvPr/>
          </p:nvCxnSpPr>
          <p:spPr>
            <a:xfrm>
              <a:off x="319167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61">
              <a:extLst>
                <a:ext uri="{FF2B5EF4-FFF2-40B4-BE49-F238E27FC236}">
                  <a16:creationId xmlns:a16="http://schemas.microsoft.com/office/drawing/2014/main" id="{A83AB787-AB6B-4189-8570-14874A0238F3}"/>
                </a:ext>
              </a:extLst>
            </p:cNvPr>
            <p:cNvSpPr/>
            <p:nvPr/>
          </p:nvSpPr>
          <p:spPr>
            <a:xfrm>
              <a:off x="3600132" y="1324164"/>
              <a:ext cx="462849" cy="133680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629 w 388793"/>
                <a:gd name="connsiteY3" fmla="*/ 88324 h 88362"/>
                <a:gd name="connsiteX4" fmla="*/ 0 w 388793"/>
                <a:gd name="connsiteY4" fmla="*/ 0 h 88362"/>
                <a:gd name="connsiteX0" fmla="*/ 0 w 388793"/>
                <a:gd name="connsiteY0" fmla="*/ 0 h 88549"/>
                <a:gd name="connsiteX1" fmla="*/ 266700 w 388793"/>
                <a:gd name="connsiteY1" fmla="*/ 0 h 88549"/>
                <a:gd name="connsiteX2" fmla="*/ 388793 w 388793"/>
                <a:gd name="connsiteY2" fmla="*/ 88362 h 88549"/>
                <a:gd name="connsiteX3" fmla="*/ 115489 w 388793"/>
                <a:gd name="connsiteY3" fmla="*/ 88549 h 88549"/>
                <a:gd name="connsiteX4" fmla="*/ 0 w 388793"/>
                <a:gd name="connsiteY4" fmla="*/ 0 h 8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93" h="88549">
                  <a:moveTo>
                    <a:pt x="0" y="0"/>
                  </a:moveTo>
                  <a:lnTo>
                    <a:pt x="266700" y="0"/>
                  </a:lnTo>
                  <a:lnTo>
                    <a:pt x="388793" y="88362"/>
                  </a:lnTo>
                  <a:lnTo>
                    <a:pt x="115489" y="8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20DFFCC-7140-41FC-BEC3-C7498CB7783A}"/>
                </a:ext>
              </a:extLst>
            </p:cNvPr>
            <p:cNvCxnSpPr>
              <a:cxnSpLocks/>
            </p:cNvCxnSpPr>
            <p:nvPr/>
          </p:nvCxnSpPr>
          <p:spPr>
            <a:xfrm>
              <a:off x="3982648" y="1453227"/>
              <a:ext cx="4099958" cy="0"/>
            </a:xfrm>
            <a:prstGeom prst="line">
              <a:avLst/>
            </a:prstGeom>
            <a:ln w="9525"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24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4180FED-376F-40B3-AEAE-EFEF92408E26}"/>
                </a:ext>
              </a:extLst>
            </p:cNvPr>
            <p:cNvCxnSpPr>
              <a:cxnSpLocks/>
            </p:cNvCxnSpPr>
            <p:nvPr/>
          </p:nvCxnSpPr>
          <p:spPr>
            <a:xfrm>
              <a:off x="4068989" y="1414567"/>
              <a:ext cx="81286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61">
              <a:extLst>
                <a:ext uri="{FF2B5EF4-FFF2-40B4-BE49-F238E27FC236}">
                  <a16:creationId xmlns:a16="http://schemas.microsoft.com/office/drawing/2014/main" id="{219372C1-1C86-4407-AF65-75167E3443CD}"/>
                </a:ext>
              </a:extLst>
            </p:cNvPr>
            <p:cNvSpPr/>
            <p:nvPr/>
          </p:nvSpPr>
          <p:spPr>
            <a:xfrm>
              <a:off x="3979945" y="1331580"/>
              <a:ext cx="144863" cy="86102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25" h="92736">
                  <a:moveTo>
                    <a:pt x="0" y="79"/>
                  </a:moveTo>
                  <a:lnTo>
                    <a:pt x="70549" y="0"/>
                  </a:lnTo>
                  <a:lnTo>
                    <a:pt x="193725" y="92562"/>
                  </a:lnTo>
                  <a:lnTo>
                    <a:pt x="113370" y="9273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61">
              <a:extLst>
                <a:ext uri="{FF2B5EF4-FFF2-40B4-BE49-F238E27FC236}">
                  <a16:creationId xmlns:a16="http://schemas.microsoft.com/office/drawing/2014/main" id="{ADE8ADD1-2AFB-4F57-8D01-D756EB05C896}"/>
                </a:ext>
              </a:extLst>
            </p:cNvPr>
            <p:cNvSpPr/>
            <p:nvPr/>
          </p:nvSpPr>
          <p:spPr>
            <a:xfrm flipH="1">
              <a:off x="8257633" y="395423"/>
              <a:ext cx="279580" cy="202817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2057 h 73694"/>
                <a:gd name="connsiteX1" fmla="*/ 81416 w 167631"/>
                <a:gd name="connsiteY1" fmla="*/ 0 h 73694"/>
                <a:gd name="connsiteX2" fmla="*/ 167631 w 167631"/>
                <a:gd name="connsiteY2" fmla="*/ 73520 h 73694"/>
                <a:gd name="connsiteX3" fmla="*/ 87276 w 167631"/>
                <a:gd name="connsiteY3" fmla="*/ 73694 h 73694"/>
                <a:gd name="connsiteX4" fmla="*/ 0 w 167631"/>
                <a:gd name="connsiteY4" fmla="*/ 2057 h 7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1" h="73694">
                  <a:moveTo>
                    <a:pt x="0" y="2057"/>
                  </a:moveTo>
                  <a:lnTo>
                    <a:pt x="81416" y="0"/>
                  </a:lnTo>
                  <a:lnTo>
                    <a:pt x="167631" y="73520"/>
                  </a:lnTo>
                  <a:lnTo>
                    <a:pt x="87276" y="73694"/>
                  </a:lnTo>
                  <a:lnTo>
                    <a:pt x="0" y="20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61">
              <a:extLst>
                <a:ext uri="{FF2B5EF4-FFF2-40B4-BE49-F238E27FC236}">
                  <a16:creationId xmlns:a16="http://schemas.microsoft.com/office/drawing/2014/main" id="{9BE8BCEE-B905-43F5-AC2C-5DDCE368EBCC}"/>
                </a:ext>
              </a:extLst>
            </p:cNvPr>
            <p:cNvSpPr/>
            <p:nvPr/>
          </p:nvSpPr>
          <p:spPr>
            <a:xfrm flipH="1">
              <a:off x="8082606" y="401084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61">
              <a:extLst>
                <a:ext uri="{FF2B5EF4-FFF2-40B4-BE49-F238E27FC236}">
                  <a16:creationId xmlns:a16="http://schemas.microsoft.com/office/drawing/2014/main" id="{ED4BF864-871F-4441-AFBB-0444AF1DB23F}"/>
                </a:ext>
              </a:extLst>
            </p:cNvPr>
            <p:cNvSpPr/>
            <p:nvPr/>
          </p:nvSpPr>
          <p:spPr>
            <a:xfrm flipH="1">
              <a:off x="7895173" y="397061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3879BC8-7883-4DA6-A070-D505EB9CCCBC}"/>
                </a:ext>
              </a:extLst>
            </p:cNvPr>
            <p:cNvSpPr txBox="1"/>
            <p:nvPr/>
          </p:nvSpPr>
          <p:spPr>
            <a:xfrm>
              <a:off x="4188599" y="759199"/>
              <a:ext cx="3471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FC000"/>
                  </a:solidFill>
                </a:rPr>
                <a:t>Three.js </a:t>
              </a:r>
              <a:r>
                <a:rPr lang="zh-CN" altLang="en-US" sz="2800" b="1" spc="3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阴影</a:t>
              </a: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180B3312-14FF-496C-96C5-C74D15300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4501" y="593459"/>
              <a:ext cx="4704029" cy="0"/>
            </a:xfrm>
            <a:prstGeom prst="line">
              <a:avLst/>
            </a:prstGeom>
            <a:ln w="9525">
              <a:gradFill>
                <a:gsLst>
                  <a:gs pos="0">
                    <a:schemeClr val="bg1"/>
                  </a:gs>
                  <a:gs pos="45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7A36852C-9D9D-4725-8F62-7F2004E599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74661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E20A243-4A74-4304-BD32-CE0E674FFC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4591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B27E54C7-F037-4382-B91F-DAC94985ED2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20379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4FD25402-7474-42EC-A7B7-7EEB81A3F7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93237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88BF648-1145-41FA-9998-2D8751C5F8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6448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47F848-E810-446E-805D-445155F5F7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94056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5A202F-C636-4268-8763-49C5AEA8B6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109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059CDC2-824D-9AE3-6E61-DE56BF55F90F}"/>
              </a:ext>
            </a:extLst>
          </p:cNvPr>
          <p:cNvSpPr txBox="1"/>
          <p:nvPr/>
        </p:nvSpPr>
        <p:spPr>
          <a:xfrm>
            <a:off x="2183807" y="3013501"/>
            <a:ext cx="5458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// 1 </a:t>
            </a:r>
            <a:r>
              <a:rPr lang="zh-CN" altLang="en-US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打开</a:t>
            </a:r>
            <a:r>
              <a:rPr lang="en-US" altLang="zh-CN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zh-CN" altLang="en-US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阴影</a:t>
            </a:r>
            <a:endParaRPr lang="en-US" altLang="zh-CN" sz="1600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WebGLRenderer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shadowMap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enabled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7943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7CEAD7-F14E-48A4-A660-8468F700BDB7}"/>
              </a:ext>
            </a:extLst>
          </p:cNvPr>
          <p:cNvGrpSpPr/>
          <p:nvPr/>
        </p:nvGrpSpPr>
        <p:grpSpPr>
          <a:xfrm>
            <a:off x="447768" y="395184"/>
            <a:ext cx="10989159" cy="1062421"/>
            <a:chOff x="391260" y="395423"/>
            <a:chExt cx="10989159" cy="1062421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82C57C7-B520-4928-92DA-51591D975D55}"/>
                </a:ext>
              </a:extLst>
            </p:cNvPr>
            <p:cNvCxnSpPr>
              <a:cxnSpLocks/>
            </p:cNvCxnSpPr>
            <p:nvPr/>
          </p:nvCxnSpPr>
          <p:spPr>
            <a:xfrm>
              <a:off x="391260" y="1045633"/>
              <a:ext cx="2974204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0258EBA-E5D7-4D02-9D5F-76A1D9FDFD43}"/>
                </a:ext>
              </a:extLst>
            </p:cNvPr>
            <p:cNvCxnSpPr>
              <a:cxnSpLocks/>
            </p:cNvCxnSpPr>
            <p:nvPr/>
          </p:nvCxnSpPr>
          <p:spPr>
            <a:xfrm>
              <a:off x="8695963" y="1190994"/>
              <a:ext cx="2684456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D39CC0E-FC4E-4645-A46D-22F820FDAA89}"/>
                </a:ext>
              </a:extLst>
            </p:cNvPr>
            <p:cNvCxnSpPr>
              <a:cxnSpLocks/>
            </p:cNvCxnSpPr>
            <p:nvPr/>
          </p:nvCxnSpPr>
          <p:spPr>
            <a:xfrm>
              <a:off x="1908600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809003A-49E5-44B6-AFA8-BE1624561E80}"/>
                </a:ext>
              </a:extLst>
            </p:cNvPr>
            <p:cNvCxnSpPr>
              <a:cxnSpLocks/>
            </p:cNvCxnSpPr>
            <p:nvPr/>
          </p:nvCxnSpPr>
          <p:spPr>
            <a:xfrm>
              <a:off x="2040407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719C2EB-5E9A-4D39-9BAC-49999515A996}"/>
                </a:ext>
              </a:extLst>
            </p:cNvPr>
            <p:cNvCxnSpPr>
              <a:cxnSpLocks/>
            </p:cNvCxnSpPr>
            <p:nvPr/>
          </p:nvCxnSpPr>
          <p:spPr>
            <a:xfrm>
              <a:off x="2171492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5F489C7-3B72-473D-8C7C-6A44D24427DF}"/>
                </a:ext>
              </a:extLst>
            </p:cNvPr>
            <p:cNvCxnSpPr>
              <a:cxnSpLocks/>
            </p:cNvCxnSpPr>
            <p:nvPr/>
          </p:nvCxnSpPr>
          <p:spPr>
            <a:xfrm>
              <a:off x="229863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D3C54E4-95FB-41AB-B26A-60EE05AD827A}"/>
                </a:ext>
              </a:extLst>
            </p:cNvPr>
            <p:cNvCxnSpPr>
              <a:cxnSpLocks/>
            </p:cNvCxnSpPr>
            <p:nvPr/>
          </p:nvCxnSpPr>
          <p:spPr>
            <a:xfrm>
              <a:off x="2428108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422DB31-434F-443C-A985-12B78E69BCD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85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0093F2B-9121-473E-BE4C-DCD9BA4E9CD7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90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FD9D19AF-1064-41FB-8DD7-A19AB5B56996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32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E6506DC-F3CD-4089-9573-FA884B80C48F}"/>
                </a:ext>
              </a:extLst>
            </p:cNvPr>
            <p:cNvCxnSpPr>
              <a:cxnSpLocks/>
            </p:cNvCxnSpPr>
            <p:nvPr/>
          </p:nvCxnSpPr>
          <p:spPr>
            <a:xfrm>
              <a:off x="293828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87F5870-80AF-474A-9B29-AB3CCDB0897E}"/>
                </a:ext>
              </a:extLst>
            </p:cNvPr>
            <p:cNvCxnSpPr>
              <a:cxnSpLocks/>
            </p:cNvCxnSpPr>
            <p:nvPr/>
          </p:nvCxnSpPr>
          <p:spPr>
            <a:xfrm>
              <a:off x="306220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312E9D8-6D64-4E60-9CD2-9D2CFC18D3D8}"/>
                </a:ext>
              </a:extLst>
            </p:cNvPr>
            <p:cNvCxnSpPr>
              <a:cxnSpLocks/>
            </p:cNvCxnSpPr>
            <p:nvPr/>
          </p:nvCxnSpPr>
          <p:spPr>
            <a:xfrm>
              <a:off x="319167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61">
              <a:extLst>
                <a:ext uri="{FF2B5EF4-FFF2-40B4-BE49-F238E27FC236}">
                  <a16:creationId xmlns:a16="http://schemas.microsoft.com/office/drawing/2014/main" id="{A83AB787-AB6B-4189-8570-14874A0238F3}"/>
                </a:ext>
              </a:extLst>
            </p:cNvPr>
            <p:cNvSpPr/>
            <p:nvPr/>
          </p:nvSpPr>
          <p:spPr>
            <a:xfrm>
              <a:off x="3600132" y="1324164"/>
              <a:ext cx="462849" cy="133680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629 w 388793"/>
                <a:gd name="connsiteY3" fmla="*/ 88324 h 88362"/>
                <a:gd name="connsiteX4" fmla="*/ 0 w 388793"/>
                <a:gd name="connsiteY4" fmla="*/ 0 h 88362"/>
                <a:gd name="connsiteX0" fmla="*/ 0 w 388793"/>
                <a:gd name="connsiteY0" fmla="*/ 0 h 88549"/>
                <a:gd name="connsiteX1" fmla="*/ 266700 w 388793"/>
                <a:gd name="connsiteY1" fmla="*/ 0 h 88549"/>
                <a:gd name="connsiteX2" fmla="*/ 388793 w 388793"/>
                <a:gd name="connsiteY2" fmla="*/ 88362 h 88549"/>
                <a:gd name="connsiteX3" fmla="*/ 115489 w 388793"/>
                <a:gd name="connsiteY3" fmla="*/ 88549 h 88549"/>
                <a:gd name="connsiteX4" fmla="*/ 0 w 388793"/>
                <a:gd name="connsiteY4" fmla="*/ 0 h 8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93" h="88549">
                  <a:moveTo>
                    <a:pt x="0" y="0"/>
                  </a:moveTo>
                  <a:lnTo>
                    <a:pt x="266700" y="0"/>
                  </a:lnTo>
                  <a:lnTo>
                    <a:pt x="388793" y="88362"/>
                  </a:lnTo>
                  <a:lnTo>
                    <a:pt x="115489" y="8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20DFFCC-7140-41FC-BEC3-C7498CB7783A}"/>
                </a:ext>
              </a:extLst>
            </p:cNvPr>
            <p:cNvCxnSpPr>
              <a:cxnSpLocks/>
            </p:cNvCxnSpPr>
            <p:nvPr/>
          </p:nvCxnSpPr>
          <p:spPr>
            <a:xfrm>
              <a:off x="3982648" y="1453227"/>
              <a:ext cx="4099958" cy="0"/>
            </a:xfrm>
            <a:prstGeom prst="line">
              <a:avLst/>
            </a:prstGeom>
            <a:ln w="9525"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24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4180FED-376F-40B3-AEAE-EFEF92408E26}"/>
                </a:ext>
              </a:extLst>
            </p:cNvPr>
            <p:cNvCxnSpPr>
              <a:cxnSpLocks/>
            </p:cNvCxnSpPr>
            <p:nvPr/>
          </p:nvCxnSpPr>
          <p:spPr>
            <a:xfrm>
              <a:off x="4068989" y="1414567"/>
              <a:ext cx="81286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61">
              <a:extLst>
                <a:ext uri="{FF2B5EF4-FFF2-40B4-BE49-F238E27FC236}">
                  <a16:creationId xmlns:a16="http://schemas.microsoft.com/office/drawing/2014/main" id="{219372C1-1C86-4407-AF65-75167E3443CD}"/>
                </a:ext>
              </a:extLst>
            </p:cNvPr>
            <p:cNvSpPr/>
            <p:nvPr/>
          </p:nvSpPr>
          <p:spPr>
            <a:xfrm>
              <a:off x="3979945" y="1331580"/>
              <a:ext cx="144863" cy="86102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25" h="92736">
                  <a:moveTo>
                    <a:pt x="0" y="79"/>
                  </a:moveTo>
                  <a:lnTo>
                    <a:pt x="70549" y="0"/>
                  </a:lnTo>
                  <a:lnTo>
                    <a:pt x="193725" y="92562"/>
                  </a:lnTo>
                  <a:lnTo>
                    <a:pt x="113370" y="9273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61">
              <a:extLst>
                <a:ext uri="{FF2B5EF4-FFF2-40B4-BE49-F238E27FC236}">
                  <a16:creationId xmlns:a16="http://schemas.microsoft.com/office/drawing/2014/main" id="{ADE8ADD1-2AFB-4F57-8D01-D756EB05C896}"/>
                </a:ext>
              </a:extLst>
            </p:cNvPr>
            <p:cNvSpPr/>
            <p:nvPr/>
          </p:nvSpPr>
          <p:spPr>
            <a:xfrm flipH="1">
              <a:off x="8257633" y="395423"/>
              <a:ext cx="279580" cy="202817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2057 h 73694"/>
                <a:gd name="connsiteX1" fmla="*/ 81416 w 167631"/>
                <a:gd name="connsiteY1" fmla="*/ 0 h 73694"/>
                <a:gd name="connsiteX2" fmla="*/ 167631 w 167631"/>
                <a:gd name="connsiteY2" fmla="*/ 73520 h 73694"/>
                <a:gd name="connsiteX3" fmla="*/ 87276 w 167631"/>
                <a:gd name="connsiteY3" fmla="*/ 73694 h 73694"/>
                <a:gd name="connsiteX4" fmla="*/ 0 w 167631"/>
                <a:gd name="connsiteY4" fmla="*/ 2057 h 7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1" h="73694">
                  <a:moveTo>
                    <a:pt x="0" y="2057"/>
                  </a:moveTo>
                  <a:lnTo>
                    <a:pt x="81416" y="0"/>
                  </a:lnTo>
                  <a:lnTo>
                    <a:pt x="167631" y="73520"/>
                  </a:lnTo>
                  <a:lnTo>
                    <a:pt x="87276" y="73694"/>
                  </a:lnTo>
                  <a:lnTo>
                    <a:pt x="0" y="20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61">
              <a:extLst>
                <a:ext uri="{FF2B5EF4-FFF2-40B4-BE49-F238E27FC236}">
                  <a16:creationId xmlns:a16="http://schemas.microsoft.com/office/drawing/2014/main" id="{9BE8BCEE-B905-43F5-AC2C-5DDCE368EBCC}"/>
                </a:ext>
              </a:extLst>
            </p:cNvPr>
            <p:cNvSpPr/>
            <p:nvPr/>
          </p:nvSpPr>
          <p:spPr>
            <a:xfrm flipH="1">
              <a:off x="8082606" y="401084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61">
              <a:extLst>
                <a:ext uri="{FF2B5EF4-FFF2-40B4-BE49-F238E27FC236}">
                  <a16:creationId xmlns:a16="http://schemas.microsoft.com/office/drawing/2014/main" id="{ED4BF864-871F-4441-AFBB-0444AF1DB23F}"/>
                </a:ext>
              </a:extLst>
            </p:cNvPr>
            <p:cNvSpPr/>
            <p:nvPr/>
          </p:nvSpPr>
          <p:spPr>
            <a:xfrm flipH="1">
              <a:off x="7895173" y="397061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3879BC8-7883-4DA6-A070-D505EB9CCCBC}"/>
                </a:ext>
              </a:extLst>
            </p:cNvPr>
            <p:cNvSpPr txBox="1"/>
            <p:nvPr/>
          </p:nvSpPr>
          <p:spPr>
            <a:xfrm>
              <a:off x="4188599" y="759199"/>
              <a:ext cx="3471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FC000"/>
                  </a:solidFill>
                </a:rPr>
                <a:t>Three.js </a:t>
              </a:r>
              <a:r>
                <a:rPr lang="zh-CN" altLang="en-US" sz="2800" b="1" spc="3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阴影</a:t>
              </a: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180B3312-14FF-496C-96C5-C74D15300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4501" y="593459"/>
              <a:ext cx="4704029" cy="0"/>
            </a:xfrm>
            <a:prstGeom prst="line">
              <a:avLst/>
            </a:prstGeom>
            <a:ln w="9525">
              <a:gradFill>
                <a:gsLst>
                  <a:gs pos="0">
                    <a:schemeClr val="bg1"/>
                  </a:gs>
                  <a:gs pos="45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7A36852C-9D9D-4725-8F62-7F2004E599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74661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E20A243-4A74-4304-BD32-CE0E674FFC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4591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B27E54C7-F037-4382-B91F-DAC94985ED2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20379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4FD25402-7474-42EC-A7B7-7EEB81A3F7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93237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88BF648-1145-41FA-9998-2D8751C5F8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6448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47F848-E810-446E-805D-445155F5F7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94056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5A202F-C636-4268-8763-49C5AEA8B6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109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059CDC2-824D-9AE3-6E61-DE56BF55F90F}"/>
              </a:ext>
            </a:extLst>
          </p:cNvPr>
          <p:cNvSpPr txBox="1"/>
          <p:nvPr/>
        </p:nvSpPr>
        <p:spPr>
          <a:xfrm>
            <a:off x="2037212" y="1834414"/>
            <a:ext cx="69172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    // 2.1 </a:t>
            </a:r>
            <a:r>
              <a:rPr lang="zh-CN" altLang="en-US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打开灯光阴影</a:t>
            </a:r>
            <a:endParaRPr lang="en-US" altLang="zh-CN" sz="1600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DirectionalLight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0xffffff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castShadow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默认值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// 2.2 </a:t>
            </a:r>
            <a:r>
              <a:rPr lang="zh-CN" altLang="en-US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设置灯光阴影贴图大小</a:t>
            </a:r>
            <a:endParaRPr lang="en-US" altLang="zh-CN" sz="1600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mapSize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默认值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mapSize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默认值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1F5033-1F20-E57D-6EA1-345AEEDAC8DF}"/>
              </a:ext>
            </a:extLst>
          </p:cNvPr>
          <p:cNvSpPr txBox="1"/>
          <p:nvPr/>
        </p:nvSpPr>
        <p:spPr>
          <a:xfrm>
            <a:off x="2541187" y="4448898"/>
            <a:ext cx="6211284" cy="1815882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// 3 </a:t>
            </a:r>
            <a:r>
              <a:rPr lang="zh-CN" altLang="en-US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设置阴影体 远近 大小，不在这之内的显示不出来</a:t>
            </a:r>
            <a:endParaRPr lang="en-US" altLang="zh-CN" sz="1600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near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默认值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默认值</a:t>
            </a:r>
            <a:endParaRPr lang="en-US" altLang="zh-CN" sz="1600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shadowDistance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shadowDistance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shadowDistance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shadowDistance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799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7CEAD7-F14E-48A4-A660-8468F700BDB7}"/>
              </a:ext>
            </a:extLst>
          </p:cNvPr>
          <p:cNvGrpSpPr/>
          <p:nvPr/>
        </p:nvGrpSpPr>
        <p:grpSpPr>
          <a:xfrm>
            <a:off x="447768" y="395184"/>
            <a:ext cx="10989159" cy="1062421"/>
            <a:chOff x="391260" y="395423"/>
            <a:chExt cx="10989159" cy="1062421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82C57C7-B520-4928-92DA-51591D975D55}"/>
                </a:ext>
              </a:extLst>
            </p:cNvPr>
            <p:cNvCxnSpPr>
              <a:cxnSpLocks/>
            </p:cNvCxnSpPr>
            <p:nvPr/>
          </p:nvCxnSpPr>
          <p:spPr>
            <a:xfrm>
              <a:off x="391260" y="1045633"/>
              <a:ext cx="2974204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0258EBA-E5D7-4D02-9D5F-76A1D9FDFD43}"/>
                </a:ext>
              </a:extLst>
            </p:cNvPr>
            <p:cNvCxnSpPr>
              <a:cxnSpLocks/>
            </p:cNvCxnSpPr>
            <p:nvPr/>
          </p:nvCxnSpPr>
          <p:spPr>
            <a:xfrm>
              <a:off x="8695963" y="1190994"/>
              <a:ext cx="2684456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D39CC0E-FC4E-4645-A46D-22F820FDAA89}"/>
                </a:ext>
              </a:extLst>
            </p:cNvPr>
            <p:cNvCxnSpPr>
              <a:cxnSpLocks/>
            </p:cNvCxnSpPr>
            <p:nvPr/>
          </p:nvCxnSpPr>
          <p:spPr>
            <a:xfrm>
              <a:off x="1908600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809003A-49E5-44B6-AFA8-BE1624561E80}"/>
                </a:ext>
              </a:extLst>
            </p:cNvPr>
            <p:cNvCxnSpPr>
              <a:cxnSpLocks/>
            </p:cNvCxnSpPr>
            <p:nvPr/>
          </p:nvCxnSpPr>
          <p:spPr>
            <a:xfrm>
              <a:off x="2040407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719C2EB-5E9A-4D39-9BAC-49999515A996}"/>
                </a:ext>
              </a:extLst>
            </p:cNvPr>
            <p:cNvCxnSpPr>
              <a:cxnSpLocks/>
            </p:cNvCxnSpPr>
            <p:nvPr/>
          </p:nvCxnSpPr>
          <p:spPr>
            <a:xfrm>
              <a:off x="2171492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5F489C7-3B72-473D-8C7C-6A44D24427DF}"/>
                </a:ext>
              </a:extLst>
            </p:cNvPr>
            <p:cNvCxnSpPr>
              <a:cxnSpLocks/>
            </p:cNvCxnSpPr>
            <p:nvPr/>
          </p:nvCxnSpPr>
          <p:spPr>
            <a:xfrm>
              <a:off x="229863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D3C54E4-95FB-41AB-B26A-60EE05AD827A}"/>
                </a:ext>
              </a:extLst>
            </p:cNvPr>
            <p:cNvCxnSpPr>
              <a:cxnSpLocks/>
            </p:cNvCxnSpPr>
            <p:nvPr/>
          </p:nvCxnSpPr>
          <p:spPr>
            <a:xfrm>
              <a:off x="2428108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422DB31-434F-443C-A985-12B78E69BCD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85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0093F2B-9121-473E-BE4C-DCD9BA4E9CD7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90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FD9D19AF-1064-41FB-8DD7-A19AB5B56996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32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E6506DC-F3CD-4089-9573-FA884B80C48F}"/>
                </a:ext>
              </a:extLst>
            </p:cNvPr>
            <p:cNvCxnSpPr>
              <a:cxnSpLocks/>
            </p:cNvCxnSpPr>
            <p:nvPr/>
          </p:nvCxnSpPr>
          <p:spPr>
            <a:xfrm>
              <a:off x="293828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87F5870-80AF-474A-9B29-AB3CCDB0897E}"/>
                </a:ext>
              </a:extLst>
            </p:cNvPr>
            <p:cNvCxnSpPr>
              <a:cxnSpLocks/>
            </p:cNvCxnSpPr>
            <p:nvPr/>
          </p:nvCxnSpPr>
          <p:spPr>
            <a:xfrm>
              <a:off x="306220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312E9D8-6D64-4E60-9CD2-9D2CFC18D3D8}"/>
                </a:ext>
              </a:extLst>
            </p:cNvPr>
            <p:cNvCxnSpPr>
              <a:cxnSpLocks/>
            </p:cNvCxnSpPr>
            <p:nvPr/>
          </p:nvCxnSpPr>
          <p:spPr>
            <a:xfrm>
              <a:off x="319167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61">
              <a:extLst>
                <a:ext uri="{FF2B5EF4-FFF2-40B4-BE49-F238E27FC236}">
                  <a16:creationId xmlns:a16="http://schemas.microsoft.com/office/drawing/2014/main" id="{A83AB787-AB6B-4189-8570-14874A0238F3}"/>
                </a:ext>
              </a:extLst>
            </p:cNvPr>
            <p:cNvSpPr/>
            <p:nvPr/>
          </p:nvSpPr>
          <p:spPr>
            <a:xfrm>
              <a:off x="3600132" y="1324164"/>
              <a:ext cx="462849" cy="133680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629 w 388793"/>
                <a:gd name="connsiteY3" fmla="*/ 88324 h 88362"/>
                <a:gd name="connsiteX4" fmla="*/ 0 w 388793"/>
                <a:gd name="connsiteY4" fmla="*/ 0 h 88362"/>
                <a:gd name="connsiteX0" fmla="*/ 0 w 388793"/>
                <a:gd name="connsiteY0" fmla="*/ 0 h 88549"/>
                <a:gd name="connsiteX1" fmla="*/ 266700 w 388793"/>
                <a:gd name="connsiteY1" fmla="*/ 0 h 88549"/>
                <a:gd name="connsiteX2" fmla="*/ 388793 w 388793"/>
                <a:gd name="connsiteY2" fmla="*/ 88362 h 88549"/>
                <a:gd name="connsiteX3" fmla="*/ 115489 w 388793"/>
                <a:gd name="connsiteY3" fmla="*/ 88549 h 88549"/>
                <a:gd name="connsiteX4" fmla="*/ 0 w 388793"/>
                <a:gd name="connsiteY4" fmla="*/ 0 h 8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93" h="88549">
                  <a:moveTo>
                    <a:pt x="0" y="0"/>
                  </a:moveTo>
                  <a:lnTo>
                    <a:pt x="266700" y="0"/>
                  </a:lnTo>
                  <a:lnTo>
                    <a:pt x="388793" y="88362"/>
                  </a:lnTo>
                  <a:lnTo>
                    <a:pt x="115489" y="8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20DFFCC-7140-41FC-BEC3-C7498CB7783A}"/>
                </a:ext>
              </a:extLst>
            </p:cNvPr>
            <p:cNvCxnSpPr>
              <a:cxnSpLocks/>
            </p:cNvCxnSpPr>
            <p:nvPr/>
          </p:nvCxnSpPr>
          <p:spPr>
            <a:xfrm>
              <a:off x="3982648" y="1453227"/>
              <a:ext cx="4099958" cy="0"/>
            </a:xfrm>
            <a:prstGeom prst="line">
              <a:avLst/>
            </a:prstGeom>
            <a:ln w="9525"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24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4180FED-376F-40B3-AEAE-EFEF92408E26}"/>
                </a:ext>
              </a:extLst>
            </p:cNvPr>
            <p:cNvCxnSpPr>
              <a:cxnSpLocks/>
            </p:cNvCxnSpPr>
            <p:nvPr/>
          </p:nvCxnSpPr>
          <p:spPr>
            <a:xfrm>
              <a:off x="4068989" y="1414567"/>
              <a:ext cx="81286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61">
              <a:extLst>
                <a:ext uri="{FF2B5EF4-FFF2-40B4-BE49-F238E27FC236}">
                  <a16:creationId xmlns:a16="http://schemas.microsoft.com/office/drawing/2014/main" id="{219372C1-1C86-4407-AF65-75167E3443CD}"/>
                </a:ext>
              </a:extLst>
            </p:cNvPr>
            <p:cNvSpPr/>
            <p:nvPr/>
          </p:nvSpPr>
          <p:spPr>
            <a:xfrm>
              <a:off x="3979945" y="1331580"/>
              <a:ext cx="144863" cy="86102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25" h="92736">
                  <a:moveTo>
                    <a:pt x="0" y="79"/>
                  </a:moveTo>
                  <a:lnTo>
                    <a:pt x="70549" y="0"/>
                  </a:lnTo>
                  <a:lnTo>
                    <a:pt x="193725" y="92562"/>
                  </a:lnTo>
                  <a:lnTo>
                    <a:pt x="113370" y="9273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61">
              <a:extLst>
                <a:ext uri="{FF2B5EF4-FFF2-40B4-BE49-F238E27FC236}">
                  <a16:creationId xmlns:a16="http://schemas.microsoft.com/office/drawing/2014/main" id="{ADE8ADD1-2AFB-4F57-8D01-D756EB05C896}"/>
                </a:ext>
              </a:extLst>
            </p:cNvPr>
            <p:cNvSpPr/>
            <p:nvPr/>
          </p:nvSpPr>
          <p:spPr>
            <a:xfrm flipH="1">
              <a:off x="8257633" y="395423"/>
              <a:ext cx="279580" cy="202817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2057 h 73694"/>
                <a:gd name="connsiteX1" fmla="*/ 81416 w 167631"/>
                <a:gd name="connsiteY1" fmla="*/ 0 h 73694"/>
                <a:gd name="connsiteX2" fmla="*/ 167631 w 167631"/>
                <a:gd name="connsiteY2" fmla="*/ 73520 h 73694"/>
                <a:gd name="connsiteX3" fmla="*/ 87276 w 167631"/>
                <a:gd name="connsiteY3" fmla="*/ 73694 h 73694"/>
                <a:gd name="connsiteX4" fmla="*/ 0 w 167631"/>
                <a:gd name="connsiteY4" fmla="*/ 2057 h 7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1" h="73694">
                  <a:moveTo>
                    <a:pt x="0" y="2057"/>
                  </a:moveTo>
                  <a:lnTo>
                    <a:pt x="81416" y="0"/>
                  </a:lnTo>
                  <a:lnTo>
                    <a:pt x="167631" y="73520"/>
                  </a:lnTo>
                  <a:lnTo>
                    <a:pt x="87276" y="73694"/>
                  </a:lnTo>
                  <a:lnTo>
                    <a:pt x="0" y="20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61">
              <a:extLst>
                <a:ext uri="{FF2B5EF4-FFF2-40B4-BE49-F238E27FC236}">
                  <a16:creationId xmlns:a16="http://schemas.microsoft.com/office/drawing/2014/main" id="{9BE8BCEE-B905-43F5-AC2C-5DDCE368EBCC}"/>
                </a:ext>
              </a:extLst>
            </p:cNvPr>
            <p:cNvSpPr/>
            <p:nvPr/>
          </p:nvSpPr>
          <p:spPr>
            <a:xfrm flipH="1">
              <a:off x="8082606" y="401084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61">
              <a:extLst>
                <a:ext uri="{FF2B5EF4-FFF2-40B4-BE49-F238E27FC236}">
                  <a16:creationId xmlns:a16="http://schemas.microsoft.com/office/drawing/2014/main" id="{ED4BF864-871F-4441-AFBB-0444AF1DB23F}"/>
                </a:ext>
              </a:extLst>
            </p:cNvPr>
            <p:cNvSpPr/>
            <p:nvPr/>
          </p:nvSpPr>
          <p:spPr>
            <a:xfrm flipH="1">
              <a:off x="7895173" y="397061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3879BC8-7883-4DA6-A070-D505EB9CCCBC}"/>
                </a:ext>
              </a:extLst>
            </p:cNvPr>
            <p:cNvSpPr txBox="1"/>
            <p:nvPr/>
          </p:nvSpPr>
          <p:spPr>
            <a:xfrm>
              <a:off x="4188599" y="759199"/>
              <a:ext cx="3471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FC000"/>
                  </a:solidFill>
                </a:rPr>
                <a:t>Three.js </a:t>
              </a:r>
              <a:r>
                <a:rPr lang="zh-CN" altLang="en-US" sz="2800" b="1" spc="3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阴影</a:t>
              </a: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180B3312-14FF-496C-96C5-C74D15300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4501" y="593459"/>
              <a:ext cx="4704029" cy="0"/>
            </a:xfrm>
            <a:prstGeom prst="line">
              <a:avLst/>
            </a:prstGeom>
            <a:ln w="9525">
              <a:gradFill>
                <a:gsLst>
                  <a:gs pos="0">
                    <a:schemeClr val="bg1"/>
                  </a:gs>
                  <a:gs pos="45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7A36852C-9D9D-4725-8F62-7F2004E599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74661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E20A243-4A74-4304-BD32-CE0E674FFC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4591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B27E54C7-F037-4382-B91F-DAC94985ED2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20379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4FD25402-7474-42EC-A7B7-7EEB81A3F7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93237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88BF648-1145-41FA-9998-2D8751C5F8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6448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47F848-E810-446E-805D-445155F5F7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94056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5A202F-C636-4268-8763-49C5AEA8B6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109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5AA2FD0-E17C-C3E0-8B1D-51BE2462227D}"/>
              </a:ext>
            </a:extLst>
          </p:cNvPr>
          <p:cNvSpPr txBox="1"/>
          <p:nvPr/>
        </p:nvSpPr>
        <p:spPr>
          <a:xfrm>
            <a:off x="2228000" y="2659104"/>
            <a:ext cx="66289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// 4 </a:t>
            </a:r>
            <a:r>
              <a:rPr lang="zh-CN" altLang="en-US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设置</a:t>
            </a:r>
            <a:r>
              <a:rPr lang="en-US" altLang="zh-CN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Mesh </a:t>
            </a:r>
            <a:r>
              <a:rPr lang="zh-CN" altLang="en-US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投射阴影 接收阴影</a:t>
            </a:r>
            <a:r>
              <a:rPr lang="en-US" altLang="zh-CN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gltf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traverse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castShadow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receiveShadow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DAEA94-864B-4C27-719F-104FA9D54A04}"/>
              </a:ext>
            </a:extLst>
          </p:cNvPr>
          <p:cNvSpPr txBox="1"/>
          <p:nvPr/>
        </p:nvSpPr>
        <p:spPr>
          <a:xfrm>
            <a:off x="2263207" y="4574015"/>
            <a:ext cx="8786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阴影调试辅助工具</a:t>
            </a:r>
            <a:endParaRPr lang="en-US" altLang="zh-CN" sz="1600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helper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CameraHelper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helper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10950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7CEAD7-F14E-48A4-A660-8468F700BDB7}"/>
              </a:ext>
            </a:extLst>
          </p:cNvPr>
          <p:cNvGrpSpPr/>
          <p:nvPr/>
        </p:nvGrpSpPr>
        <p:grpSpPr>
          <a:xfrm>
            <a:off x="447768" y="395184"/>
            <a:ext cx="10989159" cy="1062421"/>
            <a:chOff x="391260" y="395423"/>
            <a:chExt cx="10989159" cy="1062421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82C57C7-B520-4928-92DA-51591D975D55}"/>
                </a:ext>
              </a:extLst>
            </p:cNvPr>
            <p:cNvCxnSpPr>
              <a:cxnSpLocks/>
            </p:cNvCxnSpPr>
            <p:nvPr/>
          </p:nvCxnSpPr>
          <p:spPr>
            <a:xfrm>
              <a:off x="391260" y="1045633"/>
              <a:ext cx="2974204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0258EBA-E5D7-4D02-9D5F-76A1D9FDFD43}"/>
                </a:ext>
              </a:extLst>
            </p:cNvPr>
            <p:cNvCxnSpPr>
              <a:cxnSpLocks/>
            </p:cNvCxnSpPr>
            <p:nvPr/>
          </p:nvCxnSpPr>
          <p:spPr>
            <a:xfrm>
              <a:off x="8695963" y="1190994"/>
              <a:ext cx="2684456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D39CC0E-FC4E-4645-A46D-22F820FDAA89}"/>
                </a:ext>
              </a:extLst>
            </p:cNvPr>
            <p:cNvCxnSpPr>
              <a:cxnSpLocks/>
            </p:cNvCxnSpPr>
            <p:nvPr/>
          </p:nvCxnSpPr>
          <p:spPr>
            <a:xfrm>
              <a:off x="1908600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809003A-49E5-44B6-AFA8-BE1624561E80}"/>
                </a:ext>
              </a:extLst>
            </p:cNvPr>
            <p:cNvCxnSpPr>
              <a:cxnSpLocks/>
            </p:cNvCxnSpPr>
            <p:nvPr/>
          </p:nvCxnSpPr>
          <p:spPr>
            <a:xfrm>
              <a:off x="2040407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719C2EB-5E9A-4D39-9BAC-49999515A996}"/>
                </a:ext>
              </a:extLst>
            </p:cNvPr>
            <p:cNvCxnSpPr>
              <a:cxnSpLocks/>
            </p:cNvCxnSpPr>
            <p:nvPr/>
          </p:nvCxnSpPr>
          <p:spPr>
            <a:xfrm>
              <a:off x="2171492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5F489C7-3B72-473D-8C7C-6A44D24427DF}"/>
                </a:ext>
              </a:extLst>
            </p:cNvPr>
            <p:cNvCxnSpPr>
              <a:cxnSpLocks/>
            </p:cNvCxnSpPr>
            <p:nvPr/>
          </p:nvCxnSpPr>
          <p:spPr>
            <a:xfrm>
              <a:off x="229863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D3C54E4-95FB-41AB-B26A-60EE05AD827A}"/>
                </a:ext>
              </a:extLst>
            </p:cNvPr>
            <p:cNvCxnSpPr>
              <a:cxnSpLocks/>
            </p:cNvCxnSpPr>
            <p:nvPr/>
          </p:nvCxnSpPr>
          <p:spPr>
            <a:xfrm>
              <a:off x="2428108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422DB31-434F-443C-A985-12B78E69BCD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85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0093F2B-9121-473E-BE4C-DCD9BA4E9CD7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90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FD9D19AF-1064-41FB-8DD7-A19AB5B56996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32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E6506DC-F3CD-4089-9573-FA884B80C48F}"/>
                </a:ext>
              </a:extLst>
            </p:cNvPr>
            <p:cNvCxnSpPr>
              <a:cxnSpLocks/>
            </p:cNvCxnSpPr>
            <p:nvPr/>
          </p:nvCxnSpPr>
          <p:spPr>
            <a:xfrm>
              <a:off x="293828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87F5870-80AF-474A-9B29-AB3CCDB0897E}"/>
                </a:ext>
              </a:extLst>
            </p:cNvPr>
            <p:cNvCxnSpPr>
              <a:cxnSpLocks/>
            </p:cNvCxnSpPr>
            <p:nvPr/>
          </p:nvCxnSpPr>
          <p:spPr>
            <a:xfrm>
              <a:off x="306220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312E9D8-6D64-4E60-9CD2-9D2CFC18D3D8}"/>
                </a:ext>
              </a:extLst>
            </p:cNvPr>
            <p:cNvCxnSpPr>
              <a:cxnSpLocks/>
            </p:cNvCxnSpPr>
            <p:nvPr/>
          </p:nvCxnSpPr>
          <p:spPr>
            <a:xfrm>
              <a:off x="319167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61">
              <a:extLst>
                <a:ext uri="{FF2B5EF4-FFF2-40B4-BE49-F238E27FC236}">
                  <a16:creationId xmlns:a16="http://schemas.microsoft.com/office/drawing/2014/main" id="{A83AB787-AB6B-4189-8570-14874A0238F3}"/>
                </a:ext>
              </a:extLst>
            </p:cNvPr>
            <p:cNvSpPr/>
            <p:nvPr/>
          </p:nvSpPr>
          <p:spPr>
            <a:xfrm>
              <a:off x="3600132" y="1324164"/>
              <a:ext cx="462849" cy="133680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629 w 388793"/>
                <a:gd name="connsiteY3" fmla="*/ 88324 h 88362"/>
                <a:gd name="connsiteX4" fmla="*/ 0 w 388793"/>
                <a:gd name="connsiteY4" fmla="*/ 0 h 88362"/>
                <a:gd name="connsiteX0" fmla="*/ 0 w 388793"/>
                <a:gd name="connsiteY0" fmla="*/ 0 h 88549"/>
                <a:gd name="connsiteX1" fmla="*/ 266700 w 388793"/>
                <a:gd name="connsiteY1" fmla="*/ 0 h 88549"/>
                <a:gd name="connsiteX2" fmla="*/ 388793 w 388793"/>
                <a:gd name="connsiteY2" fmla="*/ 88362 h 88549"/>
                <a:gd name="connsiteX3" fmla="*/ 115489 w 388793"/>
                <a:gd name="connsiteY3" fmla="*/ 88549 h 88549"/>
                <a:gd name="connsiteX4" fmla="*/ 0 w 388793"/>
                <a:gd name="connsiteY4" fmla="*/ 0 h 8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93" h="88549">
                  <a:moveTo>
                    <a:pt x="0" y="0"/>
                  </a:moveTo>
                  <a:lnTo>
                    <a:pt x="266700" y="0"/>
                  </a:lnTo>
                  <a:lnTo>
                    <a:pt x="388793" y="88362"/>
                  </a:lnTo>
                  <a:lnTo>
                    <a:pt x="115489" y="8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20DFFCC-7140-41FC-BEC3-C7498CB7783A}"/>
                </a:ext>
              </a:extLst>
            </p:cNvPr>
            <p:cNvCxnSpPr>
              <a:cxnSpLocks/>
            </p:cNvCxnSpPr>
            <p:nvPr/>
          </p:nvCxnSpPr>
          <p:spPr>
            <a:xfrm>
              <a:off x="3982648" y="1453227"/>
              <a:ext cx="4099958" cy="0"/>
            </a:xfrm>
            <a:prstGeom prst="line">
              <a:avLst/>
            </a:prstGeom>
            <a:ln w="9525"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24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4180FED-376F-40B3-AEAE-EFEF92408E26}"/>
                </a:ext>
              </a:extLst>
            </p:cNvPr>
            <p:cNvCxnSpPr>
              <a:cxnSpLocks/>
            </p:cNvCxnSpPr>
            <p:nvPr/>
          </p:nvCxnSpPr>
          <p:spPr>
            <a:xfrm>
              <a:off x="4068989" y="1414567"/>
              <a:ext cx="81286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61">
              <a:extLst>
                <a:ext uri="{FF2B5EF4-FFF2-40B4-BE49-F238E27FC236}">
                  <a16:creationId xmlns:a16="http://schemas.microsoft.com/office/drawing/2014/main" id="{219372C1-1C86-4407-AF65-75167E3443CD}"/>
                </a:ext>
              </a:extLst>
            </p:cNvPr>
            <p:cNvSpPr/>
            <p:nvPr/>
          </p:nvSpPr>
          <p:spPr>
            <a:xfrm>
              <a:off x="3979945" y="1331580"/>
              <a:ext cx="144863" cy="86102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25" h="92736">
                  <a:moveTo>
                    <a:pt x="0" y="79"/>
                  </a:moveTo>
                  <a:lnTo>
                    <a:pt x="70549" y="0"/>
                  </a:lnTo>
                  <a:lnTo>
                    <a:pt x="193725" y="92562"/>
                  </a:lnTo>
                  <a:lnTo>
                    <a:pt x="113370" y="9273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61">
              <a:extLst>
                <a:ext uri="{FF2B5EF4-FFF2-40B4-BE49-F238E27FC236}">
                  <a16:creationId xmlns:a16="http://schemas.microsoft.com/office/drawing/2014/main" id="{ADE8ADD1-2AFB-4F57-8D01-D756EB05C896}"/>
                </a:ext>
              </a:extLst>
            </p:cNvPr>
            <p:cNvSpPr/>
            <p:nvPr/>
          </p:nvSpPr>
          <p:spPr>
            <a:xfrm flipH="1">
              <a:off x="8257633" y="395423"/>
              <a:ext cx="279580" cy="202817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2057 h 73694"/>
                <a:gd name="connsiteX1" fmla="*/ 81416 w 167631"/>
                <a:gd name="connsiteY1" fmla="*/ 0 h 73694"/>
                <a:gd name="connsiteX2" fmla="*/ 167631 w 167631"/>
                <a:gd name="connsiteY2" fmla="*/ 73520 h 73694"/>
                <a:gd name="connsiteX3" fmla="*/ 87276 w 167631"/>
                <a:gd name="connsiteY3" fmla="*/ 73694 h 73694"/>
                <a:gd name="connsiteX4" fmla="*/ 0 w 167631"/>
                <a:gd name="connsiteY4" fmla="*/ 2057 h 7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1" h="73694">
                  <a:moveTo>
                    <a:pt x="0" y="2057"/>
                  </a:moveTo>
                  <a:lnTo>
                    <a:pt x="81416" y="0"/>
                  </a:lnTo>
                  <a:lnTo>
                    <a:pt x="167631" y="73520"/>
                  </a:lnTo>
                  <a:lnTo>
                    <a:pt x="87276" y="73694"/>
                  </a:lnTo>
                  <a:lnTo>
                    <a:pt x="0" y="20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61">
              <a:extLst>
                <a:ext uri="{FF2B5EF4-FFF2-40B4-BE49-F238E27FC236}">
                  <a16:creationId xmlns:a16="http://schemas.microsoft.com/office/drawing/2014/main" id="{9BE8BCEE-B905-43F5-AC2C-5DDCE368EBCC}"/>
                </a:ext>
              </a:extLst>
            </p:cNvPr>
            <p:cNvSpPr/>
            <p:nvPr/>
          </p:nvSpPr>
          <p:spPr>
            <a:xfrm flipH="1">
              <a:off x="8082606" y="401084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61">
              <a:extLst>
                <a:ext uri="{FF2B5EF4-FFF2-40B4-BE49-F238E27FC236}">
                  <a16:creationId xmlns:a16="http://schemas.microsoft.com/office/drawing/2014/main" id="{ED4BF864-871F-4441-AFBB-0444AF1DB23F}"/>
                </a:ext>
              </a:extLst>
            </p:cNvPr>
            <p:cNvSpPr/>
            <p:nvPr/>
          </p:nvSpPr>
          <p:spPr>
            <a:xfrm flipH="1">
              <a:off x="7895173" y="397061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3879BC8-7883-4DA6-A070-D505EB9CCCBC}"/>
                </a:ext>
              </a:extLst>
            </p:cNvPr>
            <p:cNvSpPr txBox="1"/>
            <p:nvPr/>
          </p:nvSpPr>
          <p:spPr>
            <a:xfrm>
              <a:off x="4188599" y="759199"/>
              <a:ext cx="3471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角色控制</a:t>
              </a: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180B3312-14FF-496C-96C5-C74D15300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4501" y="593459"/>
              <a:ext cx="4704029" cy="0"/>
            </a:xfrm>
            <a:prstGeom prst="line">
              <a:avLst/>
            </a:prstGeom>
            <a:ln w="9525">
              <a:gradFill>
                <a:gsLst>
                  <a:gs pos="0">
                    <a:schemeClr val="bg1"/>
                  </a:gs>
                  <a:gs pos="45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7A36852C-9D9D-4725-8F62-7F2004E599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74661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E20A243-4A74-4304-BD32-CE0E674FFC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4591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B27E54C7-F037-4382-B91F-DAC94985ED2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20379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4FD25402-7474-42EC-A7B7-7EEB81A3F7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93237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88BF648-1145-41FA-9998-2D8751C5F8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6448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47F848-E810-446E-805D-445155F5F7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94056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5A202F-C636-4268-8763-49C5AEA8B6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109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3BA2E537-CE03-F527-9AB6-61EE72D94AA8}"/>
              </a:ext>
            </a:extLst>
          </p:cNvPr>
          <p:cNvSpPr txBox="1"/>
          <p:nvPr/>
        </p:nvSpPr>
        <p:spPr>
          <a:xfrm>
            <a:off x="828928" y="232104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简易角色控制相机：</a:t>
            </a:r>
            <a:endParaRPr lang="en-US" altLang="zh-CN" sz="2400" b="1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8FA790-83B9-74DD-DF6C-59F8852151EB}"/>
              </a:ext>
            </a:extLst>
          </p:cNvPr>
          <p:cNvSpPr txBox="1"/>
          <p:nvPr/>
        </p:nvSpPr>
        <p:spPr>
          <a:xfrm>
            <a:off x="2184912" y="3135348"/>
            <a:ext cx="82884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playerMesh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lookAt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playerMesh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4249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7CEAD7-F14E-48A4-A660-8468F700BDB7}"/>
              </a:ext>
            </a:extLst>
          </p:cNvPr>
          <p:cNvGrpSpPr/>
          <p:nvPr/>
        </p:nvGrpSpPr>
        <p:grpSpPr>
          <a:xfrm>
            <a:off x="447768" y="395184"/>
            <a:ext cx="10989159" cy="1062421"/>
            <a:chOff x="391260" y="395423"/>
            <a:chExt cx="10989159" cy="1062421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82C57C7-B520-4928-92DA-51591D975D55}"/>
                </a:ext>
              </a:extLst>
            </p:cNvPr>
            <p:cNvCxnSpPr>
              <a:cxnSpLocks/>
            </p:cNvCxnSpPr>
            <p:nvPr/>
          </p:nvCxnSpPr>
          <p:spPr>
            <a:xfrm>
              <a:off x="391260" y="1045633"/>
              <a:ext cx="2974204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0258EBA-E5D7-4D02-9D5F-76A1D9FDFD43}"/>
                </a:ext>
              </a:extLst>
            </p:cNvPr>
            <p:cNvCxnSpPr>
              <a:cxnSpLocks/>
            </p:cNvCxnSpPr>
            <p:nvPr/>
          </p:nvCxnSpPr>
          <p:spPr>
            <a:xfrm>
              <a:off x="8695963" y="1190994"/>
              <a:ext cx="2684456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D39CC0E-FC4E-4645-A46D-22F820FDAA89}"/>
                </a:ext>
              </a:extLst>
            </p:cNvPr>
            <p:cNvCxnSpPr>
              <a:cxnSpLocks/>
            </p:cNvCxnSpPr>
            <p:nvPr/>
          </p:nvCxnSpPr>
          <p:spPr>
            <a:xfrm>
              <a:off x="1908600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809003A-49E5-44B6-AFA8-BE1624561E80}"/>
                </a:ext>
              </a:extLst>
            </p:cNvPr>
            <p:cNvCxnSpPr>
              <a:cxnSpLocks/>
            </p:cNvCxnSpPr>
            <p:nvPr/>
          </p:nvCxnSpPr>
          <p:spPr>
            <a:xfrm>
              <a:off x="2040407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719C2EB-5E9A-4D39-9BAC-49999515A996}"/>
                </a:ext>
              </a:extLst>
            </p:cNvPr>
            <p:cNvCxnSpPr>
              <a:cxnSpLocks/>
            </p:cNvCxnSpPr>
            <p:nvPr/>
          </p:nvCxnSpPr>
          <p:spPr>
            <a:xfrm>
              <a:off x="2171492" y="1195243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5F489C7-3B72-473D-8C7C-6A44D24427DF}"/>
                </a:ext>
              </a:extLst>
            </p:cNvPr>
            <p:cNvCxnSpPr>
              <a:cxnSpLocks/>
            </p:cNvCxnSpPr>
            <p:nvPr/>
          </p:nvCxnSpPr>
          <p:spPr>
            <a:xfrm>
              <a:off x="229863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D3C54E4-95FB-41AB-B26A-60EE05AD827A}"/>
                </a:ext>
              </a:extLst>
            </p:cNvPr>
            <p:cNvCxnSpPr>
              <a:cxnSpLocks/>
            </p:cNvCxnSpPr>
            <p:nvPr/>
          </p:nvCxnSpPr>
          <p:spPr>
            <a:xfrm>
              <a:off x="2428108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422DB31-434F-443C-A985-12B78E69BCD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85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0093F2B-9121-473E-BE4C-DCD9BA4E9CD7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90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FD9D19AF-1064-41FB-8DD7-A19AB5B56996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32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E6506DC-F3CD-4089-9573-FA884B80C48F}"/>
                </a:ext>
              </a:extLst>
            </p:cNvPr>
            <p:cNvCxnSpPr>
              <a:cxnSpLocks/>
            </p:cNvCxnSpPr>
            <p:nvPr/>
          </p:nvCxnSpPr>
          <p:spPr>
            <a:xfrm>
              <a:off x="293828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87F5870-80AF-474A-9B29-AB3CCDB0897E}"/>
                </a:ext>
              </a:extLst>
            </p:cNvPr>
            <p:cNvCxnSpPr>
              <a:cxnSpLocks/>
            </p:cNvCxnSpPr>
            <p:nvPr/>
          </p:nvCxnSpPr>
          <p:spPr>
            <a:xfrm>
              <a:off x="3062203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312E9D8-6D64-4E60-9CD2-9D2CFC18D3D8}"/>
                </a:ext>
              </a:extLst>
            </p:cNvPr>
            <p:cNvCxnSpPr>
              <a:cxnSpLocks/>
            </p:cNvCxnSpPr>
            <p:nvPr/>
          </p:nvCxnSpPr>
          <p:spPr>
            <a:xfrm>
              <a:off x="3191679" y="1190994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61">
              <a:extLst>
                <a:ext uri="{FF2B5EF4-FFF2-40B4-BE49-F238E27FC236}">
                  <a16:creationId xmlns:a16="http://schemas.microsoft.com/office/drawing/2014/main" id="{A83AB787-AB6B-4189-8570-14874A0238F3}"/>
                </a:ext>
              </a:extLst>
            </p:cNvPr>
            <p:cNvSpPr/>
            <p:nvPr/>
          </p:nvSpPr>
          <p:spPr>
            <a:xfrm>
              <a:off x="3600132" y="1324164"/>
              <a:ext cx="462849" cy="133680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629 w 388793"/>
                <a:gd name="connsiteY3" fmla="*/ 88324 h 88362"/>
                <a:gd name="connsiteX4" fmla="*/ 0 w 388793"/>
                <a:gd name="connsiteY4" fmla="*/ 0 h 88362"/>
                <a:gd name="connsiteX0" fmla="*/ 0 w 388793"/>
                <a:gd name="connsiteY0" fmla="*/ 0 h 88549"/>
                <a:gd name="connsiteX1" fmla="*/ 266700 w 388793"/>
                <a:gd name="connsiteY1" fmla="*/ 0 h 88549"/>
                <a:gd name="connsiteX2" fmla="*/ 388793 w 388793"/>
                <a:gd name="connsiteY2" fmla="*/ 88362 h 88549"/>
                <a:gd name="connsiteX3" fmla="*/ 115489 w 388793"/>
                <a:gd name="connsiteY3" fmla="*/ 88549 h 88549"/>
                <a:gd name="connsiteX4" fmla="*/ 0 w 388793"/>
                <a:gd name="connsiteY4" fmla="*/ 0 h 8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93" h="88549">
                  <a:moveTo>
                    <a:pt x="0" y="0"/>
                  </a:moveTo>
                  <a:lnTo>
                    <a:pt x="266700" y="0"/>
                  </a:lnTo>
                  <a:lnTo>
                    <a:pt x="388793" y="88362"/>
                  </a:lnTo>
                  <a:lnTo>
                    <a:pt x="115489" y="8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20DFFCC-7140-41FC-BEC3-C7498CB7783A}"/>
                </a:ext>
              </a:extLst>
            </p:cNvPr>
            <p:cNvCxnSpPr>
              <a:cxnSpLocks/>
            </p:cNvCxnSpPr>
            <p:nvPr/>
          </p:nvCxnSpPr>
          <p:spPr>
            <a:xfrm>
              <a:off x="3982648" y="1453227"/>
              <a:ext cx="4099958" cy="0"/>
            </a:xfrm>
            <a:prstGeom prst="line">
              <a:avLst/>
            </a:prstGeom>
            <a:ln w="9525"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24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4180FED-376F-40B3-AEAE-EFEF92408E26}"/>
                </a:ext>
              </a:extLst>
            </p:cNvPr>
            <p:cNvCxnSpPr>
              <a:cxnSpLocks/>
            </p:cNvCxnSpPr>
            <p:nvPr/>
          </p:nvCxnSpPr>
          <p:spPr>
            <a:xfrm>
              <a:off x="4068989" y="1414567"/>
              <a:ext cx="81286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61">
              <a:extLst>
                <a:ext uri="{FF2B5EF4-FFF2-40B4-BE49-F238E27FC236}">
                  <a16:creationId xmlns:a16="http://schemas.microsoft.com/office/drawing/2014/main" id="{219372C1-1C86-4407-AF65-75167E3443CD}"/>
                </a:ext>
              </a:extLst>
            </p:cNvPr>
            <p:cNvSpPr/>
            <p:nvPr/>
          </p:nvSpPr>
          <p:spPr>
            <a:xfrm>
              <a:off x="3979945" y="1331580"/>
              <a:ext cx="144863" cy="86102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25" h="92736">
                  <a:moveTo>
                    <a:pt x="0" y="79"/>
                  </a:moveTo>
                  <a:lnTo>
                    <a:pt x="70549" y="0"/>
                  </a:lnTo>
                  <a:lnTo>
                    <a:pt x="193725" y="92562"/>
                  </a:lnTo>
                  <a:lnTo>
                    <a:pt x="113370" y="9273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61">
              <a:extLst>
                <a:ext uri="{FF2B5EF4-FFF2-40B4-BE49-F238E27FC236}">
                  <a16:creationId xmlns:a16="http://schemas.microsoft.com/office/drawing/2014/main" id="{ADE8ADD1-2AFB-4F57-8D01-D756EB05C896}"/>
                </a:ext>
              </a:extLst>
            </p:cNvPr>
            <p:cNvSpPr/>
            <p:nvPr/>
          </p:nvSpPr>
          <p:spPr>
            <a:xfrm flipH="1">
              <a:off x="8257633" y="395423"/>
              <a:ext cx="279580" cy="202817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2057 h 73694"/>
                <a:gd name="connsiteX1" fmla="*/ 81416 w 167631"/>
                <a:gd name="connsiteY1" fmla="*/ 0 h 73694"/>
                <a:gd name="connsiteX2" fmla="*/ 167631 w 167631"/>
                <a:gd name="connsiteY2" fmla="*/ 73520 h 73694"/>
                <a:gd name="connsiteX3" fmla="*/ 87276 w 167631"/>
                <a:gd name="connsiteY3" fmla="*/ 73694 h 73694"/>
                <a:gd name="connsiteX4" fmla="*/ 0 w 167631"/>
                <a:gd name="connsiteY4" fmla="*/ 2057 h 7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1" h="73694">
                  <a:moveTo>
                    <a:pt x="0" y="2057"/>
                  </a:moveTo>
                  <a:lnTo>
                    <a:pt x="81416" y="0"/>
                  </a:lnTo>
                  <a:lnTo>
                    <a:pt x="167631" y="73520"/>
                  </a:lnTo>
                  <a:lnTo>
                    <a:pt x="87276" y="73694"/>
                  </a:lnTo>
                  <a:lnTo>
                    <a:pt x="0" y="20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61">
              <a:extLst>
                <a:ext uri="{FF2B5EF4-FFF2-40B4-BE49-F238E27FC236}">
                  <a16:creationId xmlns:a16="http://schemas.microsoft.com/office/drawing/2014/main" id="{9BE8BCEE-B905-43F5-AC2C-5DDCE368EBCC}"/>
                </a:ext>
              </a:extLst>
            </p:cNvPr>
            <p:cNvSpPr/>
            <p:nvPr/>
          </p:nvSpPr>
          <p:spPr>
            <a:xfrm flipH="1">
              <a:off x="8082606" y="401084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61">
              <a:extLst>
                <a:ext uri="{FF2B5EF4-FFF2-40B4-BE49-F238E27FC236}">
                  <a16:creationId xmlns:a16="http://schemas.microsoft.com/office/drawing/2014/main" id="{ED4BF864-871F-4441-AFBB-0444AF1DB23F}"/>
                </a:ext>
              </a:extLst>
            </p:cNvPr>
            <p:cNvSpPr/>
            <p:nvPr/>
          </p:nvSpPr>
          <p:spPr>
            <a:xfrm flipH="1">
              <a:off x="7895173" y="397061"/>
              <a:ext cx="251234" cy="148216"/>
            </a:xfrm>
            <a:custGeom>
              <a:avLst/>
              <a:gdLst>
                <a:gd name="connsiteX0" fmla="*/ 0 w 266700"/>
                <a:gd name="connsiteY0" fmla="*/ 0 h 122538"/>
                <a:gd name="connsiteX1" fmla="*/ 266700 w 266700"/>
                <a:gd name="connsiteY1" fmla="*/ 0 h 122538"/>
                <a:gd name="connsiteX2" fmla="*/ 266700 w 266700"/>
                <a:gd name="connsiteY2" fmla="*/ 122538 h 122538"/>
                <a:gd name="connsiteX3" fmla="*/ 0 w 266700"/>
                <a:gd name="connsiteY3" fmla="*/ 122538 h 122538"/>
                <a:gd name="connsiteX4" fmla="*/ 0 w 266700"/>
                <a:gd name="connsiteY4" fmla="*/ 0 h 122538"/>
                <a:gd name="connsiteX0" fmla="*/ 0 w 339725"/>
                <a:gd name="connsiteY0" fmla="*/ 0 h 124126"/>
                <a:gd name="connsiteX1" fmla="*/ 266700 w 339725"/>
                <a:gd name="connsiteY1" fmla="*/ 0 h 124126"/>
                <a:gd name="connsiteX2" fmla="*/ 339725 w 339725"/>
                <a:gd name="connsiteY2" fmla="*/ 124126 h 124126"/>
                <a:gd name="connsiteX3" fmla="*/ 0 w 339725"/>
                <a:gd name="connsiteY3" fmla="*/ 122538 h 124126"/>
                <a:gd name="connsiteX4" fmla="*/ 0 w 339725"/>
                <a:gd name="connsiteY4" fmla="*/ 0 h 124126"/>
                <a:gd name="connsiteX0" fmla="*/ 0 w 339725"/>
                <a:gd name="connsiteY0" fmla="*/ 0 h 125713"/>
                <a:gd name="connsiteX1" fmla="*/ 266700 w 339725"/>
                <a:gd name="connsiteY1" fmla="*/ 0 h 125713"/>
                <a:gd name="connsiteX2" fmla="*/ 339725 w 339725"/>
                <a:gd name="connsiteY2" fmla="*/ 124126 h 125713"/>
                <a:gd name="connsiteX3" fmla="*/ 93663 w 339725"/>
                <a:gd name="connsiteY3" fmla="*/ 125713 h 125713"/>
                <a:gd name="connsiteX4" fmla="*/ 0 w 339725"/>
                <a:gd name="connsiteY4" fmla="*/ 0 h 125713"/>
                <a:gd name="connsiteX0" fmla="*/ 0 w 339725"/>
                <a:gd name="connsiteY0" fmla="*/ 0 h 127548"/>
                <a:gd name="connsiteX1" fmla="*/ 266700 w 339725"/>
                <a:gd name="connsiteY1" fmla="*/ 0 h 127548"/>
                <a:gd name="connsiteX2" fmla="*/ 339725 w 339725"/>
                <a:gd name="connsiteY2" fmla="*/ 124126 h 127548"/>
                <a:gd name="connsiteX3" fmla="*/ 79376 w 339725"/>
                <a:gd name="connsiteY3" fmla="*/ 127548 h 127548"/>
                <a:gd name="connsiteX4" fmla="*/ 0 w 339725"/>
                <a:gd name="connsiteY4" fmla="*/ 0 h 127548"/>
                <a:gd name="connsiteX0" fmla="*/ 0 w 337865"/>
                <a:gd name="connsiteY0" fmla="*/ 0 h 131462"/>
                <a:gd name="connsiteX1" fmla="*/ 266700 w 337865"/>
                <a:gd name="connsiteY1" fmla="*/ 0 h 131462"/>
                <a:gd name="connsiteX2" fmla="*/ 337865 w 337865"/>
                <a:gd name="connsiteY2" fmla="*/ 131462 h 131462"/>
                <a:gd name="connsiteX3" fmla="*/ 79376 w 337865"/>
                <a:gd name="connsiteY3" fmla="*/ 127548 h 131462"/>
                <a:gd name="connsiteX4" fmla="*/ 0 w 337865"/>
                <a:gd name="connsiteY4" fmla="*/ 0 h 131462"/>
                <a:gd name="connsiteX0" fmla="*/ 0 w 334145"/>
                <a:gd name="connsiteY0" fmla="*/ 0 h 131462"/>
                <a:gd name="connsiteX1" fmla="*/ 266700 w 334145"/>
                <a:gd name="connsiteY1" fmla="*/ 0 h 131462"/>
                <a:gd name="connsiteX2" fmla="*/ 334145 w 334145"/>
                <a:gd name="connsiteY2" fmla="*/ 131462 h 131462"/>
                <a:gd name="connsiteX3" fmla="*/ 79376 w 334145"/>
                <a:gd name="connsiteY3" fmla="*/ 127548 h 131462"/>
                <a:gd name="connsiteX4" fmla="*/ 0 w 334145"/>
                <a:gd name="connsiteY4" fmla="*/ 0 h 131462"/>
                <a:gd name="connsiteX0" fmla="*/ 0 w 343443"/>
                <a:gd name="connsiteY0" fmla="*/ 0 h 129629"/>
                <a:gd name="connsiteX1" fmla="*/ 266700 w 343443"/>
                <a:gd name="connsiteY1" fmla="*/ 0 h 129629"/>
                <a:gd name="connsiteX2" fmla="*/ 343443 w 343443"/>
                <a:gd name="connsiteY2" fmla="*/ 129629 h 129629"/>
                <a:gd name="connsiteX3" fmla="*/ 79376 w 343443"/>
                <a:gd name="connsiteY3" fmla="*/ 127548 h 129629"/>
                <a:gd name="connsiteX4" fmla="*/ 0 w 343443"/>
                <a:gd name="connsiteY4" fmla="*/ 0 h 129629"/>
                <a:gd name="connsiteX0" fmla="*/ 0 w 345768"/>
                <a:gd name="connsiteY0" fmla="*/ 0 h 131464"/>
                <a:gd name="connsiteX1" fmla="*/ 266700 w 345768"/>
                <a:gd name="connsiteY1" fmla="*/ 0 h 131464"/>
                <a:gd name="connsiteX2" fmla="*/ 345768 w 345768"/>
                <a:gd name="connsiteY2" fmla="*/ 131464 h 131464"/>
                <a:gd name="connsiteX3" fmla="*/ 79376 w 345768"/>
                <a:gd name="connsiteY3" fmla="*/ 127548 h 131464"/>
                <a:gd name="connsiteX4" fmla="*/ 0 w 345768"/>
                <a:gd name="connsiteY4" fmla="*/ 0 h 131464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79376 w 356233"/>
                <a:gd name="connsiteY3" fmla="*/ 127548 h 128712"/>
                <a:gd name="connsiteX4" fmla="*/ 0 w 356233"/>
                <a:gd name="connsiteY4" fmla="*/ 0 h 128712"/>
                <a:gd name="connsiteX0" fmla="*/ 0 w 356233"/>
                <a:gd name="connsiteY0" fmla="*/ 0 h 128712"/>
                <a:gd name="connsiteX1" fmla="*/ 266700 w 356233"/>
                <a:gd name="connsiteY1" fmla="*/ 0 h 128712"/>
                <a:gd name="connsiteX2" fmla="*/ 356233 w 356233"/>
                <a:gd name="connsiteY2" fmla="*/ 128712 h 128712"/>
                <a:gd name="connsiteX3" fmla="*/ 130543 w 356233"/>
                <a:gd name="connsiteY3" fmla="*/ 125713 h 128712"/>
                <a:gd name="connsiteX4" fmla="*/ 0 w 356233"/>
                <a:gd name="connsiteY4" fmla="*/ 0 h 128712"/>
                <a:gd name="connsiteX0" fmla="*/ 0 w 407400"/>
                <a:gd name="connsiteY0" fmla="*/ 0 h 132380"/>
                <a:gd name="connsiteX1" fmla="*/ 266700 w 407400"/>
                <a:gd name="connsiteY1" fmla="*/ 0 h 132380"/>
                <a:gd name="connsiteX2" fmla="*/ 407400 w 407400"/>
                <a:gd name="connsiteY2" fmla="*/ 132380 h 132380"/>
                <a:gd name="connsiteX3" fmla="*/ 130543 w 407400"/>
                <a:gd name="connsiteY3" fmla="*/ 125713 h 132380"/>
                <a:gd name="connsiteX4" fmla="*/ 0 w 407400"/>
                <a:gd name="connsiteY4" fmla="*/ 0 h 132380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30543 w 409725"/>
                <a:gd name="connsiteY3" fmla="*/ 125713 h 126877"/>
                <a:gd name="connsiteX4" fmla="*/ 0 w 409725"/>
                <a:gd name="connsiteY4" fmla="*/ 0 h 126877"/>
                <a:gd name="connsiteX0" fmla="*/ 0 w 409725"/>
                <a:gd name="connsiteY0" fmla="*/ 0 h 131215"/>
                <a:gd name="connsiteX1" fmla="*/ 266700 w 409725"/>
                <a:gd name="connsiteY1" fmla="*/ 0 h 131215"/>
                <a:gd name="connsiteX2" fmla="*/ 409725 w 409725"/>
                <a:gd name="connsiteY2" fmla="*/ 126877 h 131215"/>
                <a:gd name="connsiteX3" fmla="*/ 130543 w 409725"/>
                <a:gd name="connsiteY3" fmla="*/ 131215 h 131215"/>
                <a:gd name="connsiteX4" fmla="*/ 0 w 409725"/>
                <a:gd name="connsiteY4" fmla="*/ 0 h 131215"/>
                <a:gd name="connsiteX0" fmla="*/ 0 w 409725"/>
                <a:gd name="connsiteY0" fmla="*/ 0 h 126877"/>
                <a:gd name="connsiteX1" fmla="*/ 266700 w 409725"/>
                <a:gd name="connsiteY1" fmla="*/ 0 h 126877"/>
                <a:gd name="connsiteX2" fmla="*/ 409725 w 409725"/>
                <a:gd name="connsiteY2" fmla="*/ 126877 h 126877"/>
                <a:gd name="connsiteX3" fmla="*/ 111937 w 409725"/>
                <a:gd name="connsiteY3" fmla="*/ 87199 h 126877"/>
                <a:gd name="connsiteX4" fmla="*/ 0 w 409725"/>
                <a:gd name="connsiteY4" fmla="*/ 0 h 126877"/>
                <a:gd name="connsiteX0" fmla="*/ 0 w 351580"/>
                <a:gd name="connsiteY0" fmla="*/ 0 h 88362"/>
                <a:gd name="connsiteX1" fmla="*/ 266700 w 351580"/>
                <a:gd name="connsiteY1" fmla="*/ 0 h 88362"/>
                <a:gd name="connsiteX2" fmla="*/ 351580 w 351580"/>
                <a:gd name="connsiteY2" fmla="*/ 88362 h 88362"/>
                <a:gd name="connsiteX3" fmla="*/ 111937 w 351580"/>
                <a:gd name="connsiteY3" fmla="*/ 87199 h 88362"/>
                <a:gd name="connsiteX4" fmla="*/ 0 w 351580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1937 w 374838"/>
                <a:gd name="connsiteY3" fmla="*/ 87199 h 88362"/>
                <a:gd name="connsiteX4" fmla="*/ 0 w 374838"/>
                <a:gd name="connsiteY4" fmla="*/ 0 h 88362"/>
                <a:gd name="connsiteX0" fmla="*/ 0 w 374838"/>
                <a:gd name="connsiteY0" fmla="*/ 0 h 88362"/>
                <a:gd name="connsiteX1" fmla="*/ 266700 w 374838"/>
                <a:gd name="connsiteY1" fmla="*/ 0 h 88362"/>
                <a:gd name="connsiteX2" fmla="*/ 374838 w 374838"/>
                <a:gd name="connsiteY2" fmla="*/ 88362 h 88362"/>
                <a:gd name="connsiteX3" fmla="*/ 118914 w 374838"/>
                <a:gd name="connsiteY3" fmla="*/ 87199 h 88362"/>
                <a:gd name="connsiteX4" fmla="*/ 0 w 374838"/>
                <a:gd name="connsiteY4" fmla="*/ 0 h 88362"/>
                <a:gd name="connsiteX0" fmla="*/ 0 w 388793"/>
                <a:gd name="connsiteY0" fmla="*/ 0 h 88362"/>
                <a:gd name="connsiteX1" fmla="*/ 266700 w 388793"/>
                <a:gd name="connsiteY1" fmla="*/ 0 h 88362"/>
                <a:gd name="connsiteX2" fmla="*/ 388793 w 388793"/>
                <a:gd name="connsiteY2" fmla="*/ 88362 h 88362"/>
                <a:gd name="connsiteX3" fmla="*/ 118914 w 388793"/>
                <a:gd name="connsiteY3" fmla="*/ 87199 h 88362"/>
                <a:gd name="connsiteX4" fmla="*/ 0 w 388793"/>
                <a:gd name="connsiteY4" fmla="*/ 0 h 88362"/>
                <a:gd name="connsiteX0" fmla="*/ 0 w 266700"/>
                <a:gd name="connsiteY0" fmla="*/ 0 h 88362"/>
                <a:gd name="connsiteX1" fmla="*/ 266700 w 266700"/>
                <a:gd name="connsiteY1" fmla="*/ 0 h 88362"/>
                <a:gd name="connsiteX2" fmla="*/ 221337 w 266700"/>
                <a:gd name="connsiteY2" fmla="*/ 88362 h 88362"/>
                <a:gd name="connsiteX3" fmla="*/ 118914 w 266700"/>
                <a:gd name="connsiteY3" fmla="*/ 87199 h 88362"/>
                <a:gd name="connsiteX4" fmla="*/ 0 w 266700"/>
                <a:gd name="connsiteY4" fmla="*/ 0 h 88362"/>
                <a:gd name="connsiteX0" fmla="*/ 0 w 221338"/>
                <a:gd name="connsiteY0" fmla="*/ 2752 h 91114"/>
                <a:gd name="connsiteX1" fmla="*/ 71335 w 221338"/>
                <a:gd name="connsiteY1" fmla="*/ 0 h 91114"/>
                <a:gd name="connsiteX2" fmla="*/ 221337 w 221338"/>
                <a:gd name="connsiteY2" fmla="*/ 91114 h 91114"/>
                <a:gd name="connsiteX3" fmla="*/ 118914 w 221338"/>
                <a:gd name="connsiteY3" fmla="*/ 89951 h 91114"/>
                <a:gd name="connsiteX4" fmla="*/ 0 w 221338"/>
                <a:gd name="connsiteY4" fmla="*/ 2752 h 91114"/>
                <a:gd name="connsiteX0" fmla="*/ 0 w 196917"/>
                <a:gd name="connsiteY0" fmla="*/ 2752 h 91114"/>
                <a:gd name="connsiteX1" fmla="*/ 71335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96917"/>
                <a:gd name="connsiteY0" fmla="*/ 2752 h 91114"/>
                <a:gd name="connsiteX1" fmla="*/ 89011 w 196917"/>
                <a:gd name="connsiteY1" fmla="*/ 0 h 91114"/>
                <a:gd name="connsiteX2" fmla="*/ 196917 w 196917"/>
                <a:gd name="connsiteY2" fmla="*/ 91114 h 91114"/>
                <a:gd name="connsiteX3" fmla="*/ 118914 w 196917"/>
                <a:gd name="connsiteY3" fmla="*/ 89951 h 91114"/>
                <a:gd name="connsiteX4" fmla="*/ 0 w 196917"/>
                <a:gd name="connsiteY4" fmla="*/ 2752 h 91114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0373 h 91536"/>
                <a:gd name="connsiteX4" fmla="*/ 0 w 172855"/>
                <a:gd name="connsiteY4" fmla="*/ 0 h 91536"/>
                <a:gd name="connsiteX0" fmla="*/ 0 w 172855"/>
                <a:gd name="connsiteY0" fmla="*/ 0 h 91877"/>
                <a:gd name="connsiteX1" fmla="*/ 64949 w 172855"/>
                <a:gd name="connsiteY1" fmla="*/ 422 h 91877"/>
                <a:gd name="connsiteX2" fmla="*/ 172855 w 172855"/>
                <a:gd name="connsiteY2" fmla="*/ 91536 h 91877"/>
                <a:gd name="connsiteX3" fmla="*/ 94852 w 172855"/>
                <a:gd name="connsiteY3" fmla="*/ 91877 h 91877"/>
                <a:gd name="connsiteX4" fmla="*/ 0 w 172855"/>
                <a:gd name="connsiteY4" fmla="*/ 0 h 91877"/>
                <a:gd name="connsiteX0" fmla="*/ 0 w 172855"/>
                <a:gd name="connsiteY0" fmla="*/ 0 h 91536"/>
                <a:gd name="connsiteX1" fmla="*/ 64949 w 172855"/>
                <a:gd name="connsiteY1" fmla="*/ 422 h 91536"/>
                <a:gd name="connsiteX2" fmla="*/ 172855 w 172855"/>
                <a:gd name="connsiteY2" fmla="*/ 91536 h 91536"/>
                <a:gd name="connsiteX3" fmla="*/ 94852 w 172855"/>
                <a:gd name="connsiteY3" fmla="*/ 91209 h 91536"/>
                <a:gd name="connsiteX4" fmla="*/ 0 w 172855"/>
                <a:gd name="connsiteY4" fmla="*/ 0 h 91536"/>
                <a:gd name="connsiteX0" fmla="*/ 0 w 172855"/>
                <a:gd name="connsiteY0" fmla="*/ 0 h 91710"/>
                <a:gd name="connsiteX1" fmla="*/ 64949 w 172855"/>
                <a:gd name="connsiteY1" fmla="*/ 422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413 h 92123"/>
                <a:gd name="connsiteX1" fmla="*/ 70964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1081 h 92791"/>
                <a:gd name="connsiteX1" fmla="*/ 70549 w 172855"/>
                <a:gd name="connsiteY1" fmla="*/ 0 h 92791"/>
                <a:gd name="connsiteX2" fmla="*/ 172855 w 172855"/>
                <a:gd name="connsiteY2" fmla="*/ 92617 h 92791"/>
                <a:gd name="connsiteX3" fmla="*/ 94852 w 172855"/>
                <a:gd name="connsiteY3" fmla="*/ 92791 h 92791"/>
                <a:gd name="connsiteX4" fmla="*/ 0 w 172855"/>
                <a:gd name="connsiteY4" fmla="*/ 1081 h 92791"/>
                <a:gd name="connsiteX0" fmla="*/ 0 w 172855"/>
                <a:gd name="connsiteY0" fmla="*/ 413 h 92123"/>
                <a:gd name="connsiteX1" fmla="*/ 70549 w 172855"/>
                <a:gd name="connsiteY1" fmla="*/ 0 h 92123"/>
                <a:gd name="connsiteX2" fmla="*/ 172855 w 172855"/>
                <a:gd name="connsiteY2" fmla="*/ 91949 h 92123"/>
                <a:gd name="connsiteX3" fmla="*/ 94852 w 172855"/>
                <a:gd name="connsiteY3" fmla="*/ 92123 h 92123"/>
                <a:gd name="connsiteX4" fmla="*/ 0 w 172855"/>
                <a:gd name="connsiteY4" fmla="*/ 413 h 92123"/>
                <a:gd name="connsiteX0" fmla="*/ 0 w 172855"/>
                <a:gd name="connsiteY0" fmla="*/ 0 h 91710"/>
                <a:gd name="connsiteX1" fmla="*/ 70549 w 172855"/>
                <a:gd name="connsiteY1" fmla="*/ 589 h 91710"/>
                <a:gd name="connsiteX2" fmla="*/ 172855 w 172855"/>
                <a:gd name="connsiteY2" fmla="*/ 91536 h 91710"/>
                <a:gd name="connsiteX3" fmla="*/ 94852 w 172855"/>
                <a:gd name="connsiteY3" fmla="*/ 91710 h 91710"/>
                <a:gd name="connsiteX4" fmla="*/ 0 w 172855"/>
                <a:gd name="connsiteY4" fmla="*/ 0 h 91710"/>
                <a:gd name="connsiteX0" fmla="*/ 0 w 172855"/>
                <a:gd name="connsiteY0" fmla="*/ 79 h 91789"/>
                <a:gd name="connsiteX1" fmla="*/ 70549 w 172855"/>
                <a:gd name="connsiteY1" fmla="*/ 0 h 91789"/>
                <a:gd name="connsiteX2" fmla="*/ 172855 w 172855"/>
                <a:gd name="connsiteY2" fmla="*/ 91615 h 91789"/>
                <a:gd name="connsiteX3" fmla="*/ 94852 w 172855"/>
                <a:gd name="connsiteY3" fmla="*/ 91789 h 91789"/>
                <a:gd name="connsiteX4" fmla="*/ 0 w 172855"/>
                <a:gd name="connsiteY4" fmla="*/ 79 h 91789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94852 w 193725"/>
                <a:gd name="connsiteY3" fmla="*/ 91789 h 92562"/>
                <a:gd name="connsiteX4" fmla="*/ 0 w 193725"/>
                <a:gd name="connsiteY4" fmla="*/ 79 h 92562"/>
                <a:gd name="connsiteX0" fmla="*/ 0 w 193725"/>
                <a:gd name="connsiteY0" fmla="*/ 79 h 92562"/>
                <a:gd name="connsiteX1" fmla="*/ 70549 w 193725"/>
                <a:gd name="connsiteY1" fmla="*/ 0 h 92562"/>
                <a:gd name="connsiteX2" fmla="*/ 193725 w 193725"/>
                <a:gd name="connsiteY2" fmla="*/ 92562 h 92562"/>
                <a:gd name="connsiteX3" fmla="*/ 110431 w 193725"/>
                <a:gd name="connsiteY3" fmla="*/ 92026 h 92562"/>
                <a:gd name="connsiteX4" fmla="*/ 0 w 193725"/>
                <a:gd name="connsiteY4" fmla="*/ 79 h 92562"/>
                <a:gd name="connsiteX0" fmla="*/ 0 w 193725"/>
                <a:gd name="connsiteY0" fmla="*/ 79 h 92736"/>
                <a:gd name="connsiteX1" fmla="*/ 70549 w 193725"/>
                <a:gd name="connsiteY1" fmla="*/ 0 h 92736"/>
                <a:gd name="connsiteX2" fmla="*/ 193725 w 193725"/>
                <a:gd name="connsiteY2" fmla="*/ 92562 h 92736"/>
                <a:gd name="connsiteX3" fmla="*/ 113370 w 193725"/>
                <a:gd name="connsiteY3" fmla="*/ 92736 h 92736"/>
                <a:gd name="connsiteX4" fmla="*/ 0 w 193725"/>
                <a:gd name="connsiteY4" fmla="*/ 79 h 92736"/>
                <a:gd name="connsiteX0" fmla="*/ 0 w 193725"/>
                <a:gd name="connsiteY0" fmla="*/ 0 h 92657"/>
                <a:gd name="connsiteX1" fmla="*/ 98552 w 193725"/>
                <a:gd name="connsiteY1" fmla="*/ 21134 h 92657"/>
                <a:gd name="connsiteX2" fmla="*/ 193725 w 193725"/>
                <a:gd name="connsiteY2" fmla="*/ 92483 h 92657"/>
                <a:gd name="connsiteX3" fmla="*/ 113370 w 193725"/>
                <a:gd name="connsiteY3" fmla="*/ 92657 h 92657"/>
                <a:gd name="connsiteX4" fmla="*/ 0 w 193725"/>
                <a:gd name="connsiteY4" fmla="*/ 0 h 92657"/>
                <a:gd name="connsiteX0" fmla="*/ 0 w 165722"/>
                <a:gd name="connsiteY0" fmla="*/ 657 h 71523"/>
                <a:gd name="connsiteX1" fmla="*/ 70549 w 165722"/>
                <a:gd name="connsiteY1" fmla="*/ 0 h 71523"/>
                <a:gd name="connsiteX2" fmla="*/ 165722 w 165722"/>
                <a:gd name="connsiteY2" fmla="*/ 71349 h 71523"/>
                <a:gd name="connsiteX3" fmla="*/ 85367 w 165722"/>
                <a:gd name="connsiteY3" fmla="*/ 71523 h 71523"/>
                <a:gd name="connsiteX4" fmla="*/ 0 w 165722"/>
                <a:gd name="connsiteY4" fmla="*/ 657 h 71523"/>
                <a:gd name="connsiteX0" fmla="*/ 0 w 167631"/>
                <a:gd name="connsiteY0" fmla="*/ 0 h 71637"/>
                <a:gd name="connsiteX1" fmla="*/ 72458 w 167631"/>
                <a:gd name="connsiteY1" fmla="*/ 114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67631"/>
                <a:gd name="connsiteY0" fmla="*/ 0 h 71637"/>
                <a:gd name="connsiteX1" fmla="*/ 101507 w 167631"/>
                <a:gd name="connsiteY1" fmla="*/ 21630 h 71637"/>
                <a:gd name="connsiteX2" fmla="*/ 167631 w 167631"/>
                <a:gd name="connsiteY2" fmla="*/ 71463 h 71637"/>
                <a:gd name="connsiteX3" fmla="*/ 87276 w 167631"/>
                <a:gd name="connsiteY3" fmla="*/ 71637 h 71637"/>
                <a:gd name="connsiteX4" fmla="*/ 0 w 167631"/>
                <a:gd name="connsiteY4" fmla="*/ 0 h 71637"/>
                <a:gd name="connsiteX0" fmla="*/ 0 w 138582"/>
                <a:gd name="connsiteY0" fmla="*/ 1842 h 50007"/>
                <a:gd name="connsiteX1" fmla="*/ 72458 w 138582"/>
                <a:gd name="connsiteY1" fmla="*/ 0 h 50007"/>
                <a:gd name="connsiteX2" fmla="*/ 138582 w 138582"/>
                <a:gd name="connsiteY2" fmla="*/ 49833 h 50007"/>
                <a:gd name="connsiteX3" fmla="*/ 58227 w 138582"/>
                <a:gd name="connsiteY3" fmla="*/ 50007 h 50007"/>
                <a:gd name="connsiteX4" fmla="*/ 0 w 138582"/>
                <a:gd name="connsiteY4" fmla="*/ 1842 h 50007"/>
                <a:gd name="connsiteX0" fmla="*/ 0 w 139873"/>
                <a:gd name="connsiteY0" fmla="*/ 277 h 50007"/>
                <a:gd name="connsiteX1" fmla="*/ 73749 w 139873"/>
                <a:gd name="connsiteY1" fmla="*/ 0 h 50007"/>
                <a:gd name="connsiteX2" fmla="*/ 139873 w 139873"/>
                <a:gd name="connsiteY2" fmla="*/ 49833 h 50007"/>
                <a:gd name="connsiteX3" fmla="*/ 59518 w 139873"/>
                <a:gd name="connsiteY3" fmla="*/ 50007 h 50007"/>
                <a:gd name="connsiteX4" fmla="*/ 0 w 139873"/>
                <a:gd name="connsiteY4" fmla="*/ 277 h 5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73" h="50007">
                  <a:moveTo>
                    <a:pt x="0" y="277"/>
                  </a:moveTo>
                  <a:lnTo>
                    <a:pt x="73749" y="0"/>
                  </a:lnTo>
                  <a:lnTo>
                    <a:pt x="139873" y="49833"/>
                  </a:lnTo>
                  <a:lnTo>
                    <a:pt x="59518" y="5000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3879BC8-7883-4DA6-A070-D505EB9CCCBC}"/>
                </a:ext>
              </a:extLst>
            </p:cNvPr>
            <p:cNvSpPr txBox="1"/>
            <p:nvPr/>
          </p:nvSpPr>
          <p:spPr>
            <a:xfrm>
              <a:off x="4188599" y="759199"/>
              <a:ext cx="3471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pc="300" dirty="0" err="1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AnimationUtils</a:t>
              </a:r>
              <a:endParaRPr lang="zh-CN" altLang="en-US" sz="2800" b="1" spc="3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180B3312-14FF-496C-96C5-C74D15300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4501" y="593459"/>
              <a:ext cx="4704029" cy="0"/>
            </a:xfrm>
            <a:prstGeom prst="line">
              <a:avLst/>
            </a:prstGeom>
            <a:ln w="9525">
              <a:gradFill>
                <a:gsLst>
                  <a:gs pos="0">
                    <a:schemeClr val="bg1"/>
                  </a:gs>
                  <a:gs pos="45000">
                    <a:schemeClr val="accent4">
                      <a:lumMod val="60000"/>
                      <a:lumOff val="40000"/>
                      <a:alpha val="46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7A36852C-9D9D-4725-8F62-7F2004E599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74661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E20A243-4A74-4304-BD32-CE0E674FFC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4591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B27E54C7-F037-4382-B91F-DAC94985ED2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20379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4FD25402-7474-42EC-A7B7-7EEB81A3F7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93237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788BF648-1145-41FA-9998-2D8751C5F8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6448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47F848-E810-446E-805D-445155F5F7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940566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5A202F-C636-4268-8763-49C5AEA8B6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1090" y="986318"/>
              <a:ext cx="173785" cy="1336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3BA2E537-CE03-F527-9AB6-61EE72D94AA8}"/>
              </a:ext>
            </a:extLst>
          </p:cNvPr>
          <p:cNvSpPr txBox="1"/>
          <p:nvPr/>
        </p:nvSpPr>
        <p:spPr>
          <a:xfrm>
            <a:off x="1161765" y="3179454"/>
            <a:ext cx="9498113" cy="116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clipIdle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AnimationUtils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subclip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gltf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'idle'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actionIdle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playerMixer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clipAction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clipIdle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actionIdle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12F23A-834A-EEE4-0FE6-D14D168FF254}"/>
              </a:ext>
            </a:extLst>
          </p:cNvPr>
          <p:cNvSpPr txBox="1"/>
          <p:nvPr/>
        </p:nvSpPr>
        <p:spPr>
          <a:xfrm>
            <a:off x="664729" y="2377889"/>
            <a:ext cx="2991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spc="3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动作面片剪辑工具：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441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936</Words>
  <Application>Microsoft Office PowerPoint</Application>
  <PresentationFormat>宽屏</PresentationFormat>
  <Paragraphs>136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PengY</dc:creator>
  <cp:lastModifiedBy>H X</cp:lastModifiedBy>
  <cp:revision>1369</cp:revision>
  <dcterms:created xsi:type="dcterms:W3CDTF">2018-12-12T01:26:56Z</dcterms:created>
  <dcterms:modified xsi:type="dcterms:W3CDTF">2022-12-18T14:02:13Z</dcterms:modified>
</cp:coreProperties>
</file>