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03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58CFA7-9290-4F30-9293-4845273693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FF20-D4C6-4ED3-BEFA-A6171B6F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160" y="164420"/>
            <a:ext cx="9721669" cy="1979340"/>
          </a:xfrm>
        </p:spPr>
        <p:txBody>
          <a:bodyPr/>
          <a:lstStyle/>
          <a:p>
            <a:r>
              <a:rPr lang="en-US" dirty="0" smtClean="0"/>
              <a:t>Nearest State/County Finder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1360" y="609600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Rachid Tak </a:t>
            </a:r>
            <a:r>
              <a:rPr lang="en-US" dirty="0" err="1" smtClean="0"/>
              <a:t>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792" y="1219798"/>
            <a:ext cx="8946541" cy="4195481"/>
          </a:xfrm>
        </p:spPr>
        <p:txBody>
          <a:bodyPr/>
          <a:lstStyle/>
          <a:p>
            <a:r>
              <a:rPr lang="en-US" dirty="0" smtClean="0"/>
              <a:t>-Reference points dataset from US board </a:t>
            </a:r>
          </a:p>
          <a:p>
            <a:r>
              <a:rPr lang="en-US" dirty="0" smtClean="0"/>
              <a:t>-User inputs latitude and longitude</a:t>
            </a:r>
          </a:p>
          <a:p>
            <a:endParaRPr lang="en-US" dirty="0"/>
          </a:p>
          <a:p>
            <a:r>
              <a:rPr lang="en-US" dirty="0" smtClean="0"/>
              <a:t>Find the </a:t>
            </a:r>
            <a:r>
              <a:rPr lang="en-US" u="sng" dirty="0" smtClean="0"/>
              <a:t>nearest K reference points </a:t>
            </a:r>
            <a:r>
              <a:rPr lang="en-US" dirty="0" smtClean="0"/>
              <a:t>(1 to 10 points)</a:t>
            </a:r>
          </a:p>
          <a:p>
            <a:r>
              <a:rPr lang="en-US" dirty="0" smtClean="0"/>
              <a:t>Find </a:t>
            </a:r>
            <a:r>
              <a:rPr lang="en-US" u="sng" dirty="0" smtClean="0"/>
              <a:t>State and County </a:t>
            </a:r>
            <a:r>
              <a:rPr lang="en-US" dirty="0" smtClean="0"/>
              <a:t>of the input by 5 point Voting </a:t>
            </a:r>
          </a:p>
        </p:txBody>
      </p:sp>
      <p:pic>
        <p:nvPicPr>
          <p:cNvPr id="5" name="Picture 2" descr="Image result for distance latitude longitude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00" y="2390774"/>
            <a:ext cx="3918585" cy="391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2" y="3078480"/>
            <a:ext cx="8946541" cy="3413759"/>
          </a:xfrm>
        </p:spPr>
        <p:txBody>
          <a:bodyPr/>
          <a:lstStyle/>
          <a:p>
            <a:r>
              <a:rPr lang="en-US" u="sng" dirty="0" smtClean="0"/>
              <a:t>Goal:</a:t>
            </a:r>
            <a:r>
              <a:rPr lang="en-US" dirty="0" smtClean="0"/>
              <a:t> Speed of search</a:t>
            </a:r>
          </a:p>
          <a:p>
            <a:r>
              <a:rPr lang="en-US" u="sng" dirty="0" smtClean="0"/>
              <a:t>Design choices:</a:t>
            </a:r>
            <a:r>
              <a:rPr lang="en-US" dirty="0" smtClean="0"/>
              <a:t> data structures, alternative algorithms</a:t>
            </a:r>
          </a:p>
          <a:p>
            <a:r>
              <a:rPr lang="en-US" u="sng" dirty="0" smtClean="0"/>
              <a:t>Plan:</a:t>
            </a:r>
            <a:r>
              <a:rPr lang="en-US" dirty="0" smtClean="0"/>
              <a:t> Start with simple CLI that allows user to input point, calculate distance and compare with list of reference points O(n). Then, change data structure and algorithm to find fastest.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61986"/>
            <a:ext cx="5073968" cy="156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312" y="162560"/>
            <a:ext cx="50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Equirectangular approximation of distance: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81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95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Nearest State/County Finder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State/County Finder</dc:title>
  <dc:creator>Rachid Tak Tak</dc:creator>
  <cp:lastModifiedBy>Rachid Tak Tak</cp:lastModifiedBy>
  <cp:revision>3</cp:revision>
  <dcterms:created xsi:type="dcterms:W3CDTF">2019-11-12T03:34:39Z</dcterms:created>
  <dcterms:modified xsi:type="dcterms:W3CDTF">2019-11-12T04:12:13Z</dcterms:modified>
</cp:coreProperties>
</file>