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15f03f73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15f03f73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15f03f73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15f03f73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15f03f73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15f03f73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15f03f73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415f03f73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15f03f73_0_1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15f03f73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15f03f73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15f03f73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15f03f73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415f03f73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474042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474042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15f03f73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415f03f73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15f03f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15f03f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15f03f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15f03f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15f03f73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15f03f73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15f03f73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15f03f73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15f03f73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15f03f73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15f03f73_0_1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15f03f73_0_1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15f03f73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15f03f73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15f03f73_0_1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15f03f73_0_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Popularity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——— Who will hit the headlines next 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47200" y="3876425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Yue Zhuang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Brown University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Oct 22, 2019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: https://github.com/zysophia/News Rank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70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Does the trend differ by Topics ?</a:t>
            </a:r>
            <a:endParaRPr sz="3600"/>
          </a:p>
        </p:txBody>
      </p:sp>
      <p:sp>
        <p:nvSpPr>
          <p:cNvPr id="117" name="Google Shape;117;p22"/>
          <p:cNvSpPr txBox="1"/>
          <p:nvPr/>
        </p:nvSpPr>
        <p:spPr>
          <a:xfrm>
            <a:off x="1479450" y="2888525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Yes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200" y="75450"/>
            <a:ext cx="3200400" cy="249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198" y="2647188"/>
            <a:ext cx="3200400" cy="249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9198" y="2647200"/>
            <a:ext cx="3200400" cy="249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202" y="80775"/>
            <a:ext cx="3200400" cy="2485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7802925" y="1119300"/>
            <a:ext cx="984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Smooth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76200" y="3691050"/>
            <a:ext cx="984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Bimodal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176200" y="1271700"/>
            <a:ext cx="984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Bimodal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7802925" y="3826775"/>
            <a:ext cx="984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Smooth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Popularity V.S. Topic Popularity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625" y="1094025"/>
            <a:ext cx="6074226" cy="404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/>
          <p:nvPr/>
        </p:nvSpPr>
        <p:spPr>
          <a:xfrm>
            <a:off x="5911650" y="1585450"/>
            <a:ext cx="589800" cy="62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Popularity V.S. Topic Popularity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625" y="1094025"/>
            <a:ext cx="6074226" cy="404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/>
          <p:nvPr/>
        </p:nvSpPr>
        <p:spPr>
          <a:xfrm>
            <a:off x="6268075" y="4214825"/>
            <a:ext cx="1130700" cy="786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2131150" y="1946050"/>
            <a:ext cx="1130700" cy="298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5721175" y="3425800"/>
            <a:ext cx="26670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Most Popular news appears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where topic is not popular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93300" y="2494350"/>
            <a:ext cx="1646700" cy="199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When topic is not popular, the news is likely to be unpopular.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441850" y="11644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Why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1152300" y="2286550"/>
            <a:ext cx="75696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News popularity is positively related to Topic popularity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Imperfect recommendation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news has not yet been exposed to users when the topic is not hot enough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Popularity V.S. Topic Popularity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888" y="1152475"/>
            <a:ext cx="5818224" cy="38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/>
          <p:nvPr/>
        </p:nvSpPr>
        <p:spPr>
          <a:xfrm>
            <a:off x="5986800" y="1585450"/>
            <a:ext cx="434400" cy="62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6268075" y="4214825"/>
            <a:ext cx="1130700" cy="786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/>
          <p:nvPr/>
        </p:nvSpPr>
        <p:spPr>
          <a:xfrm>
            <a:off x="2131150" y="1946050"/>
            <a:ext cx="1130700" cy="298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6220225" y="3629825"/>
            <a:ext cx="1376700" cy="42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Keeps High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708700" y="3075650"/>
            <a:ext cx="1130700" cy="62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Goes Down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2441850" y="11644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1152300" y="2286550"/>
            <a:ext cx="70839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 </a:t>
            </a:r>
            <a:r>
              <a:rPr lang="en"/>
              <a:t>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News popularity is not positively related to Topic popularity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News need to be New!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piece of news is more likely to stand out and gain popularity if the corresponding topic is not hot yet!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613725" y="1838275"/>
            <a:ext cx="8218500" cy="24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 Source Social Feedback of Online News Feeds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Author: Nuno Moniz, Luis Torgo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Date: Jan 2018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Utility Problem of Web Content Popularity Prediction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Author: Nuno Moniz, Luis Torgo 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Date: May 2018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9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description: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the popularity of a certain piece of news and find the news which will hit the headlines in the next 20 minutes.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important: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improvement on the existing recommendation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source: UCI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https://archive.ics.uci.edu/ml/datasets/News+Popularity+in+Multiple+Social+Media+Platforms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I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20150" y="1164775"/>
            <a:ext cx="83037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news_final.csv   fb_Economy.csv   fb_Obama.csv   fb_Microsoft.csv   fb_Palestine.csv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(2015.11 ~ 2016.7)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DataFrames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merging: Missing values (In fb_*.csv  &amp; NOT In news_final.csv)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Missing </a:t>
            </a:r>
            <a:r>
              <a:rPr lang="en"/>
              <a:t>rate: 0.3%  &amp;  MCAR test 1.0  -&gt; Drop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Popularity V.S. Popularity_Diff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Topic Popularity by Time (20 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calculation: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Index: IDLink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Columns: Topic, Period, Sentiment, History popularity info, Topic popularity info, Popularity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II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96350" y="1164775"/>
            <a:ext cx="83037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Hot Encoder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MinMax Scaler: </a:t>
            </a:r>
            <a:r>
              <a:rPr lang="en"/>
              <a:t>Period, History popularity info, Topic popularity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Scale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 with some extremely large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 (x+1) for popularity related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DataFrame: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Index: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Columns (40):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Topic(4), Period(1), Sentiment(2), History popularity info(2), Topic popularity info(30)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Target variable: Popularity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</a:t>
            </a:r>
            <a:r>
              <a:rPr lang="en"/>
              <a:t>: 121049 * 40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20150" y="1164775"/>
            <a:ext cx="8303700" cy="3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0" y="1400800"/>
            <a:ext cx="3530403" cy="3530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00" y="1342825"/>
            <a:ext cx="3530400" cy="35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have balanced data 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486400" y="3153575"/>
            <a:ext cx="3424500" cy="17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2016 Obama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In Mind: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Unbalanced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Popularity related to topics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9675"/>
            <a:ext cx="5486400" cy="228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00" y="196625"/>
            <a:ext cx="3562674" cy="237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62200"/>
            <a:ext cx="5486400" cy="228981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778200" y="2475050"/>
            <a:ext cx="39300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Focus On the Most Popular News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Trend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6072450" y="2086675"/>
            <a:ext cx="29259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Reaches an average 30% of its total popularity in the first 20 minutes after publishment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0" y="1017725"/>
            <a:ext cx="6041163" cy="40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70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Does the trend differ by Topics ?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