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7105" saveSubsetFonts="1" autoCompressPictures="0">
  <p:sldMasterIdLst>
    <p:sldMasterId id="2147483669" r:id="rId4"/>
  </p:sldMasterIdLst>
  <p:notesMasterIdLst>
    <p:notesMasterId r:id="rId12"/>
  </p:notesMasterIdLst>
  <p:handoutMasterIdLst>
    <p:handoutMasterId r:id="rId13"/>
  </p:handoutMasterIdLst>
  <p:sldIdLst>
    <p:sldId id="259" r:id="rId5"/>
    <p:sldId id="302" r:id="rId6"/>
    <p:sldId id="304" r:id="rId7"/>
    <p:sldId id="305" r:id="rId8"/>
    <p:sldId id="306" r:id="rId9"/>
    <p:sldId id="307" r:id="rId10"/>
    <p:sldId id="299" r:id="rId11"/>
  </p:sldIdLst>
  <p:sldSz cx="9144000" cy="6858000" type="screen4x3"/>
  <p:notesSz cx="6669088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002D"/>
    <a:srgbClr val="E78E23"/>
    <a:srgbClr val="FAA500"/>
    <a:srgbClr val="697D91"/>
    <a:srgbClr val="455960"/>
    <a:srgbClr val="4A5B60"/>
    <a:srgbClr val="697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9" autoAdjust="0"/>
    <p:restoredTop sz="63365" autoAdjust="0"/>
  </p:normalViewPr>
  <p:slideViewPr>
    <p:cSldViewPr snapToGrid="0" snapToObjects="1" showGuides="1">
      <p:cViewPr varScale="1">
        <p:scale>
          <a:sx n="55" d="100"/>
          <a:sy n="55" d="100"/>
        </p:scale>
        <p:origin x="-2141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05.11.2015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05.11.2015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1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4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3" y="6253844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4"/>
            <a:ext cx="1530351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2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1" y="5156546"/>
            <a:ext cx="6784391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7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9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1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9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9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759448-4020-4154-96C5-32359420A77A}" type="datetimeFigureOut">
              <a:rPr lang="de-CH" smtClean="0"/>
              <a:t>05.11.2015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949D-CFCE-41CF-8FA4-1847EA6C81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2093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768754E-A360-45E9-84D1-79DBC472E63F}" type="datetimeFigureOut">
              <a:rPr lang="de-CH" smtClean="0"/>
              <a:t>05.11.2015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17FA-D8A3-4866-B02E-FB36FBB5A2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6945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4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9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4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3" y="6253844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4"/>
            <a:ext cx="1530351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1" y="1839809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1" y="2372914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7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9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4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9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4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1" y="1839809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1" y="2372914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4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9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4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1" y="1839809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1" y="2372914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1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1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6" y="5399231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1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1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1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9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9" y="5399231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7" y="6242012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école spécialisée bernoise | Bern University of Applied Sciences</a:t>
            </a: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1" y="6241257"/>
            <a:ext cx="1793443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5" r:id="rId12"/>
    <p:sldLayoutId id="2147483796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Task07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1" dirty="0" smtClean="0"/>
              <a:t>09.11.2015, Schmocker, Noser, Tschanz, Zysset, Iseli, Schmied</a:t>
            </a:r>
            <a:endParaRPr lang="de-DE" b="1" dirty="0"/>
          </a:p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7"/>
          <p:cNvSpPr>
            <a:spLocks noGrp="1"/>
          </p:cNvSpPr>
          <p:nvPr>
            <p:ph type="ctrTitle"/>
          </p:nvPr>
        </p:nvSpPr>
        <p:spPr>
          <a:xfrm>
            <a:off x="425576" y="349921"/>
            <a:ext cx="8100000" cy="540000"/>
          </a:xfrm>
        </p:spPr>
        <p:txBody>
          <a:bodyPr/>
          <a:lstStyle/>
          <a:p>
            <a:r>
              <a:rPr lang="de-CH" dirty="0" smtClean="0"/>
              <a:t>Domain Model </a:t>
            </a:r>
            <a:endParaRPr lang="de-CH" dirty="0"/>
          </a:p>
        </p:txBody>
      </p:sp>
      <p:pic>
        <p:nvPicPr>
          <p:cNvPr id="1026" name="Picture 2" descr="C:\Users\Maurice\Desktop\Bild21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3" y="1194731"/>
            <a:ext cx="8951101" cy="443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27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CRC Card Termin</a:t>
            </a:r>
            <a:endParaRPr lang="de-CH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" y="2045015"/>
            <a:ext cx="8883650" cy="254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4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Erstellen eines neuen </a:t>
            </a:r>
            <a:r>
              <a:rPr lang="de-CH" dirty="0" err="1" smtClean="0"/>
              <a:t>Termines</a:t>
            </a:r>
            <a:endParaRPr lang="de-CH" dirty="0"/>
          </a:p>
        </p:txBody>
      </p:sp>
      <p:pic>
        <p:nvPicPr>
          <p:cNvPr id="3074" name="Picture 2" descr="C:\Users\Maurice\Desktop\Bild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836" y="737028"/>
            <a:ext cx="5749638" cy="53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64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Terminalert</a:t>
            </a:r>
            <a:endParaRPr lang="de-CH" dirty="0"/>
          </a:p>
        </p:txBody>
      </p:sp>
      <p:pic>
        <p:nvPicPr>
          <p:cNvPr id="4098" name="Picture 2" descr="C:\Users\Maurice\Desktop\Bild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704" y="858434"/>
            <a:ext cx="6833345" cy="5638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67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Domain Model </a:t>
            </a:r>
            <a:r>
              <a:rPr lang="de-CH" dirty="0" err="1" smtClean="0"/>
              <a:t>extendet</a:t>
            </a:r>
            <a:endParaRPr lang="de-CH" dirty="0"/>
          </a:p>
        </p:txBody>
      </p:sp>
      <p:pic>
        <p:nvPicPr>
          <p:cNvPr id="2051" name="Picture 3" descr="C:\Users\Maurice\Desktop\Bild223432342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25" y="1208629"/>
            <a:ext cx="8811030" cy="436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26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Danke fürs Zuhören!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539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PT_Vorlage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E3A9EFF36793468C03E2811ACE2A2B" ma:contentTypeVersion="1" ma:contentTypeDescription="Ein neues Dokument erstellen." ma:contentTypeScope="" ma:versionID="e65be32cb1bfff77fc8c9c09bf542651">
  <xsd:schema xmlns:xsd="http://www.w3.org/2001/XMLSchema" xmlns:p="http://schemas.microsoft.com/office/2006/metadata/properties" xmlns:ns2="5091c847-84be-4f4f-b16c-c018ad2ca66b" targetNamespace="http://schemas.microsoft.com/office/2006/metadata/properties" ma:root="true" ma:fieldsID="7636c84aed5b7d09a166fcef888725d4" ns2:_="">
    <xsd:import namespace="5091c847-84be-4f4f-b16c-c018ad2ca66b"/>
    <xsd:element name="properties">
      <xsd:complexType>
        <xsd:sequence>
          <xsd:element name="documentManagement">
            <xsd:complexType>
              <xsd:all>
                <xsd:element ref="ns2:AVMTitle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5091c847-84be-4f4f-b16c-c018ad2ca66b" elementFormDefault="qualified">
    <xsd:import namespace="http://schemas.microsoft.com/office/2006/documentManagement/types"/>
    <xsd:element name="AVMTitle" ma:index="2" ma:displayName="Titel" ma:internalName="AVMTitl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Inhaltstyp" ma:readOnly="tru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AVMTitle xmlns="5091c847-84be-4f4f-b16c-c018ad2ca66b">Präsentation BFH_2013</AVMTitle>
  </documentManagement>
</p:properties>
</file>

<file path=customXml/itemProps1.xml><?xml version="1.0" encoding="utf-8"?>
<ds:datastoreItem xmlns:ds="http://schemas.openxmlformats.org/officeDocument/2006/customXml" ds:itemID="{15287BEA-F3FF-4B87-929B-5D00921831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91c847-84be-4f4f-b16c-c018ad2ca66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851D33F-E468-417B-A30C-509B68D2BD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991507-CB83-4F49-BAFB-D322B1D04098}">
  <ds:schemaRefs>
    <ds:schemaRef ds:uri="http://schemas.microsoft.com/office/2006/documentManagement/types"/>
    <ds:schemaRef ds:uri="http://purl.org/dc/dcmitype/"/>
    <ds:schemaRef ds:uri="5091c847-84be-4f4f-b16c-c018ad2ca66b"/>
    <ds:schemaRef ds:uri="http://schemas.microsoft.com/office/2006/metadata/properties"/>
    <ds:schemaRef ds:uri="http://www.w3.org/XML/1998/namespace"/>
    <ds:schemaRef ds:uri="http://purl.org/dc/elements/1.1/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31</Words>
  <Application>Microsoft Office PowerPoint</Application>
  <PresentationFormat>Bildschirmpräsentation (4:3)</PresentationFormat>
  <Paragraphs>8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BFH_PPT_Vorlage</vt:lpstr>
      <vt:lpstr>Task07</vt:lpstr>
      <vt:lpstr>Domain Model </vt:lpstr>
      <vt:lpstr>CRC Card Termin</vt:lpstr>
      <vt:lpstr>Erstellen eines neuen Termines</vt:lpstr>
      <vt:lpstr>Terminalert</vt:lpstr>
      <vt:lpstr>Domain Model extendet</vt:lpstr>
      <vt:lpstr>Danke fürs Zuhören!</vt:lpstr>
    </vt:vector>
  </TitlesOfParts>
  <Company>Berner Fachhochschule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BFH_2013</dc:title>
  <dc:creator>Wacher Andrea</dc:creator>
  <cp:lastModifiedBy>Maurice Zysset</cp:lastModifiedBy>
  <cp:revision>92</cp:revision>
  <cp:lastPrinted>2013-06-13T15:31:11Z</cp:lastPrinted>
  <dcterms:created xsi:type="dcterms:W3CDTF">2013-06-07T09:55:15Z</dcterms:created>
  <dcterms:modified xsi:type="dcterms:W3CDTF">2015-11-05T14:17:53Z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0x010100EBE3A9EFF36793468C03E2811ACE2A2B</vt:lpwstr>
  </property>
</Properties>
</file>