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430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-19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Schmied,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target</a:t>
            </a:r>
            <a:r>
              <a:rPr lang="de-CH" sz="2000" dirty="0" smtClean="0"/>
              <a:t> </a:t>
            </a:r>
            <a:r>
              <a:rPr lang="de-CH" sz="2000" dirty="0" err="1"/>
              <a:t>users</a:t>
            </a:r>
            <a:r>
              <a:rPr lang="de-CH" sz="2000" dirty="0"/>
              <a:t> </a:t>
            </a:r>
          </a:p>
          <a:p>
            <a:r>
              <a:rPr lang="en-US" sz="2000" dirty="0" smtClean="0"/>
              <a:t>key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 err="1" smtClean="0"/>
              <a:t>critical</a:t>
            </a:r>
            <a:r>
              <a:rPr lang="de-CH" sz="2000" dirty="0" smtClean="0"/>
              <a:t> </a:t>
            </a:r>
            <a:r>
              <a:rPr lang="de-CH" sz="2000" dirty="0" err="1"/>
              <a:t>success</a:t>
            </a:r>
            <a:r>
              <a:rPr lang="de-CH" sz="2000" dirty="0"/>
              <a:t> </a:t>
            </a:r>
            <a:r>
              <a:rPr lang="de-CH" sz="2000" dirty="0" err="1"/>
              <a:t>factors</a:t>
            </a:r>
            <a:r>
              <a:rPr lang="de-CH" sz="2000" dirty="0"/>
              <a:t>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err="1" smtClean="0"/>
              <a:t>Doctors</a:t>
            </a:r>
            <a:endParaRPr lang="de-CH" dirty="0"/>
          </a:p>
          <a:p>
            <a:pPr lvl="0"/>
            <a:r>
              <a:rPr lang="de-CH" dirty="0" err="1" smtClean="0"/>
              <a:t>Nurses</a:t>
            </a:r>
            <a:endParaRPr lang="de-CH" dirty="0"/>
          </a:p>
          <a:p>
            <a:pPr lvl="0"/>
            <a:r>
              <a:rPr lang="de-CH" dirty="0" err="1"/>
              <a:t>Health</a:t>
            </a:r>
            <a:r>
              <a:rPr lang="de-CH" dirty="0"/>
              <a:t> Service Manager</a:t>
            </a:r>
          </a:p>
          <a:p>
            <a:pPr lvl="0"/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visitors</a:t>
            </a:r>
            <a:endParaRPr lang="de-CH" dirty="0"/>
          </a:p>
          <a:p>
            <a:pPr lvl="0"/>
            <a:r>
              <a:rPr lang="de-CH" dirty="0" err="1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</a:t>
            </a:r>
            <a:r>
              <a:rPr lang="de-CH" dirty="0" err="1"/>
              <a:t>management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</a:t>
            </a:r>
            <a:r>
              <a:rPr lang="de-CH" b="1" dirty="0" err="1" smtClean="0"/>
              <a:t>users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</a:t>
            </a:r>
            <a:r>
              <a:rPr lang="de-CH" dirty="0" err="1"/>
              <a:t>the</a:t>
            </a:r>
            <a:r>
              <a:rPr lang="de-CH" dirty="0"/>
              <a:t> care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health service managers to assess performance against local and government targets </a:t>
            </a:r>
            <a:endParaRPr lang="de-CH" dirty="0"/>
          </a:p>
          <a:p>
            <a:pPr lvl="0"/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/>
              <a:t>doctor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CH" dirty="0" err="1" smtClean="0"/>
              <a:t>clinics</a:t>
            </a:r>
            <a:r>
              <a:rPr lang="de-CH" dirty="0" smtClean="0"/>
              <a:t>(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smtClean="0"/>
              <a:t>Problem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 err="1"/>
              <a:t>success</a:t>
            </a:r>
            <a:r>
              <a:rPr lang="de-CH" sz="2800" dirty="0"/>
              <a:t> </a:t>
            </a:r>
            <a:r>
              <a:rPr lang="de-CH" sz="2800" dirty="0" err="1"/>
              <a:t>factors</a:t>
            </a:r>
            <a:r>
              <a:rPr lang="de-CH" sz="2800" dirty="0"/>
              <a:t> </a:t>
            </a:r>
            <a:br>
              <a:rPr lang="de-CH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163</Words>
  <Application>Microsoft Office PowerPoint</Application>
  <PresentationFormat>Bildschirmpräsentation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Task01</vt:lpstr>
      <vt:lpstr>Agenda</vt:lpstr>
      <vt:lpstr>Target users</vt:lpstr>
      <vt:lpstr>Key features</vt:lpstr>
      <vt:lpstr>Key features</vt:lpstr>
      <vt:lpstr>Critical success factors  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33</cp:revision>
  <cp:lastPrinted>2013-06-13T15:31:11Z</cp:lastPrinted>
  <dcterms:created xsi:type="dcterms:W3CDTF">2013-06-07T09:55:15Z</dcterms:created>
  <dcterms:modified xsi:type="dcterms:W3CDTF">2015-09-24T14:00:51Z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