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9" r:id="rId5"/>
    <p:sldId id="303" r:id="rId6"/>
    <p:sldId id="263" r:id="rId7"/>
    <p:sldId id="321" r:id="rId8"/>
    <p:sldId id="322" r:id="rId9"/>
    <p:sldId id="304" r:id="rId10"/>
    <p:sldId id="317" r:id="rId11"/>
    <p:sldId id="319" r:id="rId12"/>
    <p:sldId id="307" r:id="rId13"/>
    <p:sldId id="305" r:id="rId14"/>
    <p:sldId id="318" r:id="rId15"/>
    <p:sldId id="306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9" r:id="rId2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Verarbeitung, Abspeichern und Einlesen</a:t>
            </a:r>
            <a:r>
              <a:rPr lang="de-CH" baseline="0" dirty="0" smtClean="0"/>
              <a:t> der Usereingabe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MedicamentList</a:t>
            </a:r>
            <a:r>
              <a:rPr lang="de-CH" dirty="0" smtClean="0"/>
              <a:t>, </a:t>
            </a:r>
            <a:r>
              <a:rPr lang="de-CH" dirty="0" err="1" smtClean="0"/>
              <a:t>Infopage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zwischen Usereingaben und Applikationslogik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Methoden zum aufrufen der verschiedenen Klassen und deren Funktionen bei Userinteraktionen, wie </a:t>
            </a:r>
            <a:r>
              <a:rPr lang="de-CH" baseline="0" dirty="0" err="1" smtClean="0"/>
              <a:t>EnterView</a:t>
            </a:r>
            <a:r>
              <a:rPr lang="de-CH" baseline="0" dirty="0" smtClean="0"/>
              <a:t>, Remove &amp; Save </a:t>
            </a:r>
            <a:r>
              <a:rPr lang="de-CH" baseline="0" dirty="0" err="1" smtClean="0"/>
              <a:t>clickevents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93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 smtClean="0"/>
              <a:t>Methode</a:t>
            </a:r>
            <a:r>
              <a:rPr lang="de-CH" baseline="0" dirty="0" smtClean="0"/>
              <a:t> zum erstellen</a:t>
            </a:r>
            <a:r>
              <a:rPr lang="de-CH" dirty="0" smtClean="0"/>
              <a:t> einer Instanz des </a:t>
            </a:r>
            <a:r>
              <a:rPr lang="de-CH" dirty="0" err="1" smtClean="0"/>
              <a:t>UserMangers</a:t>
            </a:r>
            <a:r>
              <a:rPr lang="de-CH" dirty="0" smtClean="0"/>
              <a:t> erstellt um die Methoden der </a:t>
            </a:r>
            <a:r>
              <a:rPr lang="de-CH" dirty="0" err="1" smtClean="0"/>
              <a:t>Infopage</a:t>
            </a:r>
            <a:r>
              <a:rPr lang="de-CH" dirty="0" smtClean="0"/>
              <a:t> und 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MedicamentList</a:t>
            </a:r>
            <a:r>
              <a:rPr lang="de-CH" baseline="0" dirty="0" smtClean="0"/>
              <a:t> aufzurufen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Diese kann man dann in der View aufrufen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Das</a:t>
            </a:r>
            <a:r>
              <a:rPr lang="de-CH" baseline="0" dirty="0" smtClean="0"/>
              <a:t> ist eine Methode der </a:t>
            </a:r>
            <a:r>
              <a:rPr lang="de-CH" baseline="0" dirty="0" err="1" smtClean="0"/>
              <a:t>UserManager</a:t>
            </a:r>
            <a:r>
              <a:rPr lang="de-CH" baseline="0" dirty="0" smtClean="0"/>
              <a:t> Klasse um die </a:t>
            </a:r>
            <a:r>
              <a:rPr lang="de-CH" baseline="0" dirty="0" err="1" smtClean="0"/>
              <a:t>read</a:t>
            </a:r>
            <a:r>
              <a:rPr lang="de-CH" baseline="0" dirty="0" smtClean="0"/>
              <a:t> Methode der </a:t>
            </a:r>
            <a:r>
              <a:rPr lang="de-CH" baseline="0" dirty="0" err="1" smtClean="0"/>
              <a:t>Infopage</a:t>
            </a:r>
            <a:r>
              <a:rPr lang="de-CH" baseline="0" dirty="0" smtClean="0"/>
              <a:t> klasse aufzurufen (existiert kein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mit dem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, wird ein leeres erstellt)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Sobald der User die </a:t>
            </a:r>
            <a:r>
              <a:rPr lang="de-CH" baseline="0" dirty="0" err="1" smtClean="0"/>
              <a:t>Infoview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enterd</a:t>
            </a:r>
            <a:r>
              <a:rPr lang="de-CH" baseline="0" dirty="0" smtClean="0"/>
              <a:t>, ruft es die Methode des </a:t>
            </a:r>
            <a:r>
              <a:rPr lang="de-CH" baseline="0" dirty="0" err="1" smtClean="0"/>
              <a:t>UserManagers</a:t>
            </a:r>
            <a:r>
              <a:rPr lang="de-CH" baseline="0" dirty="0" smtClean="0"/>
              <a:t> auf und kann dadurch die einzelnen Textfelder der View füllen mit den Werten aus der ursprünglichen Textdatei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4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in GUI</a:t>
            </a:r>
          </a:p>
        </p:txBody>
      </p:sp>
    </p:spTree>
    <p:extLst>
      <p:ext uri="{BB962C8B-B14F-4D97-AF65-F5344CB8AC3E}">
        <p14:creationId xmlns:p14="http://schemas.microsoft.com/office/powerpoint/2010/main" val="2205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0" y="2519999"/>
            <a:ext cx="6014176" cy="270882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1" y="3498157"/>
            <a:ext cx="4862349" cy="57646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34" y="2691685"/>
            <a:ext cx="6533582" cy="193428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5" y="1980000"/>
            <a:ext cx="5684361" cy="390564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Persönliche Beiträge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 - </a:t>
            </a:r>
            <a:r>
              <a:rPr lang="de-CH" dirty="0" err="1" smtClean="0"/>
              <a:t>UserManager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407</Words>
  <Application>Microsoft Office PowerPoint</Application>
  <PresentationFormat>Bildschirmpräsentation (4:3)</PresentationFormat>
  <Paragraphs>163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61</cp:revision>
  <cp:lastPrinted>2013-06-13T15:31:11Z</cp:lastPrinted>
  <dcterms:created xsi:type="dcterms:W3CDTF">2013-06-07T09:55:15Z</dcterms:created>
  <dcterms:modified xsi:type="dcterms:W3CDTF">2016-01-20T21:43:17Z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