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22.10.2015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921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22.10.2015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696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22.10.2015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461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22.10.2015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8765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22.10.2015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109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22.10.2015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003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22.10.2015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44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22.10.2015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101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22.10.2015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47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22.10.2015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956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7321B-280C-48A1-BCCC-AAC9A441E364}" type="datetimeFigureOut">
              <a:rPr lang="de-CH" smtClean="0"/>
              <a:t>22.10.2015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2153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7321B-280C-48A1-BCCC-AAC9A441E364}" type="datetimeFigureOut">
              <a:rPr lang="de-CH" smtClean="0"/>
              <a:t>22.10.2015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3FA2-3BEC-428C-8896-40646AFBEC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351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56149" y="88233"/>
            <a:ext cx="885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Activity </a:t>
            </a:r>
            <a:r>
              <a:rPr lang="en-US" dirty="0" smtClean="0"/>
              <a:t>Diagram: </a:t>
            </a:r>
            <a:r>
              <a:rPr lang="en-US" dirty="0" err="1" smtClean="0"/>
              <a:t>Patienten</a:t>
            </a:r>
            <a:r>
              <a:rPr lang="en-US" dirty="0" smtClean="0"/>
              <a:t>-App </a:t>
            </a:r>
            <a:r>
              <a:rPr lang="en-US" dirty="0" err="1" smtClean="0"/>
              <a:t>Infopage</a:t>
            </a:r>
            <a:r>
              <a:rPr lang="en-US" dirty="0" smtClean="0"/>
              <a:t>&lt;-&gt; </a:t>
            </a:r>
            <a:r>
              <a:rPr lang="en-US" dirty="0" err="1" smtClean="0"/>
              <a:t>KrankheitenDatenbank</a:t>
            </a:r>
            <a:endParaRPr lang="de-CH" dirty="0"/>
          </a:p>
        </p:txBody>
      </p:sp>
      <p:sp>
        <p:nvSpPr>
          <p:cNvPr id="5" name="Rechteck 4"/>
          <p:cNvSpPr/>
          <p:nvPr/>
        </p:nvSpPr>
        <p:spPr>
          <a:xfrm>
            <a:off x="591282" y="746553"/>
            <a:ext cx="2518611" cy="84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Krankheiterfassen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5311880" y="746553"/>
            <a:ext cx="2658331" cy="84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KrankheitDatenbank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3353966" y="840218"/>
            <a:ext cx="1430854" cy="65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Anfrage</a:t>
            </a:r>
            <a:endParaRPr lang="de-CH" dirty="0"/>
          </a:p>
        </p:txBody>
      </p:sp>
      <p:sp>
        <p:nvSpPr>
          <p:cNvPr id="8" name="Eine Ecke des Rechtecks schneiden 7"/>
          <p:cNvSpPr/>
          <p:nvPr/>
        </p:nvSpPr>
        <p:spPr>
          <a:xfrm>
            <a:off x="1185823" y="3485501"/>
            <a:ext cx="3013643" cy="212525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Patient will Krankheit auf </a:t>
            </a:r>
            <a:r>
              <a:rPr lang="de-CH" dirty="0" err="1" smtClean="0"/>
              <a:t>Infopage</a:t>
            </a:r>
            <a:r>
              <a:rPr lang="de-CH" dirty="0" smtClean="0"/>
              <a:t> erfassen. Um eine anschliessende Verlinkung auf mehr Informationen zu bekommen muss die Krankheit in der Datenb</a:t>
            </a:r>
            <a:r>
              <a:rPr lang="de-CH" dirty="0" smtClean="0"/>
              <a:t>ank vorhanden sein</a:t>
            </a:r>
            <a:endParaRPr lang="de-CH" dirty="0"/>
          </a:p>
        </p:txBody>
      </p:sp>
      <p:cxnSp>
        <p:nvCxnSpPr>
          <p:cNvPr id="10" name="Gerader Verbinder 9"/>
          <p:cNvCxnSpPr>
            <a:stCxn id="7" idx="2"/>
            <a:endCxn id="8" idx="3"/>
          </p:cNvCxnSpPr>
          <p:nvPr/>
        </p:nvCxnSpPr>
        <p:spPr>
          <a:xfrm flipH="1">
            <a:off x="2692645" y="1495098"/>
            <a:ext cx="1376748" cy="199040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5" idx="3"/>
            <a:endCxn id="7" idx="1"/>
          </p:cNvCxnSpPr>
          <p:nvPr/>
        </p:nvCxnSpPr>
        <p:spPr>
          <a:xfrm flipV="1">
            <a:off x="3109893" y="1167658"/>
            <a:ext cx="244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7" idx="3"/>
            <a:endCxn id="6" idx="1"/>
          </p:cNvCxnSpPr>
          <p:nvPr/>
        </p:nvCxnSpPr>
        <p:spPr>
          <a:xfrm>
            <a:off x="4784820" y="1167658"/>
            <a:ext cx="5270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/>
          <p:cNvSpPr/>
          <p:nvPr/>
        </p:nvSpPr>
        <p:spPr>
          <a:xfrm>
            <a:off x="9401836" y="555971"/>
            <a:ext cx="1430854" cy="65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Vorschläge</a:t>
            </a:r>
            <a:endParaRPr lang="de-CH" dirty="0"/>
          </a:p>
        </p:txBody>
      </p:sp>
      <p:cxnSp>
        <p:nvCxnSpPr>
          <p:cNvPr id="18" name="Gerade Verbindung mit Pfeil 17"/>
          <p:cNvCxnSpPr>
            <a:endCxn id="24" idx="1"/>
          </p:cNvCxnSpPr>
          <p:nvPr/>
        </p:nvCxnSpPr>
        <p:spPr>
          <a:xfrm flipV="1">
            <a:off x="7658230" y="1203123"/>
            <a:ext cx="527060" cy="1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9267426" y="2160027"/>
            <a:ext cx="2658331" cy="84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Krankheit erfassen</a:t>
            </a:r>
            <a:endParaRPr lang="de-CH" dirty="0"/>
          </a:p>
        </p:txBody>
      </p:sp>
      <p:cxnSp>
        <p:nvCxnSpPr>
          <p:cNvPr id="22" name="Gekrümmte Verbindung 21"/>
          <p:cNvCxnSpPr>
            <a:stCxn id="17" idx="3"/>
            <a:endCxn id="20" idx="0"/>
          </p:cNvCxnSpPr>
          <p:nvPr/>
        </p:nvCxnSpPr>
        <p:spPr>
          <a:xfrm flipH="1">
            <a:off x="10596592" y="883411"/>
            <a:ext cx="236098" cy="1276616"/>
          </a:xfrm>
          <a:prstGeom prst="curvedConnector4">
            <a:avLst>
              <a:gd name="adj1" fmla="val -96824"/>
              <a:gd name="adj2" fmla="val 62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aute 23"/>
          <p:cNvSpPr/>
          <p:nvPr/>
        </p:nvSpPr>
        <p:spPr>
          <a:xfrm>
            <a:off x="8185290" y="971935"/>
            <a:ext cx="341027" cy="4623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0" name="Gerade Verbindung mit Pfeil 29"/>
          <p:cNvCxnSpPr>
            <a:stCxn id="24" idx="0"/>
            <a:endCxn id="17" idx="1"/>
          </p:cNvCxnSpPr>
          <p:nvPr/>
        </p:nvCxnSpPr>
        <p:spPr>
          <a:xfrm flipV="1">
            <a:off x="8355804" y="883411"/>
            <a:ext cx="1046032" cy="8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7385418" y="2411056"/>
            <a:ext cx="1430854" cy="65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Hinweis</a:t>
            </a:r>
            <a:endParaRPr lang="de-CH" dirty="0"/>
          </a:p>
        </p:txBody>
      </p:sp>
      <p:sp>
        <p:nvSpPr>
          <p:cNvPr id="35" name="Textfeld 34"/>
          <p:cNvSpPr txBox="1"/>
          <p:nvPr/>
        </p:nvSpPr>
        <p:spPr>
          <a:xfrm>
            <a:off x="7995437" y="313391"/>
            <a:ext cx="1312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[findet Einträge]</a:t>
            </a:r>
            <a:endParaRPr lang="de-CH" dirty="0"/>
          </a:p>
        </p:txBody>
      </p:sp>
      <p:sp>
        <p:nvSpPr>
          <p:cNvPr id="36" name="Textfeld 35"/>
          <p:cNvSpPr txBox="1"/>
          <p:nvPr/>
        </p:nvSpPr>
        <p:spPr>
          <a:xfrm>
            <a:off x="7092277" y="1647418"/>
            <a:ext cx="1550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[findet keine Einträge]</a:t>
            </a:r>
            <a:endParaRPr lang="de-CH" dirty="0"/>
          </a:p>
        </p:txBody>
      </p:sp>
      <p:cxnSp>
        <p:nvCxnSpPr>
          <p:cNvPr id="37" name="Gerade Verbindung mit Pfeil 36"/>
          <p:cNvCxnSpPr>
            <a:stCxn id="33" idx="2"/>
            <a:endCxn id="41" idx="0"/>
          </p:cNvCxnSpPr>
          <p:nvPr/>
        </p:nvCxnSpPr>
        <p:spPr>
          <a:xfrm>
            <a:off x="8100845" y="3065936"/>
            <a:ext cx="127479" cy="57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6899158" y="3644767"/>
            <a:ext cx="2658331" cy="842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Krankheiten erfassen</a:t>
            </a:r>
            <a:endParaRPr lang="de-CH" dirty="0"/>
          </a:p>
        </p:txBody>
      </p:sp>
      <p:sp>
        <p:nvSpPr>
          <p:cNvPr id="45" name="Abgerundetes Rechteck 44"/>
          <p:cNvSpPr/>
          <p:nvPr/>
        </p:nvSpPr>
        <p:spPr>
          <a:xfrm>
            <a:off x="7533602" y="4955876"/>
            <a:ext cx="1430854" cy="65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Neue Anfrage</a:t>
            </a:r>
            <a:endParaRPr lang="de-CH" dirty="0"/>
          </a:p>
        </p:txBody>
      </p:sp>
      <p:cxnSp>
        <p:nvCxnSpPr>
          <p:cNvPr id="46" name="Gerade Verbindung mit Pfeil 45"/>
          <p:cNvCxnSpPr>
            <a:stCxn id="41" idx="2"/>
            <a:endCxn id="45" idx="0"/>
          </p:cNvCxnSpPr>
          <p:nvPr/>
        </p:nvCxnSpPr>
        <p:spPr>
          <a:xfrm>
            <a:off x="8228324" y="4486978"/>
            <a:ext cx="20705" cy="46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krümmte Verbindung 48"/>
          <p:cNvCxnSpPr>
            <a:stCxn id="45" idx="1"/>
            <a:endCxn id="7" idx="2"/>
          </p:cNvCxnSpPr>
          <p:nvPr/>
        </p:nvCxnSpPr>
        <p:spPr>
          <a:xfrm rot="10800000">
            <a:off x="4069394" y="1495098"/>
            <a:ext cx="3464209" cy="378821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0" y="1072936"/>
            <a:ext cx="219254" cy="1894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1" name="Gerade Verbindung mit Pfeil 60"/>
          <p:cNvCxnSpPr>
            <a:stCxn id="57" idx="6"/>
            <a:endCxn id="5" idx="1"/>
          </p:cNvCxnSpPr>
          <p:nvPr/>
        </p:nvCxnSpPr>
        <p:spPr>
          <a:xfrm>
            <a:off x="219254" y="1167658"/>
            <a:ext cx="372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Grafik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616" y="3389207"/>
            <a:ext cx="361950" cy="342900"/>
          </a:xfrm>
          <a:prstGeom prst="rect">
            <a:avLst/>
          </a:prstGeom>
        </p:spPr>
      </p:pic>
      <p:cxnSp>
        <p:nvCxnSpPr>
          <p:cNvPr id="66" name="Gerade Verbindung mit Pfeil 65"/>
          <p:cNvCxnSpPr/>
          <p:nvPr/>
        </p:nvCxnSpPr>
        <p:spPr>
          <a:xfrm flipH="1">
            <a:off x="8100845" y="1434311"/>
            <a:ext cx="254959" cy="97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20" idx="2"/>
            <a:endCxn id="65" idx="0"/>
          </p:cNvCxnSpPr>
          <p:nvPr/>
        </p:nvCxnSpPr>
        <p:spPr>
          <a:xfrm flipH="1">
            <a:off x="10596591" y="3002238"/>
            <a:ext cx="1" cy="386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66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Rea Iseli</dc:creator>
  <cp:lastModifiedBy>Mauro Tschanz</cp:lastModifiedBy>
  <cp:revision>4</cp:revision>
  <dcterms:created xsi:type="dcterms:W3CDTF">2015-10-19T07:56:31Z</dcterms:created>
  <dcterms:modified xsi:type="dcterms:W3CDTF">2015-10-22T10:26:50Z</dcterms:modified>
</cp:coreProperties>
</file>