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7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5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5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4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3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1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8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30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2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4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80600" y="1681987"/>
            <a:ext cx="1824990" cy="635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+Patient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7443551" y="1600869"/>
            <a:ext cx="1993344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Kalender</a:t>
            </a:r>
            <a:endParaRPr lang="de-CH" dirty="0"/>
          </a:p>
        </p:txBody>
      </p:sp>
      <p:cxnSp>
        <p:nvCxnSpPr>
          <p:cNvPr id="19" name="Gerade Verbindung mit Pfeil 18"/>
          <p:cNvCxnSpPr>
            <a:stCxn id="5" idx="3"/>
            <a:endCxn id="10" idx="1"/>
          </p:cNvCxnSpPr>
          <p:nvPr/>
        </p:nvCxnSpPr>
        <p:spPr>
          <a:xfrm flipV="1">
            <a:off x="6105590" y="1989435"/>
            <a:ext cx="1337961" cy="1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78" idx="0"/>
          </p:cNvCxnSpPr>
          <p:nvPr/>
        </p:nvCxnSpPr>
        <p:spPr>
          <a:xfrm>
            <a:off x="5193095" y="2317425"/>
            <a:ext cx="8030" cy="276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4178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</a:t>
            </a:r>
            <a:endParaRPr lang="de-CH" dirty="0"/>
          </a:p>
        </p:txBody>
      </p:sp>
      <p:cxnSp>
        <p:nvCxnSpPr>
          <p:cNvPr id="34" name="Gerade Verbindung mit Pfeil 33"/>
          <p:cNvCxnSpPr>
            <a:stCxn id="5" idx="1"/>
            <a:endCxn id="33" idx="3"/>
          </p:cNvCxnSpPr>
          <p:nvPr/>
        </p:nvCxnSpPr>
        <p:spPr>
          <a:xfrm flipH="1" flipV="1">
            <a:off x="1889168" y="1989435"/>
            <a:ext cx="2391432" cy="1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69" y="3631120"/>
            <a:ext cx="209550" cy="266700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94" y="1676090"/>
            <a:ext cx="352425" cy="238125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26" y="1629981"/>
            <a:ext cx="352425" cy="238125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9" y="1692186"/>
            <a:ext cx="209550" cy="266700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5234945" y="1020497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Überwiesen zu</a:t>
            </a:r>
            <a:endParaRPr lang="de-CH" dirty="0"/>
          </a:p>
        </p:txBody>
      </p:sp>
      <p:sp>
        <p:nvSpPr>
          <p:cNvPr id="78" name="Rechteck 77"/>
          <p:cNvSpPr/>
          <p:nvPr/>
        </p:nvSpPr>
        <p:spPr>
          <a:xfrm>
            <a:off x="4288630" y="5083924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Medikationsplan</a:t>
            </a:r>
            <a:endParaRPr lang="de-CH" dirty="0"/>
          </a:p>
        </p:txBody>
      </p:sp>
      <p:sp>
        <p:nvSpPr>
          <p:cNvPr id="79" name="Rechteck 78"/>
          <p:cNvSpPr/>
          <p:nvPr/>
        </p:nvSpPr>
        <p:spPr>
          <a:xfrm>
            <a:off x="7473551" y="5083923"/>
            <a:ext cx="156019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</a:t>
            </a:r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11004231" y="5083922"/>
            <a:ext cx="1007743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Rezepte</a:t>
            </a:r>
            <a:endParaRPr lang="de-CH" dirty="0"/>
          </a:p>
        </p:txBody>
      </p:sp>
      <p:cxnSp>
        <p:nvCxnSpPr>
          <p:cNvPr id="81" name="Gerade Verbindung mit Pfeil 80"/>
          <p:cNvCxnSpPr>
            <a:stCxn id="78" idx="3"/>
            <a:endCxn id="79" idx="1"/>
          </p:cNvCxnSpPr>
          <p:nvPr/>
        </p:nvCxnSpPr>
        <p:spPr>
          <a:xfrm flipV="1">
            <a:off x="6113620" y="5472489"/>
            <a:ext cx="1359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9" idx="3"/>
            <a:endCxn id="80" idx="1"/>
          </p:cNvCxnSpPr>
          <p:nvPr/>
        </p:nvCxnSpPr>
        <p:spPr>
          <a:xfrm flipV="1">
            <a:off x="9033746" y="5472488"/>
            <a:ext cx="197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3" y="5561918"/>
            <a:ext cx="352425" cy="238125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40" y="5577744"/>
            <a:ext cx="352425" cy="238125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88" y="5611003"/>
            <a:ext cx="209550" cy="266700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10545127" y="5559687"/>
            <a:ext cx="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0-</a:t>
            </a:r>
            <a:endParaRPr lang="de-CH" dirty="0"/>
          </a:p>
        </p:txBody>
      </p:sp>
      <p:sp>
        <p:nvSpPr>
          <p:cNvPr id="102" name="Rechteck 101"/>
          <p:cNvSpPr/>
          <p:nvPr/>
        </p:nvSpPr>
        <p:spPr>
          <a:xfrm>
            <a:off x="10299384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</a:t>
            </a:r>
            <a:endParaRPr lang="de-CH" dirty="0"/>
          </a:p>
        </p:txBody>
      </p:sp>
      <p:cxnSp>
        <p:nvCxnSpPr>
          <p:cNvPr id="112" name="Gerade Verbindung mit Pfeil 111"/>
          <p:cNvCxnSpPr>
            <a:stCxn id="10" idx="3"/>
            <a:endCxn id="102" idx="1"/>
          </p:cNvCxnSpPr>
          <p:nvPr/>
        </p:nvCxnSpPr>
        <p:spPr>
          <a:xfrm>
            <a:off x="9436895" y="1989435"/>
            <a:ext cx="86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305299" y="54547"/>
            <a:ext cx="175831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Arzt</a:t>
            </a:r>
            <a:endParaRPr lang="de-CH" dirty="0"/>
          </a:p>
        </p:txBody>
      </p:sp>
      <p:cxnSp>
        <p:nvCxnSpPr>
          <p:cNvPr id="119" name="Gerade Verbindung mit Pfeil 118"/>
          <p:cNvCxnSpPr>
            <a:stCxn id="5" idx="0"/>
            <a:endCxn id="118" idx="2"/>
          </p:cNvCxnSpPr>
          <p:nvPr/>
        </p:nvCxnSpPr>
        <p:spPr>
          <a:xfrm flipH="1" flipV="1">
            <a:off x="5184457" y="831678"/>
            <a:ext cx="8638" cy="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fik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5" y="1335734"/>
            <a:ext cx="352425" cy="238125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4" y="898353"/>
            <a:ext cx="352425" cy="238125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89" y="1717702"/>
            <a:ext cx="352425" cy="238125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959" y="1710487"/>
            <a:ext cx="352425" cy="238125"/>
          </a:xfrm>
          <a:prstGeom prst="rect">
            <a:avLst/>
          </a:prstGeom>
        </p:spPr>
      </p:pic>
      <p:pic>
        <p:nvPicPr>
          <p:cNvPr id="142" name="Grafik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132" y="5577744"/>
            <a:ext cx="209550" cy="266700"/>
          </a:xfrm>
          <a:prstGeom prst="rect">
            <a:avLst/>
          </a:prstGeom>
        </p:spPr>
      </p:pic>
      <p:sp>
        <p:nvSpPr>
          <p:cNvPr id="146" name="Textfeld 145"/>
          <p:cNvSpPr txBox="1"/>
          <p:nvPr/>
        </p:nvSpPr>
        <p:spPr>
          <a:xfrm>
            <a:off x="5133969" y="376447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47" name="Textfeld 146"/>
          <p:cNvSpPr txBox="1"/>
          <p:nvPr/>
        </p:nvSpPr>
        <p:spPr>
          <a:xfrm>
            <a:off x="6159813" y="5139959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beinhaltet</a:t>
            </a:r>
            <a:endParaRPr lang="de-CH" dirty="0"/>
          </a:p>
        </p:txBody>
      </p:sp>
      <p:sp>
        <p:nvSpPr>
          <p:cNvPr id="149" name="Textfeld 148"/>
          <p:cNvSpPr txBox="1"/>
          <p:nvPr/>
        </p:nvSpPr>
        <p:spPr>
          <a:xfrm>
            <a:off x="9295682" y="509354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benötigen</a:t>
            </a:r>
            <a:endParaRPr lang="de-CH" dirty="0"/>
          </a:p>
        </p:txBody>
      </p:sp>
      <p:sp>
        <p:nvSpPr>
          <p:cNvPr id="150" name="Textfeld 149"/>
          <p:cNvSpPr txBox="1"/>
          <p:nvPr/>
        </p:nvSpPr>
        <p:spPr>
          <a:xfrm>
            <a:off x="6240194" y="2028742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51" name="Textfeld 150"/>
          <p:cNvSpPr txBox="1"/>
          <p:nvPr/>
        </p:nvSpPr>
        <p:spPr>
          <a:xfrm>
            <a:off x="2011094" y="2053359"/>
            <a:ext cx="213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Diagnostiziert mit</a:t>
            </a:r>
            <a:endParaRPr lang="de-CH" dirty="0"/>
          </a:p>
        </p:txBody>
      </p:sp>
      <p:sp>
        <p:nvSpPr>
          <p:cNvPr id="157" name="Textfeld 156"/>
          <p:cNvSpPr txBox="1"/>
          <p:nvPr/>
        </p:nvSpPr>
        <p:spPr>
          <a:xfrm>
            <a:off x="9437377" y="2043025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pic>
        <p:nvPicPr>
          <p:cNvPr id="161" name="Grafik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69" y="4775770"/>
            <a:ext cx="352425" cy="238125"/>
          </a:xfrm>
          <a:prstGeom prst="rect">
            <a:avLst/>
          </a:prstGeom>
        </p:spPr>
      </p:pic>
      <p:pic>
        <p:nvPicPr>
          <p:cNvPr id="162" name="Grafik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710487"/>
            <a:ext cx="209550" cy="266700"/>
          </a:xfrm>
          <a:prstGeom prst="rect">
            <a:avLst/>
          </a:prstGeom>
        </p:spPr>
      </p:pic>
      <p:cxnSp>
        <p:nvCxnSpPr>
          <p:cNvPr id="164" name="Gekrümmte Verbindung 163"/>
          <p:cNvCxnSpPr>
            <a:stCxn id="102" idx="0"/>
            <a:endCxn id="118" idx="3"/>
          </p:cNvCxnSpPr>
          <p:nvPr/>
        </p:nvCxnSpPr>
        <p:spPr>
          <a:xfrm rot="16200000" flipV="1">
            <a:off x="8058869" y="-1552142"/>
            <a:ext cx="1157756" cy="51482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8059949" y="622511"/>
            <a:ext cx="1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Durchgeführt von</a:t>
            </a:r>
            <a:endParaRPr lang="de-CH" dirty="0"/>
          </a:p>
        </p:txBody>
      </p:sp>
      <p:pic>
        <p:nvPicPr>
          <p:cNvPr id="166" name="Grafik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879" y="1328387"/>
            <a:ext cx="352425" cy="238125"/>
          </a:xfrm>
          <a:prstGeom prst="rect">
            <a:avLst/>
          </a:prstGeom>
        </p:spPr>
      </p:pic>
      <p:pic>
        <p:nvPicPr>
          <p:cNvPr id="167" name="Grafik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39302"/>
            <a:ext cx="209550" cy="26670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288630" y="2237293"/>
            <a:ext cx="1816960" cy="1224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/>
              <a:t>-</a:t>
            </a:r>
            <a:r>
              <a:rPr lang="de-CH" sz="1200" dirty="0" smtClean="0"/>
              <a:t>PID: Integer</a:t>
            </a:r>
          </a:p>
          <a:p>
            <a:r>
              <a:rPr lang="de-CH" sz="1200" dirty="0"/>
              <a:t>-</a:t>
            </a:r>
            <a:r>
              <a:rPr lang="de-CH" sz="1200" dirty="0" smtClean="0"/>
              <a:t>name: String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firstname</a:t>
            </a:r>
            <a:r>
              <a:rPr lang="de-CH" sz="1200" dirty="0" smtClean="0"/>
              <a:t>: String</a:t>
            </a:r>
          </a:p>
          <a:p>
            <a:r>
              <a:rPr lang="de-CH" sz="1200" dirty="0" smtClean="0"/>
              <a:t>_____________________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get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set</a:t>
            </a:r>
            <a:r>
              <a:rPr lang="de-CH" sz="1200" dirty="0" smtClean="0"/>
              <a:t>()</a:t>
            </a:r>
          </a:p>
        </p:txBody>
      </p:sp>
      <p:sp>
        <p:nvSpPr>
          <p:cNvPr id="58" name="Rechteck 57"/>
          <p:cNvSpPr/>
          <p:nvPr/>
        </p:nvSpPr>
        <p:spPr>
          <a:xfrm>
            <a:off x="7443551" y="2171049"/>
            <a:ext cx="1993826" cy="1726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-PID: Integer</a:t>
            </a:r>
          </a:p>
          <a:p>
            <a:r>
              <a:rPr lang="de-CH" sz="1200" dirty="0" smtClean="0"/>
              <a:t>-KID: Integer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terminList</a:t>
            </a:r>
            <a:r>
              <a:rPr lang="de-CH" sz="1200" dirty="0" smtClean="0"/>
              <a:t>: </a:t>
            </a:r>
            <a:r>
              <a:rPr lang="de-CH" sz="1200" dirty="0" err="1" smtClean="0"/>
              <a:t>ArrayList</a:t>
            </a:r>
            <a:r>
              <a:rPr lang="de-CH" sz="1200" dirty="0" smtClean="0"/>
              <a:t>&lt;String&gt;</a:t>
            </a:r>
          </a:p>
          <a:p>
            <a:r>
              <a:rPr lang="de-CH" sz="1200" dirty="0" smtClean="0"/>
              <a:t>_______________________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get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set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newMeeting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meetingSoon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+alert()</a:t>
            </a:r>
            <a:endParaRPr lang="de-CH" sz="1200" dirty="0"/>
          </a:p>
        </p:txBody>
      </p:sp>
      <p:sp>
        <p:nvSpPr>
          <p:cNvPr id="60" name="Rechteck 59"/>
          <p:cNvSpPr/>
          <p:nvPr/>
        </p:nvSpPr>
        <p:spPr>
          <a:xfrm>
            <a:off x="10299384" y="2140686"/>
            <a:ext cx="1824990" cy="1846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-KID: Integer</a:t>
            </a:r>
          </a:p>
          <a:p>
            <a:r>
              <a:rPr lang="de-CH" sz="1200" dirty="0" smtClean="0"/>
              <a:t>-TID: Integer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startDate</a:t>
            </a:r>
            <a:r>
              <a:rPr lang="de-CH" sz="1200" dirty="0" smtClean="0"/>
              <a:t>: Date 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endDate</a:t>
            </a:r>
            <a:r>
              <a:rPr lang="de-CH" sz="1200" dirty="0" smtClean="0"/>
              <a:t>: Date</a:t>
            </a:r>
          </a:p>
          <a:p>
            <a:r>
              <a:rPr lang="de-CH" sz="1200" dirty="0" smtClean="0"/>
              <a:t>-content: String</a:t>
            </a:r>
          </a:p>
          <a:p>
            <a:r>
              <a:rPr lang="de-CH" sz="1200" dirty="0" smtClean="0"/>
              <a:t>_____________________</a:t>
            </a:r>
          </a:p>
          <a:p>
            <a:r>
              <a:rPr lang="de-CH" sz="1200" dirty="0"/>
              <a:t>-</a:t>
            </a:r>
            <a:r>
              <a:rPr lang="de-CH" sz="1200" dirty="0" err="1"/>
              <a:t>get</a:t>
            </a:r>
            <a:r>
              <a:rPr lang="de-CH" sz="1200" dirty="0"/>
              <a:t>()</a:t>
            </a:r>
          </a:p>
          <a:p>
            <a:r>
              <a:rPr lang="de-CH" sz="1200" dirty="0"/>
              <a:t>-set()</a:t>
            </a:r>
          </a:p>
          <a:p>
            <a:r>
              <a:rPr lang="de-CH" sz="1200" dirty="0"/>
              <a:t>- </a:t>
            </a:r>
            <a:r>
              <a:rPr lang="de-CH" sz="1200" dirty="0" err="1"/>
              <a:t>verificate</a:t>
            </a:r>
            <a:r>
              <a:rPr lang="de-CH" sz="1200"/>
              <a:t>()</a:t>
            </a:r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4032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Rea Iseli</cp:lastModifiedBy>
  <cp:revision>11</cp:revision>
  <dcterms:created xsi:type="dcterms:W3CDTF">2015-10-26T07:41:27Z</dcterms:created>
  <dcterms:modified xsi:type="dcterms:W3CDTF">2015-11-05T13:27:28Z</dcterms:modified>
</cp:coreProperties>
</file>