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3" r:id="rId6"/>
    <p:sldId id="271" r:id="rId7"/>
    <p:sldId id="272" r:id="rId8"/>
    <p:sldId id="306" r:id="rId9"/>
    <p:sldId id="304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1" autoAdjust="0"/>
    <p:restoredTop sz="70653" autoAdjust="0"/>
  </p:normalViewPr>
  <p:slideViewPr>
    <p:cSldViewPr snapToGrid="0" snapToObjects="1" showGuides="1">
      <p:cViewPr varScale="1">
        <p:scale>
          <a:sx n="71" d="100"/>
          <a:sy n="71" d="100"/>
        </p:scale>
        <p:origin x="60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Task01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 err="1" smtClean="0"/>
              <a:t>target</a:t>
            </a:r>
            <a:r>
              <a:rPr lang="de-CH" sz="2000" dirty="0" smtClean="0"/>
              <a:t> </a:t>
            </a:r>
            <a:r>
              <a:rPr lang="de-CH" sz="2000" dirty="0" err="1"/>
              <a:t>users</a:t>
            </a:r>
            <a:r>
              <a:rPr lang="de-CH" sz="2000" dirty="0"/>
              <a:t> </a:t>
            </a:r>
          </a:p>
          <a:p>
            <a:r>
              <a:rPr lang="en-US" sz="2000" dirty="0" smtClean="0"/>
              <a:t>key </a:t>
            </a:r>
            <a:r>
              <a:rPr lang="en-US" sz="2000" dirty="0"/>
              <a:t>features (from users' perspective) </a:t>
            </a:r>
            <a:endParaRPr lang="en-US" sz="2000" dirty="0" smtClean="0"/>
          </a:p>
          <a:p>
            <a:r>
              <a:rPr lang="de-CH" sz="2000" dirty="0" err="1" smtClean="0"/>
              <a:t>critical</a:t>
            </a:r>
            <a:r>
              <a:rPr lang="de-CH" sz="2000" dirty="0" smtClean="0"/>
              <a:t> </a:t>
            </a:r>
            <a:r>
              <a:rPr lang="de-CH" sz="2000" dirty="0" err="1"/>
              <a:t>success</a:t>
            </a:r>
            <a:r>
              <a:rPr lang="de-CH" sz="2000" dirty="0"/>
              <a:t> </a:t>
            </a:r>
            <a:r>
              <a:rPr lang="de-CH" sz="2000" dirty="0" err="1"/>
              <a:t>factors</a:t>
            </a:r>
            <a:r>
              <a:rPr lang="de-CH" sz="2000" dirty="0"/>
              <a:t> </a:t>
            </a:r>
          </a:p>
          <a:p>
            <a:pPr marL="180612" lvl="2" indent="0">
              <a:buNone/>
            </a:pPr>
            <a:endParaRPr lang="de-CH" sz="2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CH" dirty="0" err="1" smtClean="0"/>
              <a:t>Doctors</a:t>
            </a:r>
            <a:endParaRPr lang="de-CH" dirty="0"/>
          </a:p>
          <a:p>
            <a:pPr lvl="0"/>
            <a:r>
              <a:rPr lang="de-CH" dirty="0" err="1" smtClean="0"/>
              <a:t>Nurses</a:t>
            </a:r>
            <a:endParaRPr lang="de-CH" dirty="0"/>
          </a:p>
          <a:p>
            <a:pPr lvl="0"/>
            <a:r>
              <a:rPr lang="de-CH" dirty="0" err="1"/>
              <a:t>Health</a:t>
            </a:r>
            <a:r>
              <a:rPr lang="de-CH" dirty="0"/>
              <a:t> Service Manager</a:t>
            </a:r>
          </a:p>
          <a:p>
            <a:pPr lvl="0"/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visitors</a:t>
            </a:r>
            <a:endParaRPr lang="de-CH" dirty="0"/>
          </a:p>
          <a:p>
            <a:pPr lvl="0"/>
            <a:r>
              <a:rPr lang="de-CH" dirty="0" err="1" smtClean="0"/>
              <a:t>Receptionist</a:t>
            </a:r>
            <a:endParaRPr lang="de-CH" dirty="0"/>
          </a:p>
          <a:p>
            <a:pPr marL="0" lvl="0" indent="0">
              <a:buNone/>
            </a:pPr>
            <a:endParaRPr lang="de-CH" dirty="0"/>
          </a:p>
          <a:p>
            <a:pPr marL="0" lvl="0" indent="0">
              <a:buNone/>
            </a:pPr>
            <a:r>
              <a:rPr lang="de-CH" dirty="0" smtClean="0"/>
              <a:t>Management</a:t>
            </a:r>
            <a:endParaRPr lang="de-CH" dirty="0"/>
          </a:p>
          <a:p>
            <a:pPr lvl="0"/>
            <a:r>
              <a:rPr lang="de-CH" dirty="0"/>
              <a:t>Hospital </a:t>
            </a:r>
            <a:r>
              <a:rPr lang="de-CH" dirty="0" err="1"/>
              <a:t>management</a:t>
            </a:r>
            <a:r>
              <a:rPr lang="de-CH" dirty="0"/>
              <a:t>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Target </a:t>
            </a:r>
            <a:r>
              <a:rPr lang="de-CH" b="1" dirty="0" err="1" smtClean="0"/>
              <a:t>users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145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/>
              <a:t>manage </a:t>
            </a:r>
            <a:r>
              <a:rPr lang="de-CH" dirty="0" err="1"/>
              <a:t>the</a:t>
            </a:r>
            <a:r>
              <a:rPr lang="de-CH" dirty="0"/>
              <a:t> care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mental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fr-CH" dirty="0" err="1"/>
              <a:t>provide</a:t>
            </a:r>
            <a:r>
              <a:rPr lang="fr-CH" dirty="0"/>
              <a:t> </a:t>
            </a:r>
            <a:r>
              <a:rPr lang="fr-CH" dirty="0" err="1"/>
              <a:t>medical</a:t>
            </a:r>
            <a:r>
              <a:rPr lang="fr-CH" dirty="0"/>
              <a:t> staff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timely</a:t>
            </a:r>
            <a:r>
              <a:rPr lang="fr-CH" dirty="0"/>
              <a:t> </a:t>
            </a:r>
            <a:r>
              <a:rPr lang="fr-CH" dirty="0" smtClean="0"/>
              <a:t>information</a:t>
            </a:r>
          </a:p>
          <a:p>
            <a:pPr lvl="0"/>
            <a:r>
              <a:rPr lang="fr-CH" dirty="0" err="1" smtClean="0"/>
              <a:t>facilitate</a:t>
            </a:r>
            <a:r>
              <a:rPr lang="fr-CH" dirty="0" smtClean="0"/>
              <a:t> </a:t>
            </a:r>
            <a:r>
              <a:rPr lang="fr-CH" dirty="0" err="1"/>
              <a:t>treatment</a:t>
            </a:r>
            <a:r>
              <a:rPr lang="fr-CH" dirty="0"/>
              <a:t> of </a:t>
            </a:r>
            <a:r>
              <a:rPr lang="fr-CH" dirty="0" smtClean="0"/>
              <a:t>patients</a:t>
            </a:r>
          </a:p>
          <a:p>
            <a:pPr lvl="0"/>
            <a:r>
              <a:rPr lang="en-US" dirty="0" smtClean="0"/>
              <a:t>generate </a:t>
            </a:r>
            <a:r>
              <a:rPr lang="en-US" dirty="0"/>
              <a:t>management information that allows health service managers to assess performance against local and government targets </a:t>
            </a:r>
            <a:endParaRPr lang="de-CH" dirty="0"/>
          </a:p>
          <a:p>
            <a:pPr lvl="0"/>
            <a:r>
              <a:rPr lang="de-CH" dirty="0" err="1" smtClean="0"/>
              <a:t>give</a:t>
            </a:r>
            <a:r>
              <a:rPr lang="de-CH" dirty="0" smtClean="0"/>
              <a:t> </a:t>
            </a:r>
            <a:r>
              <a:rPr lang="de-CH" dirty="0" err="1"/>
              <a:t>doctor</a:t>
            </a:r>
            <a:r>
              <a:rPr lang="de-CH" dirty="0"/>
              <a:t> </a:t>
            </a:r>
            <a:r>
              <a:rPr lang="de-CH" dirty="0" err="1"/>
              <a:t>detailed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de-CH" dirty="0" err="1"/>
              <a:t>exchange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different </a:t>
            </a:r>
            <a:r>
              <a:rPr lang="de-CH" dirty="0" err="1" smtClean="0"/>
              <a:t>clinics</a:t>
            </a:r>
            <a:r>
              <a:rPr lang="de-CH" dirty="0" smtClean="0"/>
              <a:t>(</a:t>
            </a:r>
            <a:r>
              <a:rPr lang="de-CH" dirty="0" err="1" smtClean="0"/>
              <a:t>hospital</a:t>
            </a:r>
            <a:r>
              <a:rPr lang="de-CH" dirty="0" smtClean="0"/>
              <a:t>, </a:t>
            </a:r>
            <a:r>
              <a:rPr lang="de-CH" dirty="0" err="1" smtClean="0"/>
              <a:t>medical</a:t>
            </a:r>
            <a:r>
              <a:rPr lang="de-CH" dirty="0" smtClean="0"/>
              <a:t> </a:t>
            </a:r>
            <a:r>
              <a:rPr lang="de-CH" dirty="0" err="1" smtClean="0"/>
              <a:t>practices</a:t>
            </a:r>
            <a:r>
              <a:rPr lang="de-CH" dirty="0" smtClean="0"/>
              <a:t>, </a:t>
            </a:r>
            <a:r>
              <a:rPr lang="de-CH" dirty="0" err="1" smtClean="0"/>
              <a:t>community</a:t>
            </a:r>
            <a:r>
              <a:rPr lang="de-CH" dirty="0" smtClean="0"/>
              <a:t> </a:t>
            </a:r>
            <a:r>
              <a:rPr lang="de-CH" dirty="0" err="1" smtClean="0"/>
              <a:t>centers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27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/>
              <a:t>addresses</a:t>
            </a:r>
            <a:r>
              <a:rPr lang="de-CH" dirty="0"/>
              <a:t> </a:t>
            </a:r>
            <a:r>
              <a:rPr lang="de-CH" dirty="0" err="1" smtClean="0"/>
              <a:t>dynamicly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patient’s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none</a:t>
            </a:r>
            <a:endParaRPr lang="de-CH" dirty="0"/>
          </a:p>
          <a:p>
            <a:pPr lvl="0"/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/>
              <a:t>used</a:t>
            </a:r>
            <a:r>
              <a:rPr lang="fr-CH" dirty="0"/>
              <a:t> as a </a:t>
            </a:r>
            <a:r>
              <a:rPr lang="fr-CH" dirty="0" err="1"/>
              <a:t>organising</a:t>
            </a:r>
            <a:r>
              <a:rPr lang="fr-CH" dirty="0"/>
              <a:t> </a:t>
            </a:r>
            <a:r>
              <a:rPr lang="fr-CH" dirty="0" err="1"/>
              <a:t>tool</a:t>
            </a:r>
            <a:r>
              <a:rPr lang="fr-CH" dirty="0"/>
              <a:t> for </a:t>
            </a:r>
            <a:r>
              <a:rPr lang="fr-CH" dirty="0" err="1"/>
              <a:t>appointments</a:t>
            </a:r>
            <a:r>
              <a:rPr lang="fr-CH" dirty="0"/>
              <a:t>, records, etc</a:t>
            </a:r>
            <a:r>
              <a:rPr lang="fr-CH" dirty="0" smtClean="0"/>
              <a:t>.</a:t>
            </a:r>
            <a:endParaRPr lang="de-CH" dirty="0"/>
          </a:p>
          <a:p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reports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hospital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r>
              <a:rPr lang="de-CH" dirty="0" err="1"/>
              <a:t>govern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confidentiality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information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709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sufficient</a:t>
            </a:r>
            <a:r>
              <a:rPr lang="de-CH" dirty="0" smtClean="0"/>
              <a:t> </a:t>
            </a:r>
            <a:r>
              <a:rPr lang="de-CH" dirty="0" err="1" smtClean="0"/>
              <a:t>resources</a:t>
            </a:r>
            <a:endParaRPr lang="de-CH" dirty="0"/>
          </a:p>
          <a:p>
            <a:r>
              <a:rPr lang="de-CH" dirty="0" err="1" smtClean="0"/>
              <a:t>Timely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smtClean="0"/>
              <a:t>Problem </a:t>
            </a:r>
            <a:r>
              <a:rPr lang="de-CH" dirty="0" err="1" smtClean="0"/>
              <a:t>managment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Critical </a:t>
            </a:r>
            <a:r>
              <a:rPr lang="de-CH" sz="2800" dirty="0" err="1"/>
              <a:t>success</a:t>
            </a:r>
            <a:r>
              <a:rPr lang="de-CH" sz="2800" dirty="0"/>
              <a:t> </a:t>
            </a:r>
            <a:r>
              <a:rPr lang="de-CH" sz="2800" dirty="0" err="1"/>
              <a:t>factors</a:t>
            </a:r>
            <a:r>
              <a:rPr lang="de-CH" sz="2800" dirty="0"/>
              <a:t> </a:t>
            </a:r>
            <a:br>
              <a:rPr lang="de-CH" sz="2800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019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Thank‘s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161</Words>
  <Application>Microsoft Office PowerPoint</Application>
  <PresentationFormat>Bildschirmpräsentation 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BFH_PPT_Vorlage</vt:lpstr>
      <vt:lpstr>Task01</vt:lpstr>
      <vt:lpstr>Agenda</vt:lpstr>
      <vt:lpstr>Target users</vt:lpstr>
      <vt:lpstr>Key features</vt:lpstr>
      <vt:lpstr>Key features</vt:lpstr>
      <vt:lpstr>Critical success factors  </vt:lpstr>
      <vt:lpstr>Thank‘s for listening!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Rea Iseli</cp:lastModifiedBy>
  <cp:revision>32</cp:revision>
  <cp:lastPrinted>2013-06-13T15:31:11Z</cp:lastPrinted>
  <dcterms:created xsi:type="dcterms:W3CDTF">2013-06-07T09:55:15Z</dcterms:created>
  <dcterms:modified xsi:type="dcterms:W3CDTF">2015-09-24T13:49:28Z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