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7105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2" r:id="rId6"/>
    <p:sldId id="304" r:id="rId7"/>
    <p:sldId id="305" r:id="rId8"/>
    <p:sldId id="306" r:id="rId9"/>
    <p:sldId id="307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2D"/>
    <a:srgbClr val="E78E23"/>
    <a:srgbClr val="FAA500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63365" autoAdjust="0"/>
  </p:normalViewPr>
  <p:slideViewPr>
    <p:cSldViewPr snapToGrid="0" snapToObjects="1" showGuides="1">
      <p:cViewPr varScale="1">
        <p:scale>
          <a:sx n="58" d="100"/>
          <a:sy n="58" d="100"/>
        </p:scale>
        <p:origin x="-2045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09.11.2015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09.11.2015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1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4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3" y="6253844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4"/>
            <a:ext cx="1530351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2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1" y="5156546"/>
            <a:ext cx="6784391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7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9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9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9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759448-4020-4154-96C5-32359420A77A}" type="datetimeFigureOut">
              <a:rPr lang="de-CH" smtClean="0"/>
              <a:t>09.11.2015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093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8754E-A360-45E9-84D1-79DBC472E63F}" type="datetimeFigureOut">
              <a:rPr lang="de-CH" smtClean="0"/>
              <a:t>09.11.2015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9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3" y="6253844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4"/>
            <a:ext cx="1530351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7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9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1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6" y="5399231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9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9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7" y="6242012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1" y="6241257"/>
            <a:ext cx="179344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  <p:sldLayoutId id="2147483796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Task07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09.11.2015, Schmocker, Noser, Tschanz, Zysset, </a:t>
            </a:r>
            <a:r>
              <a:rPr lang="de-CH" b="1" smtClean="0"/>
              <a:t>Iseli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425576" y="349921"/>
            <a:ext cx="8100000" cy="540000"/>
          </a:xfrm>
        </p:spPr>
        <p:txBody>
          <a:bodyPr/>
          <a:lstStyle/>
          <a:p>
            <a:r>
              <a:rPr lang="de-CH" dirty="0" smtClean="0"/>
              <a:t>Domain Model </a:t>
            </a:r>
            <a:endParaRPr lang="de-CH" dirty="0"/>
          </a:p>
        </p:txBody>
      </p:sp>
      <p:pic>
        <p:nvPicPr>
          <p:cNvPr id="1026" name="Picture 2" descr="C:\Users\Maurice\Desktop\Bild21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3" y="1194731"/>
            <a:ext cx="8951101" cy="443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Card Termin</a:t>
            </a:r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045015"/>
            <a:ext cx="888365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Erstellen eines neuen </a:t>
            </a:r>
            <a:r>
              <a:rPr lang="de-CH" dirty="0" err="1" smtClean="0"/>
              <a:t>Termines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34" y="900000"/>
            <a:ext cx="6280052" cy="529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6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Terminalert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48" y="864943"/>
            <a:ext cx="5723397" cy="543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6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Domain Model </a:t>
            </a:r>
            <a:r>
              <a:rPr lang="de-CH" dirty="0" err="1" smtClean="0"/>
              <a:t>extendet</a:t>
            </a:r>
            <a:endParaRPr lang="de-CH" dirty="0"/>
          </a:p>
        </p:txBody>
      </p:sp>
      <p:pic>
        <p:nvPicPr>
          <p:cNvPr id="2051" name="Picture 3" descr="C:\Users\Maurice\Desktop\Bild223432342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5" y="1208629"/>
            <a:ext cx="8811030" cy="43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fürs Zuhören!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documentManagement/types"/>
    <ds:schemaRef ds:uri="http://purl.org/dc/dcmitype/"/>
    <ds:schemaRef ds:uri="5091c847-84be-4f4f-b16c-c018ad2ca66b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29</Words>
  <Application>Microsoft Office PowerPoint</Application>
  <PresentationFormat>Bildschirmpräsentation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BFH_PPT_Vorlage</vt:lpstr>
      <vt:lpstr>Task07</vt:lpstr>
      <vt:lpstr>Domain Model </vt:lpstr>
      <vt:lpstr>CRC Card Termin</vt:lpstr>
      <vt:lpstr>Erstellen eines neuen Termines</vt:lpstr>
      <vt:lpstr>Terminalert</vt:lpstr>
      <vt:lpstr>Domain Model extendet</vt:lpstr>
      <vt:lpstr>Danke fürs Zuhören!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 Zysset</cp:lastModifiedBy>
  <cp:revision>94</cp:revision>
  <cp:lastPrinted>2013-06-13T15:31:11Z</cp:lastPrinted>
  <dcterms:created xsi:type="dcterms:W3CDTF">2013-06-07T09:55:15Z</dcterms:created>
  <dcterms:modified xsi:type="dcterms:W3CDTF">2015-11-09T07:53:05Z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