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63339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4" y="1356725"/>
            <a:ext cx="144016" cy="509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477512"/>
            <a:ext cx="97649" cy="393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New Meeting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561454" y="2964394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smtClean="0"/>
              <a:t>verification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2986074" y="84114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4" y="1708885"/>
            <a:ext cx="182117" cy="354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32554" y="3136453"/>
            <a:ext cx="180203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060414" y="3596489"/>
            <a:ext cx="1724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2554" y="5249447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561454" y="45416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smtClean="0"/>
              <a:t>verification fail]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924943"/>
            <a:ext cx="6770504" cy="269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/>
          <p:cNvSpPr/>
          <p:nvPr/>
        </p:nvSpPr>
        <p:spPr>
          <a:xfrm>
            <a:off x="1192642" y="2924944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477513"/>
            <a:ext cx="165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</a:t>
            </a:r>
            <a:r>
              <a:rPr lang="de-CH" sz="1200" dirty="0" smtClean="0"/>
              <a:t>ewMeeting (startDate, </a:t>
            </a:r>
            <a:r>
              <a:rPr lang="de-CH" sz="1200" dirty="0"/>
              <a:t>e</a:t>
            </a:r>
            <a:r>
              <a:rPr lang="de-CH" sz="1200" dirty="0" smtClean="0"/>
              <a:t>ndDate, content)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292080" y="1893011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v</a:t>
            </a:r>
            <a:r>
              <a:rPr lang="de-CH" sz="1200" dirty="0" smtClean="0"/>
              <a:t>erificate</a:t>
            </a:r>
            <a:r>
              <a:rPr lang="de-CH" sz="1200" dirty="0"/>
              <a:t> (startDate, </a:t>
            </a:r>
            <a:r>
              <a:rPr lang="de-CH" sz="1200" dirty="0" smtClean="0"/>
              <a:t>endDate)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9249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true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72448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185872" y="4529087"/>
            <a:ext cx="6770504" cy="125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268505" y="3861048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confirmation</a:t>
            </a:r>
            <a:endParaRPr lang="de-CH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68505" y="3356992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Create Meeting</a:t>
            </a:r>
            <a:endParaRPr lang="de-CH" sz="12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004554" y="4129892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893762" y="2219458"/>
            <a:ext cx="218298" cy="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3048817" y="2780928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436168" y="2570420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verified</a:t>
            </a:r>
            <a:endParaRPr lang="de-CH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1484040" y="5445224"/>
            <a:ext cx="140747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554560" y="515719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1475657" y="4365103"/>
            <a:ext cx="1459248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691680" y="4077072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confirmation</a:t>
            </a:r>
            <a:endParaRPr lang="de-CH" sz="1200" dirty="0"/>
          </a:p>
        </p:txBody>
      </p:sp>
      <p:cxnSp>
        <p:nvCxnSpPr>
          <p:cNvPr id="9" name="Gewinkelte Verbindung 8"/>
          <p:cNvCxnSpPr/>
          <p:nvPr/>
        </p:nvCxnSpPr>
        <p:spPr>
          <a:xfrm>
            <a:off x="4784845" y="1988840"/>
            <a:ext cx="324878" cy="302629"/>
          </a:xfrm>
          <a:prstGeom prst="bentConnector3">
            <a:avLst>
              <a:gd name="adj1" fmla="val 136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/>
          <p:nvPr/>
        </p:nvCxnSpPr>
        <p:spPr>
          <a:xfrm rot="10800000" flipV="1">
            <a:off x="4932040" y="2622316"/>
            <a:ext cx="216024" cy="173207"/>
          </a:xfrm>
          <a:prstGeom prst="bentConnector3">
            <a:avLst>
              <a:gd name="adj1" fmla="val -380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193302" y="2575937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verified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3472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5" y="980727"/>
            <a:ext cx="99128" cy="55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268760"/>
            <a:ext cx="11855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6156176" y="2632679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[Meeting soon]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556792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10091" y="788961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3" y="1545758"/>
            <a:ext cx="147197" cy="367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Rechteck 65"/>
          <p:cNvSpPr/>
          <p:nvPr/>
        </p:nvSpPr>
        <p:spPr>
          <a:xfrm>
            <a:off x="4860032" y="2132856"/>
            <a:ext cx="1800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1439153" y="3393166"/>
            <a:ext cx="1492632" cy="80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9870" y="522342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12160" y="44371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[no Meeting soon]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122432" cy="288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268760"/>
            <a:ext cx="165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meetingSoon()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220072" y="178384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meetingShortly()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62600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true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5220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false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1185872" y="4437112"/>
            <a:ext cx="6122432" cy="15986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582910" y="3436078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</a:t>
            </a:r>
            <a:r>
              <a:rPr lang="de-CH" sz="1200" dirty="0" smtClean="0"/>
              <a:t>lert(content, startDate)</a:t>
            </a:r>
            <a:endParaRPr lang="de-CH" sz="1200" dirty="0"/>
          </a:p>
        </p:txBody>
      </p:sp>
      <p:cxnSp>
        <p:nvCxnSpPr>
          <p:cNvPr id="29" name="Gewinkelte Verbindung 28"/>
          <p:cNvCxnSpPr/>
          <p:nvPr/>
        </p:nvCxnSpPr>
        <p:spPr>
          <a:xfrm rot="16200000" flipH="1">
            <a:off x="4693187" y="1802942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/>
          <p:nvPr/>
        </p:nvCxnSpPr>
        <p:spPr>
          <a:xfrm rot="10800000" flipV="1">
            <a:off x="4932040" y="2348880"/>
            <a:ext cx="216024" cy="173207"/>
          </a:xfrm>
          <a:prstGeom prst="bentConnector3">
            <a:avLst>
              <a:gd name="adj1" fmla="val -380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220072" y="227687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boolean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552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Bildschirmpräsentation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Maurice Zysset</cp:lastModifiedBy>
  <cp:revision>40</cp:revision>
  <dcterms:created xsi:type="dcterms:W3CDTF">2014-11-01T15:43:14Z</dcterms:created>
  <dcterms:modified xsi:type="dcterms:W3CDTF">2015-11-09T07:52:12Z</dcterms:modified>
</cp:coreProperties>
</file>