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017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60" r:id="rId4"/>
    <p:sldId id="256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34" autoAdjust="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AFF8F-35A2-44DF-BC44-D69B6967F642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B976-146C-43E2-91E9-011FE3870A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33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Jedes Objekt ist immer in einem State! Kann nicht</a:t>
            </a:r>
            <a:r>
              <a:rPr lang="de-CH" baseline="0" dirty="0" smtClean="0"/>
              <a:t> zwischen drin schweben….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7B976-146C-43E2-91E9-011FE3870A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45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76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83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4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40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5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8" y="6253844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5"/>
            <a:ext cx="2040468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1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1" y="2372914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10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90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3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8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57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5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78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7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20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Task12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17.12.2015, Schmocker, Noser, Tschanz, Zysset, </a:t>
            </a:r>
            <a:r>
              <a:rPr lang="de-CH" b="1" dirty="0" err="1" smtClean="0"/>
              <a:t>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1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3" y="1149498"/>
            <a:ext cx="10972060" cy="5459906"/>
          </a:xfrm>
        </p:spPr>
      </p:pic>
      <p:sp>
        <p:nvSpPr>
          <p:cNvPr id="3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UML-State-Pattern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07" y="1402975"/>
            <a:ext cx="5518231" cy="4182984"/>
          </a:xfrm>
          <a:prstGeom prst="rect">
            <a:avLst/>
          </a:prstGeom>
        </p:spPr>
      </p:pic>
      <p:sp>
        <p:nvSpPr>
          <p:cNvPr id="11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Abstract Class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4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07" y="1793313"/>
            <a:ext cx="5148402" cy="3838376"/>
          </a:xfrm>
          <a:prstGeom prst="rect">
            <a:avLst/>
          </a:prstGeom>
        </p:spPr>
      </p:pic>
      <p:sp>
        <p:nvSpPr>
          <p:cNvPr id="3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Simple View </a:t>
            </a:r>
            <a:r>
              <a:rPr lang="de-CH" dirty="0" err="1" smtClean="0">
                <a:solidFill>
                  <a:srgbClr val="C00000"/>
                </a:solidFill>
              </a:rPr>
              <a:t>of</a:t>
            </a:r>
            <a:r>
              <a:rPr lang="de-CH" dirty="0" smtClean="0">
                <a:solidFill>
                  <a:srgbClr val="C00000"/>
                </a:solidFill>
              </a:rPr>
              <a:t> States 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67" y="922079"/>
            <a:ext cx="4534533" cy="40582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7" y="1631060"/>
            <a:ext cx="4420217" cy="3172268"/>
          </a:xfrm>
          <a:prstGeom prst="rect">
            <a:avLst/>
          </a:prstGeom>
        </p:spPr>
      </p:pic>
      <p:pic>
        <p:nvPicPr>
          <p:cNvPr id="4" name="Inhaltsplatzhalt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49" y="3043473"/>
            <a:ext cx="4429743" cy="3238952"/>
          </a:xfrm>
          <a:prstGeom prst="rect">
            <a:avLst/>
          </a:prstGeom>
        </p:spPr>
      </p:pic>
      <p:sp>
        <p:nvSpPr>
          <p:cNvPr id="7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Single States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7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84" y="1904883"/>
            <a:ext cx="5191850" cy="3400900"/>
          </a:xfrm>
          <a:prstGeom prst="rect">
            <a:avLst/>
          </a:prstGeom>
        </p:spPr>
      </p:pic>
      <p:sp>
        <p:nvSpPr>
          <p:cNvPr id="5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 smtClean="0">
                <a:solidFill>
                  <a:srgbClr val="C00000"/>
                </a:solidFill>
              </a:rPr>
              <a:t>Medicament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72" y="1135290"/>
            <a:ext cx="6782747" cy="4991797"/>
          </a:xfrm>
          <a:prstGeom prst="rect">
            <a:avLst/>
          </a:prstGeom>
        </p:spPr>
      </p:pic>
      <p:sp>
        <p:nvSpPr>
          <p:cNvPr id="5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UI - View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8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Pro</a:t>
            </a:r>
          </a:p>
          <a:p>
            <a:r>
              <a:rPr lang="de-CH" sz="2400" dirty="0" smtClean="0"/>
              <a:t>Einfach </a:t>
            </a:r>
            <a:r>
              <a:rPr lang="de-CH" sz="2400" dirty="0" err="1" smtClean="0"/>
              <a:t>erweiter</a:t>
            </a:r>
            <a:r>
              <a:rPr lang="de-CH" sz="2400" dirty="0" smtClean="0"/>
              <a:t>-/änderbar</a:t>
            </a:r>
          </a:p>
          <a:p>
            <a:r>
              <a:rPr lang="de-CH" sz="2400" dirty="0"/>
              <a:t>Einfachere </a:t>
            </a:r>
            <a:r>
              <a:rPr lang="de-CH" sz="2400" dirty="0" smtClean="0"/>
              <a:t>Wartbarkeit</a:t>
            </a:r>
            <a:endParaRPr lang="de-CH" sz="2400" dirty="0" smtClean="0"/>
          </a:p>
          <a:p>
            <a:r>
              <a:rPr lang="de-CH" sz="2400" dirty="0" smtClean="0"/>
              <a:t>Verhindern </a:t>
            </a:r>
            <a:r>
              <a:rPr lang="de-CH" sz="2400" dirty="0" smtClean="0"/>
              <a:t>inkonsistente </a:t>
            </a:r>
            <a:r>
              <a:rPr lang="de-CH" sz="2400" dirty="0"/>
              <a:t>Z</a:t>
            </a:r>
            <a:r>
              <a:rPr lang="de-CH" sz="2400" dirty="0" smtClean="0"/>
              <a:t>ustände</a:t>
            </a:r>
            <a:endParaRPr lang="de-CH" sz="2400" dirty="0" smtClean="0"/>
          </a:p>
          <a:p>
            <a:r>
              <a:rPr lang="de-CH" sz="2400" dirty="0" smtClean="0"/>
              <a:t>Wiederverwendung </a:t>
            </a:r>
            <a:r>
              <a:rPr lang="de-CH" sz="2400" dirty="0" smtClean="0"/>
              <a:t>von Zustandsobjekten</a:t>
            </a:r>
          </a:p>
          <a:p>
            <a:endParaRPr lang="de-CH" sz="2400" dirty="0"/>
          </a:p>
          <a:p>
            <a:endParaRPr lang="de-CH" sz="2400" dirty="0" smtClean="0"/>
          </a:p>
          <a:p>
            <a:endParaRPr lang="de-CH" sz="2400" dirty="0" smtClean="0"/>
          </a:p>
          <a:p>
            <a:pPr marL="0" indent="0">
              <a:buNone/>
            </a:pPr>
            <a:r>
              <a:rPr lang="de-CH" dirty="0" smtClean="0">
                <a:solidFill>
                  <a:srgbClr val="C00000"/>
                </a:solidFill>
              </a:rPr>
              <a:t>Kontra</a:t>
            </a:r>
          </a:p>
          <a:p>
            <a:r>
              <a:rPr lang="de-CH" sz="2400" dirty="0" smtClean="0"/>
              <a:t>Erhöht die Klassenanzahl</a:t>
            </a:r>
          </a:p>
          <a:p>
            <a:r>
              <a:rPr lang="de-CH" sz="2400" dirty="0" smtClean="0"/>
              <a:t>Bei einfachen Projekten Implementierungsaufwand verhältnismässig hoch</a:t>
            </a:r>
          </a:p>
          <a:p>
            <a:endParaRPr lang="de-CH" sz="2400" dirty="0"/>
          </a:p>
        </p:txBody>
      </p:sp>
      <p:sp>
        <p:nvSpPr>
          <p:cNvPr id="4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Pro &amp; Contra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Task12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Mauro Tschanz</cp:lastModifiedBy>
  <cp:revision>10</cp:revision>
  <dcterms:created xsi:type="dcterms:W3CDTF">2015-12-14T07:50:37Z</dcterms:created>
  <dcterms:modified xsi:type="dcterms:W3CDTF">2015-12-16T13:00:48Z</dcterms:modified>
</cp:coreProperties>
</file>