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70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974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5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46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5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45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836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19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283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30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2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40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2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71962" y="1601856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Patient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7443552" y="1600869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Kalender</a:t>
            </a:r>
            <a:endParaRPr lang="de-CH" dirty="0"/>
          </a:p>
        </p:txBody>
      </p:sp>
      <p:cxnSp>
        <p:nvCxnSpPr>
          <p:cNvPr id="19" name="Gerade Verbindung mit Pfeil 18"/>
          <p:cNvCxnSpPr>
            <a:stCxn id="5" idx="3"/>
            <a:endCxn id="10" idx="1"/>
          </p:cNvCxnSpPr>
          <p:nvPr/>
        </p:nvCxnSpPr>
        <p:spPr>
          <a:xfrm flipV="1">
            <a:off x="6096952" y="1989435"/>
            <a:ext cx="1346600" cy="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2"/>
            <a:endCxn id="78" idx="0"/>
          </p:cNvCxnSpPr>
          <p:nvPr/>
        </p:nvCxnSpPr>
        <p:spPr>
          <a:xfrm>
            <a:off x="5184457" y="2378987"/>
            <a:ext cx="16668" cy="270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4178" y="1600869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Krankheit</a:t>
            </a:r>
            <a:endParaRPr lang="de-CH" dirty="0"/>
          </a:p>
        </p:txBody>
      </p:sp>
      <p:cxnSp>
        <p:nvCxnSpPr>
          <p:cNvPr id="34" name="Gerade Verbindung mit Pfeil 33"/>
          <p:cNvCxnSpPr>
            <a:stCxn id="5" idx="1"/>
            <a:endCxn id="33" idx="3"/>
          </p:cNvCxnSpPr>
          <p:nvPr/>
        </p:nvCxnSpPr>
        <p:spPr>
          <a:xfrm flipH="1" flipV="1">
            <a:off x="1889168" y="1989435"/>
            <a:ext cx="2382794" cy="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81" y="2423462"/>
            <a:ext cx="209550" cy="266700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94" y="1676090"/>
            <a:ext cx="352425" cy="238125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26" y="1629981"/>
            <a:ext cx="352425" cy="238125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89" y="1692186"/>
            <a:ext cx="209550" cy="266700"/>
          </a:xfrm>
          <a:prstGeom prst="rect">
            <a:avLst/>
          </a:prstGeom>
        </p:spPr>
      </p:pic>
      <p:sp>
        <p:nvSpPr>
          <p:cNvPr id="77" name="Textfeld 76"/>
          <p:cNvSpPr txBox="1"/>
          <p:nvPr/>
        </p:nvSpPr>
        <p:spPr>
          <a:xfrm>
            <a:off x="5234945" y="1020497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Überwiesen zu</a:t>
            </a:r>
            <a:endParaRPr lang="de-CH" dirty="0"/>
          </a:p>
        </p:txBody>
      </p:sp>
      <p:sp>
        <p:nvSpPr>
          <p:cNvPr id="78" name="Rechteck 77"/>
          <p:cNvSpPr/>
          <p:nvPr/>
        </p:nvSpPr>
        <p:spPr>
          <a:xfrm>
            <a:off x="4288630" y="5083924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Medikationsplan</a:t>
            </a:r>
            <a:endParaRPr lang="de-CH" dirty="0"/>
          </a:p>
        </p:txBody>
      </p:sp>
      <p:sp>
        <p:nvSpPr>
          <p:cNvPr id="79" name="Rechteck 78"/>
          <p:cNvSpPr/>
          <p:nvPr/>
        </p:nvSpPr>
        <p:spPr>
          <a:xfrm>
            <a:off x="7473551" y="5083923"/>
            <a:ext cx="1560195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Medikamente</a:t>
            </a:r>
            <a:endParaRPr lang="de-CH" dirty="0"/>
          </a:p>
        </p:txBody>
      </p:sp>
      <p:sp>
        <p:nvSpPr>
          <p:cNvPr id="80" name="Rechteck 79"/>
          <p:cNvSpPr/>
          <p:nvPr/>
        </p:nvSpPr>
        <p:spPr>
          <a:xfrm>
            <a:off x="11004231" y="5083922"/>
            <a:ext cx="1007743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Rezepte</a:t>
            </a:r>
            <a:endParaRPr lang="de-CH" dirty="0"/>
          </a:p>
        </p:txBody>
      </p:sp>
      <p:cxnSp>
        <p:nvCxnSpPr>
          <p:cNvPr id="81" name="Gerade Verbindung mit Pfeil 80"/>
          <p:cNvCxnSpPr>
            <a:stCxn id="78" idx="3"/>
            <a:endCxn id="79" idx="1"/>
          </p:cNvCxnSpPr>
          <p:nvPr/>
        </p:nvCxnSpPr>
        <p:spPr>
          <a:xfrm flipV="1">
            <a:off x="6113620" y="5472489"/>
            <a:ext cx="1359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79" idx="3"/>
            <a:endCxn id="80" idx="1"/>
          </p:cNvCxnSpPr>
          <p:nvPr/>
        </p:nvCxnSpPr>
        <p:spPr>
          <a:xfrm flipV="1">
            <a:off x="9033746" y="5472488"/>
            <a:ext cx="1970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3" y="5561918"/>
            <a:ext cx="352425" cy="238125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40" y="5577744"/>
            <a:ext cx="352425" cy="238125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388" y="5611003"/>
            <a:ext cx="209550" cy="266700"/>
          </a:xfrm>
          <a:prstGeom prst="rect">
            <a:avLst/>
          </a:prstGeom>
        </p:spPr>
      </p:pic>
      <p:sp>
        <p:nvSpPr>
          <p:cNvPr id="86" name="Textfeld 85"/>
          <p:cNvSpPr txBox="1"/>
          <p:nvPr/>
        </p:nvSpPr>
        <p:spPr>
          <a:xfrm>
            <a:off x="10545127" y="5559687"/>
            <a:ext cx="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0-</a:t>
            </a:r>
            <a:endParaRPr lang="de-CH" dirty="0"/>
          </a:p>
        </p:txBody>
      </p:sp>
      <p:sp>
        <p:nvSpPr>
          <p:cNvPr id="102" name="Rechteck 101"/>
          <p:cNvSpPr/>
          <p:nvPr/>
        </p:nvSpPr>
        <p:spPr>
          <a:xfrm>
            <a:off x="10299384" y="1600869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Termin</a:t>
            </a:r>
            <a:endParaRPr lang="de-CH" dirty="0"/>
          </a:p>
        </p:txBody>
      </p:sp>
      <p:cxnSp>
        <p:nvCxnSpPr>
          <p:cNvPr id="112" name="Gerade Verbindung mit Pfeil 111"/>
          <p:cNvCxnSpPr>
            <a:stCxn id="10" idx="3"/>
            <a:endCxn id="102" idx="1"/>
          </p:cNvCxnSpPr>
          <p:nvPr/>
        </p:nvCxnSpPr>
        <p:spPr>
          <a:xfrm>
            <a:off x="9268542" y="1989435"/>
            <a:ext cx="103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305299" y="54547"/>
            <a:ext cx="1758315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Arzt</a:t>
            </a:r>
            <a:endParaRPr lang="de-CH" dirty="0"/>
          </a:p>
        </p:txBody>
      </p:sp>
      <p:cxnSp>
        <p:nvCxnSpPr>
          <p:cNvPr id="119" name="Gerade Verbindung mit Pfeil 118"/>
          <p:cNvCxnSpPr>
            <a:stCxn id="5" idx="0"/>
            <a:endCxn id="118" idx="2"/>
          </p:cNvCxnSpPr>
          <p:nvPr/>
        </p:nvCxnSpPr>
        <p:spPr>
          <a:xfrm flipV="1">
            <a:off x="5184457" y="831678"/>
            <a:ext cx="0" cy="77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fik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5" y="1335734"/>
            <a:ext cx="352425" cy="238125"/>
          </a:xfrm>
          <a:prstGeom prst="rect">
            <a:avLst/>
          </a:prstGeom>
        </p:spPr>
      </p:pic>
      <p:pic>
        <p:nvPicPr>
          <p:cNvPr id="139" name="Grafik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4" y="898353"/>
            <a:ext cx="352425" cy="238125"/>
          </a:xfrm>
          <a:prstGeom prst="rect">
            <a:avLst/>
          </a:prstGeom>
        </p:spPr>
      </p:pic>
      <p:pic>
        <p:nvPicPr>
          <p:cNvPr id="140" name="Grafik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239" y="1710487"/>
            <a:ext cx="352425" cy="238125"/>
          </a:xfrm>
          <a:prstGeom prst="rect">
            <a:avLst/>
          </a:prstGeom>
        </p:spPr>
      </p:pic>
      <p:pic>
        <p:nvPicPr>
          <p:cNvPr id="141" name="Grafik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959" y="1710487"/>
            <a:ext cx="352425" cy="238125"/>
          </a:xfrm>
          <a:prstGeom prst="rect">
            <a:avLst/>
          </a:prstGeom>
        </p:spPr>
      </p:pic>
      <p:pic>
        <p:nvPicPr>
          <p:cNvPr id="142" name="Grafik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132" y="5577744"/>
            <a:ext cx="209550" cy="266700"/>
          </a:xfrm>
          <a:prstGeom prst="rect">
            <a:avLst/>
          </a:prstGeom>
        </p:spPr>
      </p:pic>
      <p:sp>
        <p:nvSpPr>
          <p:cNvPr id="146" name="Textfeld 145"/>
          <p:cNvSpPr txBox="1"/>
          <p:nvPr/>
        </p:nvSpPr>
        <p:spPr>
          <a:xfrm>
            <a:off x="5201607" y="3498890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sp>
        <p:nvSpPr>
          <p:cNvPr id="147" name="Textfeld 146"/>
          <p:cNvSpPr txBox="1"/>
          <p:nvPr/>
        </p:nvSpPr>
        <p:spPr>
          <a:xfrm>
            <a:off x="6159813" y="5139959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beinhaltet</a:t>
            </a:r>
            <a:endParaRPr lang="de-CH" dirty="0"/>
          </a:p>
        </p:txBody>
      </p:sp>
      <p:sp>
        <p:nvSpPr>
          <p:cNvPr id="149" name="Textfeld 148"/>
          <p:cNvSpPr txBox="1"/>
          <p:nvPr/>
        </p:nvSpPr>
        <p:spPr>
          <a:xfrm>
            <a:off x="9295682" y="5093540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benötigen</a:t>
            </a:r>
            <a:endParaRPr lang="de-CH" dirty="0"/>
          </a:p>
        </p:txBody>
      </p:sp>
      <p:sp>
        <p:nvSpPr>
          <p:cNvPr id="150" name="Textfeld 149"/>
          <p:cNvSpPr txBox="1"/>
          <p:nvPr/>
        </p:nvSpPr>
        <p:spPr>
          <a:xfrm>
            <a:off x="6240194" y="2028742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sp>
        <p:nvSpPr>
          <p:cNvPr id="151" name="Textfeld 150"/>
          <p:cNvSpPr txBox="1"/>
          <p:nvPr/>
        </p:nvSpPr>
        <p:spPr>
          <a:xfrm>
            <a:off x="2011094" y="2053359"/>
            <a:ext cx="213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Diagnostiziert mit</a:t>
            </a:r>
            <a:endParaRPr lang="de-CH" dirty="0"/>
          </a:p>
        </p:txBody>
      </p:sp>
      <p:sp>
        <p:nvSpPr>
          <p:cNvPr id="157" name="Textfeld 156"/>
          <p:cNvSpPr txBox="1"/>
          <p:nvPr/>
        </p:nvSpPr>
        <p:spPr>
          <a:xfrm>
            <a:off x="9437377" y="2043025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pic>
        <p:nvPicPr>
          <p:cNvPr id="161" name="Grafik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69" y="4775770"/>
            <a:ext cx="352425" cy="238125"/>
          </a:xfrm>
          <a:prstGeom prst="rect">
            <a:avLst/>
          </a:prstGeom>
        </p:spPr>
      </p:pic>
      <p:pic>
        <p:nvPicPr>
          <p:cNvPr id="162" name="Grafik 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19" y="1710487"/>
            <a:ext cx="209550" cy="266700"/>
          </a:xfrm>
          <a:prstGeom prst="rect">
            <a:avLst/>
          </a:prstGeom>
        </p:spPr>
      </p:pic>
      <p:cxnSp>
        <p:nvCxnSpPr>
          <p:cNvPr id="164" name="Gekrümmte Verbindung 163"/>
          <p:cNvCxnSpPr>
            <a:stCxn id="102" idx="0"/>
            <a:endCxn id="118" idx="3"/>
          </p:cNvCxnSpPr>
          <p:nvPr/>
        </p:nvCxnSpPr>
        <p:spPr>
          <a:xfrm rot="16200000" flipV="1">
            <a:off x="8058869" y="-1552142"/>
            <a:ext cx="1157756" cy="51482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/>
          <p:cNvSpPr txBox="1"/>
          <p:nvPr/>
        </p:nvSpPr>
        <p:spPr>
          <a:xfrm>
            <a:off x="8059949" y="622511"/>
            <a:ext cx="18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Durchgeführt von</a:t>
            </a:r>
            <a:endParaRPr lang="de-CH" dirty="0"/>
          </a:p>
        </p:txBody>
      </p:sp>
      <p:pic>
        <p:nvPicPr>
          <p:cNvPr id="166" name="Grafik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879" y="1328387"/>
            <a:ext cx="352425" cy="238125"/>
          </a:xfrm>
          <a:prstGeom prst="rect">
            <a:avLst/>
          </a:prstGeom>
        </p:spPr>
      </p:pic>
      <p:pic>
        <p:nvPicPr>
          <p:cNvPr id="167" name="Grafik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19" y="139302"/>
            <a:ext cx="2095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6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Rea Iseli</cp:lastModifiedBy>
  <cp:revision>7</cp:revision>
  <dcterms:created xsi:type="dcterms:W3CDTF">2015-10-26T07:41:27Z</dcterms:created>
  <dcterms:modified xsi:type="dcterms:W3CDTF">2015-10-26T08:32:45Z</dcterms:modified>
</cp:coreProperties>
</file>