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6480" saveSubsetFonts="1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9" r:id="rId5"/>
    <p:sldId id="303" r:id="rId6"/>
    <p:sldId id="263" r:id="rId7"/>
    <p:sldId id="321" r:id="rId8"/>
    <p:sldId id="322" r:id="rId9"/>
    <p:sldId id="304" r:id="rId10"/>
    <p:sldId id="317" r:id="rId11"/>
    <p:sldId id="319" r:id="rId12"/>
    <p:sldId id="307" r:id="rId13"/>
    <p:sldId id="305" r:id="rId14"/>
    <p:sldId id="318" r:id="rId15"/>
    <p:sldId id="306" r:id="rId16"/>
    <p:sldId id="323" r:id="rId17"/>
    <p:sldId id="32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9" r:id="rId2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69581" autoAdjust="0"/>
  </p:normalViewPr>
  <p:slideViewPr>
    <p:cSldViewPr snapToGrid="0" snapToObjects="1" showGuides="1">
      <p:cViewPr varScale="1">
        <p:scale>
          <a:sx n="77" d="100"/>
          <a:sy n="77" d="100"/>
        </p:scale>
        <p:origin x="22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Verarbeitung, Abspeichern und Einlesen</a:t>
            </a:r>
            <a:r>
              <a:rPr lang="de-CH" baseline="0" dirty="0" smtClean="0"/>
              <a:t> der Usereingabe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MedicamentList</a:t>
            </a:r>
            <a:r>
              <a:rPr lang="de-CH" dirty="0" smtClean="0"/>
              <a:t>, </a:t>
            </a:r>
            <a:r>
              <a:rPr lang="de-CH" dirty="0" err="1" smtClean="0"/>
              <a:t>Infopage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Link</a:t>
            </a:r>
            <a:r>
              <a:rPr lang="de-CH" baseline="0" dirty="0" smtClean="0"/>
              <a:t> zwischen Usereingaben und Applikationslogik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Methoden zum aufrufen der verschiedenen Klassen und deren Funktionen bei Userinteraktionen, wie </a:t>
            </a:r>
            <a:r>
              <a:rPr lang="de-CH" baseline="0" dirty="0" err="1" smtClean="0"/>
              <a:t>EnterView</a:t>
            </a:r>
            <a:r>
              <a:rPr lang="de-CH" baseline="0" dirty="0" smtClean="0"/>
              <a:t>, Remove &amp; Save </a:t>
            </a:r>
            <a:r>
              <a:rPr lang="de-CH" baseline="0" dirty="0" err="1" smtClean="0"/>
              <a:t>clickevents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193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 smtClean="0"/>
              <a:t>Methode</a:t>
            </a:r>
            <a:r>
              <a:rPr lang="de-CH" baseline="0" dirty="0" smtClean="0"/>
              <a:t> zum erstellen</a:t>
            </a:r>
            <a:r>
              <a:rPr lang="de-CH" dirty="0" smtClean="0"/>
              <a:t> einer Instanz des </a:t>
            </a:r>
            <a:r>
              <a:rPr lang="de-CH" dirty="0" err="1" smtClean="0"/>
              <a:t>UserMangers</a:t>
            </a:r>
            <a:r>
              <a:rPr lang="de-CH" dirty="0" smtClean="0"/>
              <a:t> erstellt um die Methoden der </a:t>
            </a:r>
            <a:r>
              <a:rPr lang="de-CH" dirty="0" err="1" smtClean="0"/>
              <a:t>Infopage</a:t>
            </a:r>
            <a:r>
              <a:rPr lang="de-CH" dirty="0" smtClean="0"/>
              <a:t> und 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MedicamentList</a:t>
            </a:r>
            <a:r>
              <a:rPr lang="de-CH" baseline="0" dirty="0" smtClean="0"/>
              <a:t> aufzurufen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Diese kann man dann in der View aufrufen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Das</a:t>
            </a:r>
            <a:r>
              <a:rPr lang="de-CH" baseline="0" dirty="0" smtClean="0"/>
              <a:t> ist eine Methode der </a:t>
            </a:r>
            <a:r>
              <a:rPr lang="de-CH" baseline="0" dirty="0" err="1" smtClean="0"/>
              <a:t>UserManager</a:t>
            </a:r>
            <a:r>
              <a:rPr lang="de-CH" baseline="0" dirty="0" smtClean="0"/>
              <a:t> Klasse um die </a:t>
            </a:r>
            <a:r>
              <a:rPr lang="de-CH" baseline="0" dirty="0" err="1" smtClean="0"/>
              <a:t>read</a:t>
            </a:r>
            <a:r>
              <a:rPr lang="de-CH" baseline="0" dirty="0" smtClean="0"/>
              <a:t> Methode der </a:t>
            </a:r>
            <a:r>
              <a:rPr lang="de-CH" baseline="0" dirty="0" err="1" smtClean="0"/>
              <a:t>Infopage</a:t>
            </a:r>
            <a:r>
              <a:rPr lang="de-CH" baseline="0" dirty="0" smtClean="0"/>
              <a:t> klasse aufzurufen (existiert kein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 mit dem </a:t>
            </a:r>
            <a:r>
              <a:rPr lang="de-CH" baseline="0" dirty="0" err="1" smtClean="0"/>
              <a:t>name</a:t>
            </a:r>
            <a:r>
              <a:rPr lang="de-CH" baseline="0" dirty="0" smtClean="0"/>
              <a:t>, wird ein leeres erstellt)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Sobald der User die </a:t>
            </a:r>
            <a:r>
              <a:rPr lang="de-CH" baseline="0" dirty="0" err="1" smtClean="0"/>
              <a:t>Infoview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enterd</a:t>
            </a:r>
            <a:r>
              <a:rPr lang="de-CH" baseline="0" dirty="0" smtClean="0"/>
              <a:t>, ruft es die Methode des </a:t>
            </a:r>
            <a:r>
              <a:rPr lang="de-CH" baseline="0" dirty="0" err="1" smtClean="0"/>
              <a:t>UserManagers</a:t>
            </a:r>
            <a:r>
              <a:rPr lang="de-CH" baseline="0" dirty="0" smtClean="0"/>
              <a:t> auf und kann dadurch die einzelnen Textfelder der View füllen mit den Werten aus der ursprünglichen Textdatei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48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28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</a:p>
          <a:p>
            <a:r>
              <a:rPr lang="de-CH" dirty="0" smtClean="0"/>
              <a:t>Interview hat nicht viel gebracht – dachte App bringt nichts in </a:t>
            </a:r>
            <a:r>
              <a:rPr lang="de-CH" smtClean="0"/>
              <a:t>diesem Bereich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Elements </a:t>
            </a:r>
            <a:endParaRPr lang="de-CH" dirty="0" smtClean="0"/>
          </a:p>
          <a:p>
            <a:pPr lvl="1"/>
            <a:r>
              <a:rPr lang="de-CH" dirty="0" smtClean="0"/>
              <a:t>DrugTakeWrapper.java</a:t>
            </a:r>
          </a:p>
          <a:p>
            <a:pPr lvl="1"/>
            <a:r>
              <a:rPr lang="de-CH" dirty="0" smtClean="0"/>
              <a:t>DrugWrapper.java</a:t>
            </a:r>
          </a:p>
          <a:p>
            <a:pPr lvl="1"/>
            <a:r>
              <a:rPr lang="de-CH" dirty="0" smtClean="0"/>
              <a:t>Wrapper.java</a:t>
            </a:r>
          </a:p>
          <a:p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HomeView.java</a:t>
            </a:r>
          </a:p>
          <a:p>
            <a:pPr lvl="1"/>
            <a:r>
              <a:rPr lang="de-CH" dirty="0" smtClean="0"/>
              <a:t>InfoView.java</a:t>
            </a:r>
          </a:p>
          <a:p>
            <a:pPr lvl="1"/>
            <a:r>
              <a:rPr lang="de-CH" dirty="0" smtClean="0"/>
              <a:t>MedicationsListView.java</a:t>
            </a:r>
          </a:p>
          <a:p>
            <a:pPr lvl="1"/>
            <a:r>
              <a:rPr lang="de-CH" dirty="0" smtClean="0"/>
              <a:t>MedicationsView.java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 - Wrapper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" y="1530000"/>
            <a:ext cx="2840715" cy="2275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1" y="5149888"/>
            <a:ext cx="1863086" cy="463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4" y="4526200"/>
            <a:ext cx="2608298" cy="605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5" y="1079626"/>
            <a:ext cx="2516137" cy="900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Gerade Verbindung mit Pfeil 19"/>
          <p:cNvCxnSpPr>
            <a:stCxn id="1030" idx="3"/>
            <a:endCxn id="1027" idx="1"/>
          </p:cNvCxnSpPr>
          <p:nvPr/>
        </p:nvCxnSpPr>
        <p:spPr>
          <a:xfrm flipV="1">
            <a:off x="3399010" y="5381791"/>
            <a:ext cx="1144201" cy="547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26" idx="2"/>
            <a:endCxn id="1028" idx="0"/>
          </p:cNvCxnSpPr>
          <p:nvPr/>
        </p:nvCxnSpPr>
        <p:spPr>
          <a:xfrm>
            <a:off x="2417943" y="3805470"/>
            <a:ext cx="0" cy="7207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29" idx="1"/>
          </p:cNvCxnSpPr>
          <p:nvPr/>
        </p:nvCxnSpPr>
        <p:spPr>
          <a:xfrm>
            <a:off x="3838300" y="1530000"/>
            <a:ext cx="17557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76" y="5637584"/>
            <a:ext cx="1962134" cy="58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2417943" y="3862781"/>
            <a:ext cx="188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Feste Bestandteile</a:t>
            </a:r>
            <a:endParaRPr lang="de-CH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4244850" y="1229057"/>
            <a:ext cx="82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Optional</a:t>
            </a:r>
            <a:endParaRPr lang="de-CH" sz="1400" dirty="0"/>
          </a:p>
        </p:txBody>
      </p:sp>
      <p:sp>
        <p:nvSpPr>
          <p:cNvPr id="60" name="Plus 59"/>
          <p:cNvSpPr/>
          <p:nvPr/>
        </p:nvSpPr>
        <p:spPr>
          <a:xfrm>
            <a:off x="2263396" y="5208232"/>
            <a:ext cx="309093" cy="3395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/>
          <p:cNvCxnSpPr>
            <a:stCxn id="1028" idx="3"/>
            <a:endCxn id="1027" idx="1"/>
          </p:cNvCxnSpPr>
          <p:nvPr/>
        </p:nvCxnSpPr>
        <p:spPr>
          <a:xfrm>
            <a:off x="3722092" y="4829021"/>
            <a:ext cx="821119" cy="5527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077599" y="2359958"/>
            <a:ext cx="149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Definiert durch</a:t>
            </a:r>
            <a:endParaRPr lang="de-CH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70" y="2667735"/>
            <a:ext cx="1545630" cy="33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Navigator um Views zu wechseln</a:t>
            </a:r>
          </a:p>
          <a:p>
            <a:pPr lvl="1"/>
            <a:r>
              <a:rPr lang="de-CH" dirty="0"/>
              <a:t>Weiterleiten des Logins</a:t>
            </a:r>
          </a:p>
          <a:p>
            <a:r>
              <a:rPr lang="de-CH" dirty="0"/>
              <a:t>Grundkonzept Views</a:t>
            </a:r>
          </a:p>
          <a:p>
            <a:r>
              <a:rPr lang="de-CH" dirty="0"/>
              <a:t>UI </a:t>
            </a:r>
            <a:r>
              <a:rPr lang="de-CH"/>
              <a:t>Element </a:t>
            </a:r>
            <a:endParaRPr lang="de-CH" dirty="0"/>
          </a:p>
          <a:p>
            <a:r>
              <a:rPr lang="de-CH" dirty="0" err="1"/>
              <a:t>MedicamentManager</a:t>
            </a:r>
            <a:endParaRPr lang="de-CH" dirty="0"/>
          </a:p>
          <a:p>
            <a:r>
              <a:rPr lang="de-CH" dirty="0" err="1"/>
              <a:t>UserManager</a:t>
            </a:r>
            <a:endParaRPr lang="de-CH" dirty="0"/>
          </a:p>
          <a:p>
            <a:r>
              <a:rPr lang="de-CH" dirty="0" err="1"/>
              <a:t>StatePattern</a:t>
            </a:r>
            <a:endParaRPr lang="de-CH" dirty="0"/>
          </a:p>
          <a:p>
            <a:pPr lvl="1"/>
            <a:r>
              <a:rPr lang="de-CH" dirty="0"/>
              <a:t>GUI</a:t>
            </a:r>
          </a:p>
          <a:p>
            <a:pPr lvl="1"/>
            <a:r>
              <a:rPr lang="de-CH" dirty="0"/>
              <a:t>Funktionalität</a:t>
            </a:r>
          </a:p>
          <a:p>
            <a:r>
              <a:rPr lang="de-CH" dirty="0" err="1"/>
              <a:t>DailyView</a:t>
            </a:r>
            <a:r>
              <a:rPr lang="de-CH" dirty="0"/>
              <a:t> </a:t>
            </a:r>
            <a:r>
              <a:rPr lang="de-CH" dirty="0" err="1"/>
              <a:t>Medicaments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530000"/>
            <a:ext cx="724953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0" y="2029253"/>
            <a:ext cx="5792008" cy="43059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89253"/>
            <a:ext cx="613495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</a:t>
            </a:r>
            <a:r>
              <a:rPr lang="de-CH" dirty="0" smtClean="0"/>
              <a:t>Erfahrung</a:t>
            </a:r>
          </a:p>
          <a:p>
            <a:pPr lvl="1"/>
            <a:r>
              <a:rPr lang="de-CH" dirty="0" smtClean="0"/>
              <a:t>Kein eigentlicher Kunde</a:t>
            </a:r>
          </a:p>
          <a:p>
            <a:pPr lvl="2"/>
            <a:r>
              <a:rPr lang="de-CH" dirty="0" smtClean="0"/>
              <a:t>Schwierig den richtigen Fokus zu setzen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in GUI</a:t>
            </a:r>
          </a:p>
        </p:txBody>
      </p:sp>
    </p:spTree>
    <p:extLst>
      <p:ext uri="{BB962C8B-B14F-4D97-AF65-F5344CB8AC3E}">
        <p14:creationId xmlns:p14="http://schemas.microsoft.com/office/powerpoint/2010/main" val="22057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20" y="2519999"/>
            <a:ext cx="6014176" cy="270882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31" y="3498157"/>
            <a:ext cx="4862349" cy="57646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34" y="2691685"/>
            <a:ext cx="6533582" cy="193428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625" y="1980000"/>
            <a:ext cx="5684361" cy="390564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Persönliche Beiträge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 - </a:t>
            </a:r>
            <a:r>
              <a:rPr lang="de-CH" dirty="0" err="1" smtClean="0"/>
              <a:t>UserManager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Persönliche Beiträge</a:t>
            </a:r>
            <a:endParaRPr lang="de-CH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Login </a:t>
            </a:r>
            <a:r>
              <a:rPr lang="de-CH" dirty="0" err="1" smtClean="0"/>
              <a:t>Validator</a:t>
            </a:r>
            <a:endParaRPr lang="de-CH" dirty="0" smtClean="0"/>
          </a:p>
          <a:p>
            <a:r>
              <a:rPr lang="de-CH" smtClean="0"/>
              <a:t>State Pattern</a:t>
            </a:r>
            <a:endParaRPr lang="de-CH" dirty="0" smtClean="0"/>
          </a:p>
          <a:p>
            <a:r>
              <a:rPr lang="de-CH" dirty="0" err="1" smtClean="0"/>
              <a:t>MedicineManagerTest</a:t>
            </a:r>
            <a:endParaRPr lang="de-CH" dirty="0" smtClean="0"/>
          </a:p>
          <a:p>
            <a:r>
              <a:rPr lang="de-CH" dirty="0" err="1" smtClean="0"/>
              <a:t>UserManagerTest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03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t="20418"/>
          <a:stretch/>
        </p:blipFill>
        <p:spPr>
          <a:xfrm>
            <a:off x="2095736" y="1530000"/>
            <a:ext cx="4844528" cy="44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459</Words>
  <Application>Microsoft Office PowerPoint</Application>
  <PresentationFormat>Bildschirmpräsentation (4:3)</PresentationFormat>
  <Paragraphs>181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Rea Iseli</cp:lastModifiedBy>
  <cp:revision>65</cp:revision>
  <cp:lastPrinted>2013-06-13T15:31:11Z</cp:lastPrinted>
  <dcterms:created xsi:type="dcterms:W3CDTF">2013-06-07T09:55:15Z</dcterms:created>
  <dcterms:modified xsi:type="dcterms:W3CDTF">2016-01-21T11:44:01Z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