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9" r:id="rId5"/>
    <p:sldId id="303" r:id="rId6"/>
    <p:sldId id="263" r:id="rId7"/>
    <p:sldId id="270" r:id="rId8"/>
    <p:sldId id="304" r:id="rId9"/>
    <p:sldId id="305" r:id="rId10"/>
    <p:sldId id="306" r:id="rId11"/>
    <p:sldId id="307" r:id="rId12"/>
    <p:sldId id="309" r:id="rId13"/>
    <p:sldId id="310" r:id="rId14"/>
    <p:sldId id="308" r:id="rId15"/>
    <p:sldId id="299" r:id="rId16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31" autoAdjust="0"/>
    <p:restoredTop sz="70653" autoAdjust="0"/>
  </p:normalViewPr>
  <p:slideViewPr>
    <p:cSldViewPr snapToGrid="0" snapToObjects="1" showGuides="1">
      <p:cViewPr varScale="1">
        <p:scale>
          <a:sx n="61" d="100"/>
          <a:sy n="61" d="100"/>
        </p:scale>
        <p:origin x="72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 &lt;-&gt; </a:t>
            </a:r>
            <a:r>
              <a:rPr lang="de-CH" sz="2000" dirty="0" err="1" smtClean="0"/>
              <a:t>Requirements</a:t>
            </a:r>
            <a:r>
              <a:rPr lang="de-CH" sz="2000" dirty="0" smtClean="0"/>
              <a:t> &lt;-&gt; Design &lt;-&gt; 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Schwierigkeiten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smtClean="0"/>
              <a:t>Abschätzen was fü</a:t>
            </a:r>
            <a:r>
              <a:rPr lang="de-CH" dirty="0" smtClean="0"/>
              <a:t>r Funktionsideen realistisch sind zum Umsetzen</a:t>
            </a:r>
          </a:p>
          <a:p>
            <a:r>
              <a:rPr lang="de-CH" dirty="0" smtClean="0"/>
              <a:t>Zeit abschätzen für einzelne </a:t>
            </a:r>
            <a:r>
              <a:rPr lang="de-CH" dirty="0" err="1" smtClean="0"/>
              <a:t>Scrum</a:t>
            </a:r>
            <a:r>
              <a:rPr lang="de-CH" dirty="0" smtClean="0"/>
              <a:t> T</a:t>
            </a:r>
            <a:r>
              <a:rPr lang="de-CH" dirty="0" smtClean="0"/>
              <a:t>asks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381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2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</a:t>
            </a:r>
            <a:r>
              <a:rPr lang="de-CH" smtClean="0"/>
              <a:t>in GUI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615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03544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67</Words>
  <Application>Microsoft Office PowerPoint</Application>
  <PresentationFormat>Bildschirmpräsentation (4:3)</PresentationFormat>
  <Paragraphs>32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Lessons learnt</vt:lpstr>
      <vt:lpstr>Prozess  Storyboard &lt;-&gt; Requirements &lt;-&gt; Design &lt;-&gt; Implementation</vt:lpstr>
      <vt:lpstr>Schwierigkeiten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Rea Iseli</cp:lastModifiedBy>
  <cp:revision>34</cp:revision>
  <cp:lastPrinted>2013-06-13T15:31:11Z</cp:lastPrinted>
  <dcterms:created xsi:type="dcterms:W3CDTF">2013-06-07T09:55:15Z</dcterms:created>
  <dcterms:modified xsi:type="dcterms:W3CDTF">2016-01-20T12:11:22Z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