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638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84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717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50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6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916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520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40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357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448-4020-4154-96C5-32359420A77A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14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9448-4020-4154-96C5-32359420A77A}" type="datetimeFigureOut">
              <a:rPr lang="de-CH" smtClean="0"/>
              <a:t>26.10.2015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15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1340024" y="1356725"/>
            <a:ext cx="139058" cy="4056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4067944" y="302390"/>
            <a:ext cx="1728192" cy="56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</a:t>
            </a:r>
            <a:r>
              <a:rPr lang="de-CH" dirty="0" smtClean="0"/>
              <a:t>: </a:t>
            </a:r>
            <a:r>
              <a:rPr lang="de-CH" dirty="0" smtClean="0"/>
              <a:t>Termine</a:t>
            </a:r>
            <a:endParaRPr lang="de-CH" dirty="0"/>
          </a:p>
        </p:txBody>
      </p:sp>
      <p:cxnSp>
        <p:nvCxnSpPr>
          <p:cNvPr id="19" name="Gerade Verbindung 18"/>
          <p:cNvCxnSpPr/>
          <p:nvPr/>
        </p:nvCxnSpPr>
        <p:spPr>
          <a:xfrm flipH="1">
            <a:off x="4874850" y="826493"/>
            <a:ext cx="13804" cy="56268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934905" y="1401044"/>
            <a:ext cx="93078" cy="288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/>
          <p:cNvSpPr/>
          <p:nvPr/>
        </p:nvSpPr>
        <p:spPr>
          <a:xfrm>
            <a:off x="6444208" y="302391"/>
            <a:ext cx="22016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TC</a:t>
            </a:r>
            <a:r>
              <a:rPr lang="de-CH" dirty="0" smtClean="0"/>
              <a:t>: </a:t>
            </a:r>
            <a:r>
              <a:rPr lang="de-CH" dirty="0" err="1" smtClean="0"/>
              <a:t>Timecheck</a:t>
            </a:r>
            <a:endParaRPr lang="de-CH" dirty="0"/>
          </a:p>
        </p:txBody>
      </p:sp>
      <p:cxnSp>
        <p:nvCxnSpPr>
          <p:cNvPr id="24" name="Gerade Verbindung 23"/>
          <p:cNvCxnSpPr>
            <a:stCxn id="23" idx="2"/>
          </p:cNvCxnSpPr>
          <p:nvPr/>
        </p:nvCxnSpPr>
        <p:spPr>
          <a:xfrm>
            <a:off x="7545019" y="806447"/>
            <a:ext cx="0" cy="56468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484040" y="1515561"/>
            <a:ext cx="1450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577115" y="1191601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New Meeting</a:t>
            </a:r>
            <a:endParaRPr lang="de-CH" sz="1200" dirty="0"/>
          </a:p>
        </p:txBody>
      </p:sp>
      <p:sp>
        <p:nvSpPr>
          <p:cNvPr id="45" name="Textfeld 44"/>
          <p:cNvSpPr txBox="1"/>
          <p:nvPr/>
        </p:nvSpPr>
        <p:spPr>
          <a:xfrm>
            <a:off x="1491708" y="2737120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[</a:t>
            </a:r>
            <a:r>
              <a:rPr lang="de-CH" sz="1200" dirty="0" err="1" smtClean="0"/>
              <a:t>verification</a:t>
            </a:r>
            <a:r>
              <a:rPr lang="de-CH" sz="1200" dirty="0" smtClean="0"/>
              <a:t> </a:t>
            </a:r>
            <a:r>
              <a:rPr lang="de-CH" sz="1200" dirty="0" smtClean="0"/>
              <a:t>OK] </a:t>
            </a:r>
            <a:endParaRPr lang="de-CH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7545017" y="653578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Information update</a:t>
            </a:r>
          </a:p>
        </p:txBody>
      </p:sp>
      <p:sp>
        <p:nvSpPr>
          <p:cNvPr id="47" name="Rechteck 46"/>
          <p:cNvSpPr/>
          <p:nvPr/>
        </p:nvSpPr>
        <p:spPr>
          <a:xfrm>
            <a:off x="2137464" y="322437"/>
            <a:ext cx="16699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</a:t>
            </a:r>
            <a:r>
              <a:rPr lang="de-CH" dirty="0" smtClean="0"/>
              <a:t>: Kalender</a:t>
            </a:r>
            <a:endParaRPr lang="de-CH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3015297" y="1716766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010091" y="788961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4847309" y="2004798"/>
            <a:ext cx="26050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84843" y="1491012"/>
            <a:ext cx="182119" cy="2546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5" name="Gerade Verbindung mit Pfeil 64"/>
          <p:cNvCxnSpPr/>
          <p:nvPr/>
        </p:nvCxnSpPr>
        <p:spPr>
          <a:xfrm flipH="1">
            <a:off x="4951140" y="2429887"/>
            <a:ext cx="252028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7471420" y="1869422"/>
            <a:ext cx="147195" cy="69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3083114" y="2888710"/>
            <a:ext cx="175147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060414" y="3348746"/>
            <a:ext cx="1724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9" r="30512" b="16217"/>
          <a:stretch/>
        </p:blipFill>
        <p:spPr>
          <a:xfrm>
            <a:off x="1229144" y="306049"/>
            <a:ext cx="336864" cy="557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01401" y="-40914"/>
            <a:ext cx="8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Patient</a:t>
            </a:r>
            <a:endParaRPr lang="de-CH" dirty="0"/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3039870" y="5223421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1552681" y="4863205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[</a:t>
            </a:r>
            <a:r>
              <a:rPr lang="de-CH" sz="1200" dirty="0" err="1" smtClean="0"/>
              <a:t>verification</a:t>
            </a:r>
            <a:r>
              <a:rPr lang="de-CH" sz="1200" dirty="0" smtClean="0"/>
              <a:t> </a:t>
            </a:r>
            <a:r>
              <a:rPr lang="de-CH" sz="1200" dirty="0" err="1" smtClean="0"/>
              <a:t>fail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22" name="Rechteck 21"/>
          <p:cNvSpPr/>
          <p:nvPr/>
        </p:nvSpPr>
        <p:spPr>
          <a:xfrm>
            <a:off x="1185872" y="2621647"/>
            <a:ext cx="6770504" cy="3039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1185872" y="2621646"/>
            <a:ext cx="360039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alt</a:t>
            </a:r>
            <a:endParaRPr lang="de-CH" sz="800" dirty="0"/>
          </a:p>
        </p:txBody>
      </p:sp>
      <p:sp>
        <p:nvSpPr>
          <p:cNvPr id="56" name="Textfeld 55"/>
          <p:cNvSpPr txBox="1"/>
          <p:nvPr/>
        </p:nvSpPr>
        <p:spPr>
          <a:xfrm>
            <a:off x="3072555" y="1477513"/>
            <a:ext cx="165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New Meeting (Date, Starttime, </a:t>
            </a:r>
            <a:r>
              <a:rPr lang="de-CH" sz="1200" dirty="0" err="1" smtClean="0"/>
              <a:t>Endtime</a:t>
            </a:r>
            <a:r>
              <a:rPr lang="de-CH" sz="1200" dirty="0" smtClean="0"/>
              <a:t>,</a:t>
            </a:r>
            <a:r>
              <a:rPr lang="de-CH" sz="1200" dirty="0" smtClean="0"/>
              <a:t> </a:t>
            </a:r>
            <a:r>
              <a:rPr lang="de-CH" sz="1200" dirty="0" err="1" smtClean="0"/>
              <a:t>content</a:t>
            </a:r>
            <a:r>
              <a:rPr lang="de-CH" sz="1200" dirty="0" smtClean="0"/>
              <a:t>)</a:t>
            </a:r>
            <a:endParaRPr lang="de-CH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378319" y="1531582"/>
            <a:ext cx="150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Verificate</a:t>
            </a:r>
            <a:r>
              <a:rPr lang="de-CH" sz="1200" dirty="0" smtClean="0"/>
              <a:t> </a:t>
            </a:r>
            <a:r>
              <a:rPr lang="de-CH" sz="1200" dirty="0" smtClean="0"/>
              <a:t>(</a:t>
            </a:r>
            <a:r>
              <a:rPr lang="de-CH" sz="1200" dirty="0"/>
              <a:t>Date, Starttime, </a:t>
            </a:r>
            <a:r>
              <a:rPr lang="de-CH" sz="1200" dirty="0" err="1"/>
              <a:t>Endtime</a:t>
            </a:r>
            <a:r>
              <a:rPr lang="de-CH" sz="1200" dirty="0" smtClean="0"/>
              <a:t>)</a:t>
            </a:r>
            <a:endParaRPr lang="de-CH" sz="1200" dirty="0"/>
          </a:p>
        </p:txBody>
      </p:sp>
      <p:sp>
        <p:nvSpPr>
          <p:cNvPr id="58" name="Textfeld 57"/>
          <p:cNvSpPr txBox="1"/>
          <p:nvPr/>
        </p:nvSpPr>
        <p:spPr>
          <a:xfrm>
            <a:off x="5364088" y="2094582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verification</a:t>
            </a:r>
            <a:endParaRPr lang="de-CH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3147435" y="2598620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Meeting OK</a:t>
            </a:r>
            <a:endParaRPr lang="de-CH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3244342" y="4930160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Error </a:t>
            </a:r>
            <a:r>
              <a:rPr lang="de-CH" sz="1200" dirty="0" smtClean="0"/>
              <a:t>(Time Error) </a:t>
            </a:r>
            <a:endParaRPr lang="de-CH" sz="1200" dirty="0"/>
          </a:p>
        </p:txBody>
      </p:sp>
      <p:cxnSp>
        <p:nvCxnSpPr>
          <p:cNvPr id="32" name="Gerade Verbindung 31"/>
          <p:cNvCxnSpPr/>
          <p:nvPr/>
        </p:nvCxnSpPr>
        <p:spPr>
          <a:xfrm>
            <a:off x="1379395" y="4529087"/>
            <a:ext cx="6433755" cy="125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3268505" y="3863540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confirmation</a:t>
            </a:r>
            <a:endParaRPr lang="de-CH" sz="1200" dirty="0"/>
          </a:p>
        </p:txBody>
      </p:sp>
      <p:sp>
        <p:nvSpPr>
          <p:cNvPr id="50" name="Textfeld 49"/>
          <p:cNvSpPr txBox="1"/>
          <p:nvPr/>
        </p:nvSpPr>
        <p:spPr>
          <a:xfrm>
            <a:off x="3259110" y="3338812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Create Meeting</a:t>
            </a:r>
            <a:endParaRPr lang="de-CH" sz="1200" dirty="0"/>
          </a:p>
        </p:txBody>
      </p:sp>
      <p:cxnSp>
        <p:nvCxnSpPr>
          <p:cNvPr id="52" name="Gerade Verbindung mit Pfeil 51"/>
          <p:cNvCxnSpPr/>
          <p:nvPr/>
        </p:nvCxnSpPr>
        <p:spPr>
          <a:xfrm flipH="1">
            <a:off x="3004554" y="3882149"/>
            <a:ext cx="175147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4836385" y="4551334"/>
            <a:ext cx="114755" cy="86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4" name="Gerade Verbindung 50"/>
          <p:cNvCxnSpPr/>
          <p:nvPr/>
        </p:nvCxnSpPr>
        <p:spPr>
          <a:xfrm>
            <a:off x="1399075" y="863339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5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1340024" y="1356725"/>
            <a:ext cx="139058" cy="4056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4067944" y="302390"/>
            <a:ext cx="1728192" cy="560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</a:t>
            </a:r>
            <a:r>
              <a:rPr lang="de-CH" dirty="0" smtClean="0"/>
              <a:t>: </a:t>
            </a:r>
            <a:r>
              <a:rPr lang="de-CH" dirty="0" smtClean="0"/>
              <a:t>Termine</a:t>
            </a:r>
            <a:endParaRPr lang="de-CH" dirty="0"/>
          </a:p>
        </p:txBody>
      </p:sp>
      <p:cxnSp>
        <p:nvCxnSpPr>
          <p:cNvPr id="19" name="Gerade Verbindung 18"/>
          <p:cNvCxnSpPr/>
          <p:nvPr/>
        </p:nvCxnSpPr>
        <p:spPr>
          <a:xfrm flipH="1">
            <a:off x="4874850" y="826493"/>
            <a:ext cx="13804" cy="56268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934905" y="1401044"/>
            <a:ext cx="118550" cy="229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/>
          <p:cNvSpPr/>
          <p:nvPr/>
        </p:nvSpPr>
        <p:spPr>
          <a:xfrm>
            <a:off x="6444208" y="302391"/>
            <a:ext cx="22016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TC</a:t>
            </a:r>
            <a:r>
              <a:rPr lang="de-CH" dirty="0" smtClean="0"/>
              <a:t>: </a:t>
            </a:r>
            <a:r>
              <a:rPr lang="de-CH" dirty="0" err="1" smtClean="0"/>
              <a:t>Timecheck</a:t>
            </a:r>
            <a:endParaRPr lang="de-CH" dirty="0"/>
          </a:p>
        </p:txBody>
      </p:sp>
      <p:cxnSp>
        <p:nvCxnSpPr>
          <p:cNvPr id="24" name="Gerade Verbindung 23"/>
          <p:cNvCxnSpPr>
            <a:stCxn id="23" idx="2"/>
          </p:cNvCxnSpPr>
          <p:nvPr/>
        </p:nvCxnSpPr>
        <p:spPr>
          <a:xfrm>
            <a:off x="7545019" y="806447"/>
            <a:ext cx="0" cy="56468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1491708" y="2737120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[Meeting </a:t>
            </a:r>
            <a:r>
              <a:rPr lang="de-CH" sz="1200" dirty="0" err="1" smtClean="0"/>
              <a:t>soon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7545017" y="653578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alert</a:t>
            </a:r>
            <a:endParaRPr lang="de-CH" sz="1200" dirty="0" smtClean="0"/>
          </a:p>
        </p:txBody>
      </p:sp>
      <p:sp>
        <p:nvSpPr>
          <p:cNvPr id="47" name="Rechteck 46"/>
          <p:cNvSpPr/>
          <p:nvPr/>
        </p:nvSpPr>
        <p:spPr>
          <a:xfrm>
            <a:off x="2137464" y="322437"/>
            <a:ext cx="166992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</a:t>
            </a:r>
            <a:r>
              <a:rPr lang="de-CH" dirty="0" smtClean="0"/>
              <a:t>: Kalender</a:t>
            </a:r>
            <a:endParaRPr lang="de-CH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3015297" y="1716766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010091" y="788961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>
            <a:off x="4847309" y="2004798"/>
            <a:ext cx="26050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84843" y="1491012"/>
            <a:ext cx="190706" cy="1665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5" name="Gerade Verbindung mit Pfeil 64"/>
          <p:cNvCxnSpPr/>
          <p:nvPr/>
        </p:nvCxnSpPr>
        <p:spPr>
          <a:xfrm flipH="1">
            <a:off x="4951140" y="2429887"/>
            <a:ext cx="2520280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7471420" y="1869422"/>
            <a:ext cx="147195" cy="69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3083114" y="2888710"/>
            <a:ext cx="175147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14" idx="3"/>
          </p:cNvCxnSpPr>
          <p:nvPr/>
        </p:nvCxnSpPr>
        <p:spPr>
          <a:xfrm flipH="1" flipV="1">
            <a:off x="1479082" y="3385115"/>
            <a:ext cx="1452701" cy="16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9" r="30512" b="16217"/>
          <a:stretch/>
        </p:blipFill>
        <p:spPr>
          <a:xfrm>
            <a:off x="1229144" y="306049"/>
            <a:ext cx="336864" cy="557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01401" y="-40914"/>
            <a:ext cx="8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Patient</a:t>
            </a:r>
            <a:endParaRPr lang="de-CH" dirty="0"/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3039870" y="5223421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1552681" y="4863205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</a:t>
            </a:r>
            <a:r>
              <a:rPr lang="de-CH" sz="1200" dirty="0" err="1" smtClean="0"/>
              <a:t>no</a:t>
            </a:r>
            <a:r>
              <a:rPr lang="de-CH" sz="1200" dirty="0" smtClean="0"/>
              <a:t> Meeting </a:t>
            </a:r>
            <a:r>
              <a:rPr lang="de-CH" sz="1200" dirty="0" err="1" smtClean="0"/>
              <a:t>soon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22" name="Rechteck 21"/>
          <p:cNvSpPr/>
          <p:nvPr/>
        </p:nvSpPr>
        <p:spPr>
          <a:xfrm>
            <a:off x="1185872" y="2621646"/>
            <a:ext cx="6770504" cy="2881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1185872" y="2621646"/>
            <a:ext cx="360039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alt</a:t>
            </a:r>
            <a:endParaRPr lang="de-CH" sz="800" dirty="0"/>
          </a:p>
        </p:txBody>
      </p:sp>
      <p:sp>
        <p:nvSpPr>
          <p:cNvPr id="56" name="Textfeld 55"/>
          <p:cNvSpPr txBox="1"/>
          <p:nvPr/>
        </p:nvSpPr>
        <p:spPr>
          <a:xfrm>
            <a:off x="3072555" y="1477513"/>
            <a:ext cx="1654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Meeting </a:t>
            </a:r>
            <a:r>
              <a:rPr lang="de-CH" sz="1200" dirty="0" err="1" smtClean="0"/>
              <a:t>soon</a:t>
            </a:r>
            <a:r>
              <a:rPr lang="de-CH" sz="1200" dirty="0" smtClean="0"/>
              <a:t>?(Pull)</a:t>
            </a:r>
            <a:endParaRPr lang="de-CH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386905" y="1336425"/>
            <a:ext cx="150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Meeting </a:t>
            </a:r>
            <a:r>
              <a:rPr lang="de-CH" sz="1200" dirty="0" err="1" smtClean="0"/>
              <a:t>soon</a:t>
            </a:r>
            <a:r>
              <a:rPr lang="de-CH" sz="1200" dirty="0" smtClean="0"/>
              <a:t>? </a:t>
            </a:r>
            <a:r>
              <a:rPr lang="de-CH" sz="1200" dirty="0" smtClean="0"/>
              <a:t>(</a:t>
            </a:r>
            <a:r>
              <a:rPr lang="de-CH" sz="1200" dirty="0"/>
              <a:t>Date, </a:t>
            </a:r>
            <a:r>
              <a:rPr lang="de-CH" sz="1200" dirty="0" smtClean="0"/>
              <a:t>Starttime, </a:t>
            </a:r>
            <a:r>
              <a:rPr lang="de-CH" sz="1200" dirty="0" err="1" smtClean="0"/>
              <a:t>actual</a:t>
            </a:r>
            <a:r>
              <a:rPr lang="de-CH" sz="1200" dirty="0" smtClean="0"/>
              <a:t> Time)</a:t>
            </a:r>
            <a:endParaRPr lang="de-CH" sz="1200" dirty="0"/>
          </a:p>
        </p:txBody>
      </p:sp>
      <p:sp>
        <p:nvSpPr>
          <p:cNvPr id="58" name="Textfeld 57"/>
          <p:cNvSpPr txBox="1"/>
          <p:nvPr/>
        </p:nvSpPr>
        <p:spPr>
          <a:xfrm>
            <a:off x="5364088" y="2094582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Response</a:t>
            </a:r>
            <a:endParaRPr lang="de-CH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3147435" y="2598620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Meeting </a:t>
            </a:r>
            <a:r>
              <a:rPr lang="de-CH" sz="1200" dirty="0" err="1" smtClean="0"/>
              <a:t>soon</a:t>
            </a:r>
            <a:endParaRPr lang="de-CH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3244342" y="4930160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No</a:t>
            </a:r>
            <a:r>
              <a:rPr lang="de-CH" sz="1200" dirty="0" smtClean="0"/>
              <a:t> Meeting () </a:t>
            </a:r>
            <a:endParaRPr lang="de-CH" sz="1200" dirty="0"/>
          </a:p>
        </p:txBody>
      </p:sp>
      <p:cxnSp>
        <p:nvCxnSpPr>
          <p:cNvPr id="32" name="Gerade Verbindung 31"/>
          <p:cNvCxnSpPr/>
          <p:nvPr/>
        </p:nvCxnSpPr>
        <p:spPr>
          <a:xfrm>
            <a:off x="1379395" y="4529087"/>
            <a:ext cx="6433755" cy="125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582910" y="3393166"/>
            <a:ext cx="131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Alert(</a:t>
            </a:r>
            <a:r>
              <a:rPr lang="de-CH" sz="1200" dirty="0" err="1" smtClean="0"/>
              <a:t>content</a:t>
            </a:r>
            <a:r>
              <a:rPr lang="de-CH" sz="1200" dirty="0" smtClean="0"/>
              <a:t>, time)</a:t>
            </a:r>
            <a:endParaRPr lang="de-CH" sz="1200" dirty="0"/>
          </a:p>
        </p:txBody>
      </p:sp>
      <p:sp>
        <p:nvSpPr>
          <p:cNvPr id="53" name="Rechteck 52"/>
          <p:cNvSpPr/>
          <p:nvPr/>
        </p:nvSpPr>
        <p:spPr>
          <a:xfrm>
            <a:off x="4836385" y="4551334"/>
            <a:ext cx="114755" cy="86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4" name="Gerade Verbindung 50"/>
          <p:cNvCxnSpPr/>
          <p:nvPr/>
        </p:nvCxnSpPr>
        <p:spPr>
          <a:xfrm>
            <a:off x="1399075" y="863339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Bildschirmpräsentation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Melisa Zoronjic</dc:creator>
  <cp:lastModifiedBy>Philipp</cp:lastModifiedBy>
  <cp:revision>21</cp:revision>
  <dcterms:created xsi:type="dcterms:W3CDTF">2014-11-01T15:43:14Z</dcterms:created>
  <dcterms:modified xsi:type="dcterms:W3CDTF">2015-10-26T08:37:36Z</dcterms:modified>
</cp:coreProperties>
</file>