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1"/>
  </p:notesMasterIdLst>
  <p:handoutMasterIdLst>
    <p:handoutMasterId r:id="rId22"/>
  </p:handoutMasterIdLst>
  <p:sldIdLst>
    <p:sldId id="259" r:id="rId5"/>
    <p:sldId id="303" r:id="rId6"/>
    <p:sldId id="263" r:id="rId7"/>
    <p:sldId id="270" r:id="rId8"/>
    <p:sldId id="304" r:id="rId9"/>
    <p:sldId id="307" r:id="rId10"/>
    <p:sldId id="305" r:id="rId11"/>
    <p:sldId id="306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299" r:id="rId20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31" autoAdjust="0"/>
    <p:restoredTop sz="70653" autoAdjust="0"/>
  </p:normalViewPr>
  <p:slideViewPr>
    <p:cSldViewPr snapToGrid="0" snapToObjects="1" showGuides="1">
      <p:cViewPr varScale="1">
        <p:scale>
          <a:sx n="58" d="100"/>
          <a:sy n="58" d="100"/>
        </p:scale>
        <p:origin x="154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Infopage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Ändern,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smtClean="0"/>
              <a:t>Medikament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Hinzufügen,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Medikamenten</a:t>
            </a:r>
            <a:r>
              <a:rPr lang="de-CH" baseline="0" dirty="0" err="1" smtClean="0"/>
              <a:t>Liste</a:t>
            </a:r>
            <a:endParaRPr lang="de-CH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smtClean="0"/>
              <a:t>State wechseln</a:t>
            </a:r>
            <a:endParaRPr lang="de-CH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428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22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60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268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61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1186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255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937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21.01.2016, Team rot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Medizininformatik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1" y="1833480"/>
            <a:ext cx="2336714" cy="25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Einflussfaktoren</a:t>
            </a:r>
          </a:p>
          <a:p>
            <a:pPr lvl="1"/>
            <a:r>
              <a:rPr lang="de-CH" dirty="0" smtClean="0"/>
              <a:t>Fehlende Erfahrung</a:t>
            </a:r>
            <a:endParaRPr lang="de-CH" dirty="0"/>
          </a:p>
          <a:p>
            <a:pPr lvl="1"/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Grundlage des Projekts</a:t>
            </a:r>
          </a:p>
          <a:p>
            <a:pPr lvl="1"/>
            <a:r>
              <a:rPr lang="de-CH" dirty="0" smtClean="0"/>
              <a:t>Alle Faktoren berücksichtigen</a:t>
            </a:r>
          </a:p>
          <a:p>
            <a:pPr lvl="2"/>
            <a:r>
              <a:rPr lang="de-CH" dirty="0" smtClean="0"/>
              <a:t>Richtlinien</a:t>
            </a:r>
          </a:p>
          <a:p>
            <a:pPr lvl="2"/>
            <a:r>
              <a:rPr lang="de-CH" dirty="0" smtClean="0"/>
              <a:t>Kundenanforderungen</a:t>
            </a:r>
          </a:p>
          <a:p>
            <a:pPr lvl="2"/>
            <a:r>
              <a:rPr lang="de-CH" dirty="0" smtClean="0"/>
              <a:t>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err="1" smtClean="0"/>
              <a:t>Requirements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3151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2"/>
            <a:r>
              <a:rPr lang="de-CH" dirty="0" smtClean="0"/>
              <a:t>Wichtige Punkte vergessen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r>
              <a:rPr lang="de-CH" dirty="0" smtClean="0"/>
              <a:t>Anbindung an </a:t>
            </a:r>
            <a:r>
              <a:rPr lang="de-CH" dirty="0" err="1" smtClean="0"/>
              <a:t>Vaadin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Ressourcen abklären</a:t>
            </a:r>
          </a:p>
          <a:p>
            <a:pPr lvl="1"/>
            <a:r>
              <a:rPr lang="de-CH" dirty="0" smtClean="0"/>
              <a:t>Externe Frameworks sind gut aber…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Design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0588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Arbeitsaufteilung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Aufwand schätzen</a:t>
            </a:r>
          </a:p>
          <a:p>
            <a:pPr lvl="1"/>
            <a:r>
              <a:rPr lang="de-CH" dirty="0" smtClean="0"/>
              <a:t>Machbarkeit einschätzen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Umgang mit Ressourcen</a:t>
            </a:r>
          </a:p>
          <a:p>
            <a:pPr lvl="1"/>
            <a:r>
              <a:rPr lang="de-CH" dirty="0" smtClean="0"/>
              <a:t>Teamarbeit</a:t>
            </a:r>
          </a:p>
          <a:p>
            <a:pPr lvl="1"/>
            <a:r>
              <a:rPr lang="de-CH" dirty="0" err="1" smtClean="0"/>
              <a:t>Scrum</a:t>
            </a:r>
            <a:r>
              <a:rPr lang="de-CH" dirty="0" smtClean="0"/>
              <a:t>-Vorgehensweise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Implementation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52352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Master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Unterschiedliche Fähigkeiten des Teams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Prioritäten setzen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0579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Member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wichtig für</a:t>
            </a:r>
          </a:p>
          <a:p>
            <a:pPr lvl="2"/>
            <a:r>
              <a:rPr lang="de-CH" dirty="0" smtClean="0"/>
              <a:t>Arbeitsaufteilung</a:t>
            </a:r>
          </a:p>
          <a:p>
            <a:pPr lvl="2"/>
            <a:r>
              <a:rPr lang="de-CH" dirty="0" smtClean="0"/>
              <a:t>Fortschritt</a:t>
            </a:r>
          </a:p>
          <a:p>
            <a:pPr lvl="2"/>
            <a:r>
              <a:rPr lang="de-CH" dirty="0" smtClean="0"/>
              <a:t>Lösungssuche</a:t>
            </a:r>
          </a:p>
          <a:p>
            <a:pPr lvl="1"/>
            <a:r>
              <a:rPr lang="de-CH" dirty="0" smtClean="0"/>
              <a:t>Dokumente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date</a:t>
            </a:r>
            <a:r>
              <a:rPr lang="de-CH" dirty="0" smtClean="0"/>
              <a:t> halten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123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You</a:t>
            </a:r>
            <a:r>
              <a:rPr lang="de-DE" b="1" dirty="0" smtClean="0"/>
              <a:t>,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team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course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pPr lvl="1"/>
            <a:r>
              <a:rPr lang="de-CH" dirty="0"/>
              <a:t>Eigenverantwortung </a:t>
            </a:r>
            <a:r>
              <a:rPr lang="de-CH" dirty="0" smtClean="0"/>
              <a:t>für das gesamte Projekt</a:t>
            </a:r>
          </a:p>
          <a:p>
            <a:pPr lvl="1"/>
            <a:r>
              <a:rPr lang="de-CH" dirty="0" smtClean="0"/>
              <a:t>Unbekanntes Framework</a:t>
            </a:r>
          </a:p>
          <a:p>
            <a:pPr lvl="1"/>
            <a:r>
              <a:rPr lang="de-CH" dirty="0" smtClean="0"/>
              <a:t>Umsetzung Theorie – Praxis</a:t>
            </a:r>
          </a:p>
          <a:p>
            <a:pPr lvl="2"/>
            <a:r>
              <a:rPr lang="de-CH" dirty="0" smtClean="0"/>
              <a:t>Klassendiagram</a:t>
            </a:r>
          </a:p>
          <a:p>
            <a:pPr lvl="2"/>
            <a:r>
              <a:rPr lang="de-CH" dirty="0" smtClean="0"/>
              <a:t>Medikamentenübersicht</a:t>
            </a:r>
          </a:p>
          <a:p>
            <a:pPr lvl="1"/>
            <a:r>
              <a:rPr lang="de-CH" dirty="0" smtClean="0"/>
              <a:t>Semesterplanung</a:t>
            </a:r>
          </a:p>
          <a:p>
            <a:pPr lvl="2"/>
            <a:r>
              <a:rPr lang="de-CH" dirty="0" smtClean="0"/>
              <a:t>Aufteilung Theorie – Projektarbeit</a:t>
            </a:r>
          </a:p>
          <a:p>
            <a:pPr lvl="1"/>
            <a:r>
              <a:rPr lang="de-CH" dirty="0" smtClean="0"/>
              <a:t>Teamarbeit schwierig wenn Personen abwesend</a:t>
            </a:r>
          </a:p>
        </p:txBody>
      </p:sp>
    </p:spTree>
    <p:extLst>
      <p:ext uri="{BB962C8B-B14F-4D97-AF65-F5344CB8AC3E}">
        <p14:creationId xmlns:p14="http://schemas.microsoft.com/office/powerpoint/2010/main" val="343807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Live Demo</a:t>
            </a:r>
            <a:endParaRPr lang="de-CH" sz="2000" dirty="0"/>
          </a:p>
          <a:p>
            <a:r>
              <a:rPr lang="de-CH" sz="2000" dirty="0" smtClean="0"/>
              <a:t>Persönliche Beiträge</a:t>
            </a:r>
          </a:p>
          <a:p>
            <a:r>
              <a:rPr lang="de-CH" sz="2000" dirty="0" smtClean="0"/>
              <a:t>Gewonnene Erkenntnisse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>
                <a:hlinkClick r:id="rId3"/>
              </a:rPr>
              <a:t>Live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LoginValidator</a:t>
            </a:r>
            <a:endParaRPr lang="de-CH" dirty="0" smtClean="0"/>
          </a:p>
          <a:p>
            <a:r>
              <a:rPr lang="de-CH" dirty="0" err="1" smtClean="0"/>
              <a:t>Infopage</a:t>
            </a:r>
            <a:endParaRPr lang="de-CH" dirty="0" smtClean="0"/>
          </a:p>
          <a:p>
            <a:r>
              <a:rPr lang="de-CH" dirty="0" err="1" smtClean="0"/>
              <a:t>MedicamentList</a:t>
            </a:r>
            <a:endParaRPr lang="de-CH" dirty="0" smtClean="0"/>
          </a:p>
          <a:p>
            <a:r>
              <a:rPr lang="de-CH" dirty="0" err="1" smtClean="0"/>
              <a:t>MedicamentManager</a:t>
            </a:r>
            <a:endParaRPr lang="de-CH" dirty="0"/>
          </a:p>
          <a:p>
            <a:r>
              <a:rPr lang="de-CH" dirty="0" err="1" smtClean="0"/>
              <a:t>UserManager</a:t>
            </a:r>
            <a:endParaRPr lang="de-CH" dirty="0" smtClean="0"/>
          </a:p>
          <a:p>
            <a:r>
              <a:rPr lang="de-CH" dirty="0" smtClean="0"/>
              <a:t>Einbindung </a:t>
            </a:r>
            <a:r>
              <a:rPr lang="de-CH" smtClean="0"/>
              <a:t>in GUI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76153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Remove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GUI </a:t>
            </a:r>
            <a:r>
              <a:rPr lang="de-CH" dirty="0" err="1" smtClean="0"/>
              <a:t>MedicationListView</a:t>
            </a:r>
            <a:endParaRPr lang="de-CH" dirty="0"/>
          </a:p>
          <a:p>
            <a:r>
              <a:rPr lang="de-CH" dirty="0" smtClean="0"/>
              <a:t>Medicament.java</a:t>
            </a:r>
          </a:p>
          <a:p>
            <a:r>
              <a:rPr lang="de-CH" dirty="0" smtClean="0"/>
              <a:t>Person.java</a:t>
            </a:r>
          </a:p>
          <a:p>
            <a:pPr lvl="1"/>
            <a:r>
              <a:rPr lang="de-CH" dirty="0" smtClean="0"/>
              <a:t>Patient.java</a:t>
            </a:r>
          </a:p>
          <a:p>
            <a:pPr lvl="1"/>
            <a:r>
              <a:rPr lang="de-CH" dirty="0" smtClean="0"/>
              <a:t>FamilyMember.java</a:t>
            </a:r>
          </a:p>
          <a:p>
            <a:pPr lvl="1"/>
            <a:r>
              <a:rPr lang="de-CH" dirty="0" smtClean="0"/>
              <a:t>Doctor.java</a:t>
            </a:r>
          </a:p>
          <a:p>
            <a:r>
              <a:rPr lang="de-CH" dirty="0" smtClean="0"/>
              <a:t>Random GIF-Button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565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73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282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Unklarheiten Theorie-Praxis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Keine Vorstellung für Umsetzungsmöglichkeiten</a:t>
            </a:r>
          </a:p>
          <a:p>
            <a:endParaRPr lang="de-CH" dirty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Konsumentensicht</a:t>
            </a:r>
          </a:p>
          <a:p>
            <a:pPr lvl="1"/>
            <a:r>
              <a:rPr lang="de-CH" dirty="0" smtClean="0"/>
              <a:t>Viele Ideen entwickeln</a:t>
            </a:r>
          </a:p>
          <a:p>
            <a:pPr lvl="1"/>
            <a:r>
              <a:rPr lang="de-CH" dirty="0" smtClean="0"/>
              <a:t>Noch nicht an Umsetzung denken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Storyboard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221129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231</Words>
  <Application>Microsoft Office PowerPoint</Application>
  <PresentationFormat>Bildschirmpräsentation (4:3)</PresentationFormat>
  <Paragraphs>122</Paragraphs>
  <Slides>16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Lucida Grande</vt:lpstr>
      <vt:lpstr>Lucida Sans</vt:lpstr>
      <vt:lpstr>Lucida Sans Unicode</vt:lpstr>
      <vt:lpstr>MS PGothic</vt:lpstr>
      <vt:lpstr>MS PGothic</vt:lpstr>
      <vt:lpstr>BFH_PPT_Vorlage</vt:lpstr>
      <vt:lpstr>Task 14</vt:lpstr>
      <vt:lpstr>Agenda</vt:lpstr>
      <vt:lpstr>Live Demo</vt:lpstr>
      <vt:lpstr>Persönliche Beiträge</vt:lpstr>
      <vt:lpstr>Persönliche Beiträge</vt:lpstr>
      <vt:lpstr>Persönliche Beiträge</vt:lpstr>
      <vt:lpstr>Persönliche Beiträge</vt:lpstr>
      <vt:lpstr>Persönliche Beiträge</vt:lpstr>
      <vt:lpstr>Prozess  Storyboard</vt:lpstr>
      <vt:lpstr>Prozess  Requirements</vt:lpstr>
      <vt:lpstr>Prozess  Design</vt:lpstr>
      <vt:lpstr>Prozess  Implementation</vt:lpstr>
      <vt:lpstr>Scrum Master</vt:lpstr>
      <vt:lpstr>Scrum Member</vt:lpstr>
      <vt:lpstr>You, your team and the course</vt:lpstr>
      <vt:lpstr>Herzlichen Dank!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Kaspar Schmocker</cp:lastModifiedBy>
  <cp:revision>46</cp:revision>
  <cp:lastPrinted>2013-06-13T15:31:11Z</cp:lastPrinted>
  <dcterms:created xsi:type="dcterms:W3CDTF">2013-06-07T09:55:15Z</dcterms:created>
  <dcterms:modified xsi:type="dcterms:W3CDTF">2016-01-20T13:28:41Z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