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3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4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71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5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1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52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5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1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448-4020-4154-96C5-32359420A77A}" type="datetimeFigureOut">
              <a:rPr lang="de-CH" smtClean="0"/>
              <a:t>30.10.2015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1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399075" y="863339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340024" y="1356725"/>
            <a:ext cx="144016" cy="5096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477512"/>
            <a:ext cx="97649" cy="393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New Meeting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561454" y="2964394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OK]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Information update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2986074" y="841144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4" y="1708885"/>
            <a:ext cx="182117" cy="354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32554" y="3136453"/>
            <a:ext cx="180203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060414" y="3596489"/>
            <a:ext cx="1724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2554" y="5249447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561454" y="4541612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924943"/>
            <a:ext cx="6770504" cy="2692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92642" y="2924944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477513"/>
            <a:ext cx="165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New Meeting (Date, Starttime, </a:t>
            </a:r>
            <a:r>
              <a:rPr lang="de-CH" sz="1200" dirty="0" err="1" smtClean="0"/>
              <a:t>Endtime</a:t>
            </a:r>
            <a:r>
              <a:rPr lang="de-CH" sz="1200" dirty="0" smtClean="0"/>
              <a:t>, </a:t>
            </a:r>
            <a:r>
              <a:rPr lang="de-CH" sz="1200" dirty="0" err="1" smtClean="0"/>
              <a:t>content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436096" y="2177324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Verificate</a:t>
            </a:r>
            <a:r>
              <a:rPr lang="de-CH" sz="1200" dirty="0" smtClean="0"/>
              <a:t> (</a:t>
            </a:r>
            <a:r>
              <a:rPr lang="de-CH" sz="1200" dirty="0"/>
              <a:t>Date, Starttime, </a:t>
            </a:r>
            <a:r>
              <a:rPr lang="de-CH" sz="1200" dirty="0" err="1"/>
              <a:t>Endtime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92494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OK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72448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>
            <a:off x="1185872" y="4529087"/>
            <a:ext cx="6770504" cy="125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268505" y="4111283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endParaRPr lang="de-CH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259110" y="3586555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Create Meeting</a:t>
            </a:r>
            <a:endParaRPr lang="de-CH" sz="12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3004554" y="4129892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893762" y="2204864"/>
            <a:ext cx="182122" cy="4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winkelte Verbindung 25"/>
          <p:cNvCxnSpPr>
            <a:endCxn id="35" idx="3"/>
          </p:cNvCxnSpPr>
          <p:nvPr/>
        </p:nvCxnSpPr>
        <p:spPr>
          <a:xfrm rot="16200000" flipH="1">
            <a:off x="4745970" y="2083676"/>
            <a:ext cx="568767" cy="91061"/>
          </a:xfrm>
          <a:prstGeom prst="bentConnector4">
            <a:avLst>
              <a:gd name="adj1" fmla="val 31651"/>
              <a:gd name="adj2" fmla="val 35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3048817" y="2780928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268505" y="2483818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verification</a:t>
            </a:r>
            <a:endParaRPr lang="de-CH" sz="1200" dirty="0"/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1484040" y="5373216"/>
            <a:ext cx="140747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554560" y="515719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273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399075" y="834724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340025" y="980727"/>
            <a:ext cx="99128" cy="55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268760"/>
            <a:ext cx="11855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Textfeld 44"/>
          <p:cNvSpPr txBox="1"/>
          <p:nvPr/>
        </p:nvSpPr>
        <p:spPr>
          <a:xfrm>
            <a:off x="6156176" y="2632679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</a:t>
            </a:r>
            <a:endParaRPr lang="de-CH" sz="1200" dirty="0" smtClean="0"/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556792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010091" y="788961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3" y="1545758"/>
            <a:ext cx="147197" cy="367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Rechteck 65"/>
          <p:cNvSpPr/>
          <p:nvPr/>
        </p:nvSpPr>
        <p:spPr>
          <a:xfrm>
            <a:off x="4860032" y="2132856"/>
            <a:ext cx="142983" cy="41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83114" y="2888710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H="1" flipV="1">
            <a:off x="1439153" y="3393166"/>
            <a:ext cx="1492632" cy="8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9870" y="5223421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12160" y="4437112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no</a:t>
            </a:r>
            <a:r>
              <a:rPr lang="de-CH" sz="1200" dirty="0" smtClean="0"/>
              <a:t> 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621646"/>
            <a:ext cx="6122432" cy="2881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268760"/>
            <a:ext cx="1654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?(Pull)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364088" y="1625529"/>
            <a:ext cx="15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? (</a:t>
            </a:r>
            <a:r>
              <a:rPr lang="de-CH" sz="1200" dirty="0"/>
              <a:t>Date, </a:t>
            </a:r>
            <a:r>
              <a:rPr lang="de-CH" sz="1200" dirty="0" smtClean="0"/>
              <a:t>Starttime, </a:t>
            </a:r>
            <a:r>
              <a:rPr lang="de-CH" sz="1200" dirty="0" err="1" smtClean="0"/>
              <a:t>actual</a:t>
            </a:r>
            <a:r>
              <a:rPr lang="de-CH" sz="1200" dirty="0" smtClean="0"/>
              <a:t> Time)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59862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3016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No</a:t>
            </a:r>
            <a:r>
              <a:rPr lang="de-CH" sz="1200" dirty="0" smtClean="0"/>
              <a:t> Meeting ()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1185872" y="4437112"/>
            <a:ext cx="6122432" cy="15986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582910" y="3393166"/>
            <a:ext cx="131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Alert(</a:t>
            </a:r>
            <a:r>
              <a:rPr lang="de-CH" sz="1200" dirty="0" err="1" smtClean="0"/>
              <a:t>content</a:t>
            </a:r>
            <a:r>
              <a:rPr lang="de-CH" sz="1200" dirty="0" smtClean="0"/>
              <a:t>, time)</a:t>
            </a:r>
            <a:endParaRPr lang="de-CH" sz="1200" dirty="0"/>
          </a:p>
        </p:txBody>
      </p:sp>
      <p:cxnSp>
        <p:nvCxnSpPr>
          <p:cNvPr id="29" name="Gewinkelte Verbindung 28"/>
          <p:cNvCxnSpPr/>
          <p:nvPr/>
        </p:nvCxnSpPr>
        <p:spPr>
          <a:xfrm rot="16200000" flipH="1">
            <a:off x="4693187" y="1802942"/>
            <a:ext cx="568767" cy="91061"/>
          </a:xfrm>
          <a:prstGeom prst="bentConnector4">
            <a:avLst>
              <a:gd name="adj1" fmla="val 31651"/>
              <a:gd name="adj2" fmla="val 35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Melisa Zoronjic</dc:creator>
  <cp:lastModifiedBy>Maurice Zysset</cp:lastModifiedBy>
  <cp:revision>27</cp:revision>
  <dcterms:created xsi:type="dcterms:W3CDTF">2014-11-01T15:43:14Z</dcterms:created>
  <dcterms:modified xsi:type="dcterms:W3CDTF">2015-10-30T11:20:24Z</dcterms:modified>
</cp:coreProperties>
</file>