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5127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3" r:id="rId6"/>
    <p:sldId id="271" r:id="rId7"/>
    <p:sldId id="272" r:id="rId8"/>
    <p:sldId id="306" r:id="rId9"/>
    <p:sldId id="304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31" autoAdjust="0"/>
    <p:restoredTop sz="70653" autoAdjust="0"/>
  </p:normalViewPr>
  <p:slideViewPr>
    <p:cSldViewPr snapToGrid="0" snapToObjects="1" showGuides="1">
      <p:cViewPr varScale="1">
        <p:scale>
          <a:sx n="49" d="100"/>
          <a:sy n="49" d="100"/>
        </p:scale>
        <p:origin x="-6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dirty="0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6432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Unser System kann..</a:t>
            </a:r>
          </a:p>
          <a:p>
            <a:endParaRPr lang="de-CH" dirty="0" smtClean="0"/>
          </a:p>
          <a:p>
            <a:r>
              <a:rPr lang="de-CH" dirty="0" smtClean="0"/>
              <a:t>Verwaltung</a:t>
            </a:r>
            <a:r>
              <a:rPr lang="de-CH" baseline="0" dirty="0" smtClean="0"/>
              <a:t> der </a:t>
            </a:r>
            <a:r>
              <a:rPr lang="de-CH" baseline="0" dirty="0" err="1" smtClean="0"/>
              <a:t>Behandlungs</a:t>
            </a:r>
            <a:r>
              <a:rPr lang="de-CH" baseline="0" dirty="0" smtClean="0"/>
              <a:t> Daten von Patienten mit </a:t>
            </a:r>
            <a:r>
              <a:rPr lang="de-DE" dirty="0" smtClean="0"/>
              <a:t>psychischen Problemen</a:t>
            </a:r>
          </a:p>
          <a:p>
            <a:endParaRPr lang="de-CH" dirty="0" smtClean="0"/>
          </a:p>
          <a:p>
            <a:r>
              <a:rPr lang="de-CH" dirty="0" smtClean="0"/>
              <a:t>Bietet dem Medizinischen Personal Zeitpläne/</a:t>
            </a:r>
            <a:r>
              <a:rPr lang="de-CH" dirty="0" err="1" smtClean="0"/>
              <a:t>übersichten</a:t>
            </a:r>
            <a:r>
              <a:rPr lang="de-CH" baseline="0" dirty="0" smtClean="0"/>
              <a:t> von Termin- &amp; Behandlungsplänen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Erleichtert die Behandlung der Patienten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Generiert Management Informationen welche helfen Lokale und Regierungsziele zu analysieren und </a:t>
            </a:r>
            <a:r>
              <a:rPr lang="de-CH" baseline="0" dirty="0" err="1" smtClean="0"/>
              <a:t>durchuführen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Bietet Doktoren </a:t>
            </a:r>
            <a:r>
              <a:rPr lang="de-CH" baseline="0" dirty="0" err="1" smtClean="0"/>
              <a:t>detailiertes</a:t>
            </a:r>
            <a:r>
              <a:rPr lang="de-CH" baseline="0" dirty="0" smtClean="0"/>
              <a:t> Wissen über die Probleme des Patienten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Tauscht Daten zwischen verschiedenen Kliniken aus.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908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89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Task01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28.09.2015, </a:t>
            </a:r>
            <a:r>
              <a:rPr lang="de-CH" b="1" dirty="0" err="1" smtClean="0"/>
              <a:t>Schmocker</a:t>
            </a:r>
            <a:r>
              <a:rPr lang="de-CH" b="1" dirty="0" smtClean="0"/>
              <a:t>, Schmied, </a:t>
            </a:r>
            <a:r>
              <a:rPr lang="de-CH" b="1" dirty="0" err="1" smtClean="0"/>
              <a:t>Noser</a:t>
            </a:r>
            <a:r>
              <a:rPr lang="de-CH" b="1" dirty="0" smtClean="0"/>
              <a:t>, Tschanz, </a:t>
            </a:r>
            <a:r>
              <a:rPr lang="de-CH" b="1" dirty="0" err="1" smtClean="0"/>
              <a:t>Zysset</a:t>
            </a:r>
            <a:r>
              <a:rPr lang="de-CH" b="1" dirty="0" smtClean="0"/>
              <a:t>, Iseli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1513334" y="1202923"/>
            <a:ext cx="7010142" cy="4799940"/>
          </a:xfrm>
        </p:spPr>
        <p:txBody>
          <a:bodyPr>
            <a:normAutofit/>
          </a:bodyPr>
          <a:lstStyle/>
          <a:p>
            <a:r>
              <a:rPr lang="de-CH" sz="2000" dirty="0"/>
              <a:t>T</a:t>
            </a:r>
            <a:r>
              <a:rPr lang="de-CH" sz="2000" dirty="0" smtClean="0"/>
              <a:t>arget Users </a:t>
            </a:r>
            <a:endParaRPr lang="de-CH" sz="2000" dirty="0"/>
          </a:p>
          <a:p>
            <a:r>
              <a:rPr lang="en-US" sz="2000" dirty="0"/>
              <a:t>K</a:t>
            </a:r>
            <a:r>
              <a:rPr lang="en-US" sz="2000" dirty="0" smtClean="0"/>
              <a:t>ey </a:t>
            </a:r>
            <a:r>
              <a:rPr lang="en-US" sz="2000" dirty="0"/>
              <a:t>features (from users' perspective) </a:t>
            </a:r>
            <a:endParaRPr lang="en-US" sz="2000" dirty="0" smtClean="0"/>
          </a:p>
          <a:p>
            <a:r>
              <a:rPr lang="de-CH" sz="2000" dirty="0"/>
              <a:t>C</a:t>
            </a:r>
            <a:r>
              <a:rPr lang="de-CH" sz="2000" dirty="0" smtClean="0"/>
              <a:t>ritical </a:t>
            </a:r>
            <a:r>
              <a:rPr lang="de-CH" sz="2000" dirty="0"/>
              <a:t>success factors </a:t>
            </a:r>
          </a:p>
          <a:p>
            <a:pPr marL="180612" lvl="2" indent="0">
              <a:buNone/>
            </a:pPr>
            <a:endParaRPr lang="de-CH" sz="20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Content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de-CH" dirty="0" smtClean="0"/>
              <a:t>Doctors</a:t>
            </a:r>
            <a:endParaRPr lang="de-CH" dirty="0"/>
          </a:p>
          <a:p>
            <a:pPr lvl="0"/>
            <a:r>
              <a:rPr lang="de-CH" dirty="0" smtClean="0"/>
              <a:t>Nurses</a:t>
            </a:r>
            <a:endParaRPr lang="de-CH" dirty="0"/>
          </a:p>
          <a:p>
            <a:pPr lvl="0"/>
            <a:r>
              <a:rPr lang="de-CH" dirty="0"/>
              <a:t>Health Service Manager</a:t>
            </a:r>
          </a:p>
          <a:p>
            <a:pPr lvl="0"/>
            <a:r>
              <a:rPr lang="de-CH" dirty="0"/>
              <a:t>Health visitors</a:t>
            </a:r>
          </a:p>
          <a:p>
            <a:pPr lvl="0"/>
            <a:r>
              <a:rPr lang="de-CH" dirty="0" smtClean="0"/>
              <a:t>Receptionist</a:t>
            </a:r>
            <a:endParaRPr lang="de-CH" dirty="0"/>
          </a:p>
          <a:p>
            <a:pPr marL="0" lvl="0" indent="0">
              <a:buNone/>
            </a:pPr>
            <a:endParaRPr lang="de-CH" dirty="0"/>
          </a:p>
          <a:p>
            <a:pPr marL="0" lvl="0" indent="0">
              <a:buNone/>
            </a:pPr>
            <a:r>
              <a:rPr lang="de-CH" dirty="0" smtClean="0"/>
              <a:t>Management</a:t>
            </a:r>
            <a:endParaRPr lang="de-CH" dirty="0"/>
          </a:p>
          <a:p>
            <a:pPr lvl="0"/>
            <a:r>
              <a:rPr lang="de-CH" dirty="0"/>
              <a:t>Hospital management 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Target Users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207" y="3728172"/>
            <a:ext cx="3315716" cy="19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4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 smtClean="0"/>
              <a:t>...</a:t>
            </a:r>
          </a:p>
          <a:p>
            <a:pPr marL="0" indent="0">
              <a:buNone/>
            </a:pPr>
            <a:endParaRPr lang="de-CH" dirty="0"/>
          </a:p>
          <a:p>
            <a:pPr lvl="0"/>
            <a:r>
              <a:rPr lang="de-CH" dirty="0"/>
              <a:t>manage </a:t>
            </a:r>
            <a:r>
              <a:rPr lang="de-CH" dirty="0" err="1"/>
              <a:t>the</a:t>
            </a:r>
            <a:r>
              <a:rPr lang="de-CH" dirty="0"/>
              <a:t> care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mental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  <a:p>
            <a:pPr lvl="0"/>
            <a:r>
              <a:rPr lang="fr-CH" dirty="0" err="1"/>
              <a:t>provide</a:t>
            </a:r>
            <a:r>
              <a:rPr lang="fr-CH" dirty="0"/>
              <a:t> </a:t>
            </a:r>
            <a:r>
              <a:rPr lang="fr-CH" dirty="0" err="1"/>
              <a:t>medical</a:t>
            </a:r>
            <a:r>
              <a:rPr lang="fr-CH" dirty="0"/>
              <a:t> staff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timely</a:t>
            </a:r>
            <a:r>
              <a:rPr lang="fr-CH" dirty="0"/>
              <a:t> </a:t>
            </a:r>
            <a:r>
              <a:rPr lang="fr-CH" dirty="0" smtClean="0"/>
              <a:t>information</a:t>
            </a:r>
          </a:p>
          <a:p>
            <a:pPr lvl="0"/>
            <a:r>
              <a:rPr lang="fr-CH" dirty="0" err="1" smtClean="0"/>
              <a:t>facilitate</a:t>
            </a:r>
            <a:r>
              <a:rPr lang="fr-CH" dirty="0" smtClean="0"/>
              <a:t> </a:t>
            </a:r>
            <a:r>
              <a:rPr lang="fr-CH" dirty="0" err="1"/>
              <a:t>treatment</a:t>
            </a:r>
            <a:r>
              <a:rPr lang="fr-CH" dirty="0"/>
              <a:t> of </a:t>
            </a:r>
            <a:r>
              <a:rPr lang="fr-CH" dirty="0" smtClean="0"/>
              <a:t>patients</a:t>
            </a:r>
          </a:p>
          <a:p>
            <a:pPr lvl="0"/>
            <a:r>
              <a:rPr lang="en-US" dirty="0" smtClean="0"/>
              <a:t>generate </a:t>
            </a:r>
            <a:r>
              <a:rPr lang="en-US" dirty="0"/>
              <a:t>management information that allows </a:t>
            </a:r>
            <a:r>
              <a:rPr lang="en-US" dirty="0" smtClean="0"/>
              <a:t>to dissect local </a:t>
            </a:r>
            <a:r>
              <a:rPr lang="en-US" dirty="0"/>
              <a:t>and government targets </a:t>
            </a:r>
            <a:endParaRPr lang="de-CH" dirty="0"/>
          </a:p>
          <a:p>
            <a:pPr lvl="0"/>
            <a:r>
              <a:rPr lang="de-CH" dirty="0" err="1"/>
              <a:t>p</a:t>
            </a:r>
            <a:r>
              <a:rPr lang="de-CH" dirty="0" err="1" smtClean="0"/>
              <a:t>rovide</a:t>
            </a:r>
            <a:r>
              <a:rPr lang="de-CH" dirty="0" smtClean="0"/>
              <a:t> </a:t>
            </a:r>
            <a:r>
              <a:rPr lang="de-CH" dirty="0" err="1" smtClean="0"/>
              <a:t>doctor</a:t>
            </a:r>
            <a:r>
              <a:rPr lang="de-CH" dirty="0" smtClean="0"/>
              <a:t> </a:t>
            </a:r>
            <a:r>
              <a:rPr lang="de-CH" dirty="0" err="1"/>
              <a:t>detailed</a:t>
            </a:r>
            <a:r>
              <a:rPr lang="de-CH" dirty="0"/>
              <a:t> </a:t>
            </a:r>
            <a:r>
              <a:rPr lang="de-CH" dirty="0" err="1"/>
              <a:t>knowledge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  <a:p>
            <a:pPr lvl="0"/>
            <a:r>
              <a:rPr lang="de-CH" dirty="0" err="1"/>
              <a:t>exchange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different </a:t>
            </a:r>
            <a:r>
              <a:rPr lang="de-DE" dirty="0" err="1" smtClean="0"/>
              <a:t>institutions</a:t>
            </a:r>
            <a:endParaRPr lang="de-DE" dirty="0"/>
          </a:p>
          <a:p>
            <a:pPr lvl="1"/>
            <a:r>
              <a:rPr lang="de-CH" dirty="0" err="1" smtClean="0"/>
              <a:t>Clinics</a:t>
            </a:r>
            <a:r>
              <a:rPr lang="de-CH" dirty="0" smtClean="0"/>
              <a:t>, </a:t>
            </a:r>
            <a:r>
              <a:rPr lang="de-CH" dirty="0" err="1" smtClean="0"/>
              <a:t>hospital</a:t>
            </a:r>
            <a:r>
              <a:rPr lang="de-CH" dirty="0" smtClean="0"/>
              <a:t>, </a:t>
            </a:r>
            <a:r>
              <a:rPr lang="de-CH" dirty="0" err="1" smtClean="0"/>
              <a:t>medical</a:t>
            </a:r>
            <a:r>
              <a:rPr lang="de-CH" dirty="0" smtClean="0"/>
              <a:t> </a:t>
            </a:r>
            <a:r>
              <a:rPr lang="de-CH" dirty="0" err="1" smtClean="0"/>
              <a:t>practices</a:t>
            </a:r>
            <a:r>
              <a:rPr lang="de-CH" dirty="0" smtClean="0"/>
              <a:t>, </a:t>
            </a:r>
            <a:r>
              <a:rPr lang="de-CH" dirty="0" err="1" smtClean="0"/>
              <a:t>community</a:t>
            </a:r>
            <a:r>
              <a:rPr lang="de-CH" dirty="0" smtClean="0"/>
              <a:t> </a:t>
            </a:r>
            <a:r>
              <a:rPr lang="de-CH" dirty="0" err="1" smtClean="0"/>
              <a:t>centers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878250"/>
          </a:xfrm>
        </p:spPr>
        <p:txBody>
          <a:bodyPr/>
          <a:lstStyle/>
          <a:p>
            <a:r>
              <a:rPr lang="en-US" sz="2800" dirty="0" smtClean="0"/>
              <a:t>Key features</a:t>
            </a:r>
            <a:endParaRPr lang="de-CH" dirty="0"/>
          </a:p>
        </p:txBody>
      </p:sp>
      <p:pic>
        <p:nvPicPr>
          <p:cNvPr id="4" name="Picture 2" descr="C:\Users\Maurice\Desktop\flipscloud_feature_key_management_icon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705" y="4851939"/>
            <a:ext cx="1481217" cy="14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7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 smtClean="0"/>
              <a:t>...</a:t>
            </a:r>
          </a:p>
          <a:p>
            <a:pPr marL="0" indent="0">
              <a:buNone/>
            </a:pPr>
            <a:endParaRPr lang="de-CH" dirty="0"/>
          </a:p>
          <a:p>
            <a:pPr lvl="0"/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/>
              <a:t>addresses</a:t>
            </a:r>
            <a:r>
              <a:rPr lang="de-CH" dirty="0"/>
              <a:t> </a:t>
            </a:r>
            <a:r>
              <a:rPr lang="de-CH" dirty="0" err="1" smtClean="0"/>
              <a:t>dynamicly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support</a:t>
            </a:r>
            <a:r>
              <a:rPr lang="de-CH" dirty="0" smtClean="0"/>
              <a:t> </a:t>
            </a:r>
            <a:r>
              <a:rPr lang="de-CH" dirty="0" err="1" smtClean="0"/>
              <a:t>patient’s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none</a:t>
            </a:r>
            <a:endParaRPr lang="de-CH" dirty="0"/>
          </a:p>
          <a:p>
            <a:pPr lvl="0"/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/>
              <a:t>used</a:t>
            </a:r>
            <a:r>
              <a:rPr lang="fr-CH" dirty="0"/>
              <a:t> as a </a:t>
            </a:r>
            <a:r>
              <a:rPr lang="fr-CH" dirty="0" err="1"/>
              <a:t>organising</a:t>
            </a:r>
            <a:r>
              <a:rPr lang="fr-CH" dirty="0"/>
              <a:t> </a:t>
            </a:r>
            <a:r>
              <a:rPr lang="fr-CH" dirty="0" err="1"/>
              <a:t>tool</a:t>
            </a:r>
            <a:r>
              <a:rPr lang="fr-CH" dirty="0"/>
              <a:t> for </a:t>
            </a:r>
            <a:r>
              <a:rPr lang="fr-CH" dirty="0" err="1"/>
              <a:t>appointments</a:t>
            </a:r>
            <a:r>
              <a:rPr lang="fr-CH" dirty="0"/>
              <a:t>, records, etc</a:t>
            </a:r>
            <a:r>
              <a:rPr lang="fr-CH" dirty="0" smtClean="0"/>
              <a:t>.</a:t>
            </a:r>
            <a:endParaRPr lang="de-CH" dirty="0"/>
          </a:p>
          <a:p>
            <a:r>
              <a:rPr lang="de-CH" dirty="0" err="1"/>
              <a:t>generate</a:t>
            </a:r>
            <a:r>
              <a:rPr lang="de-CH" dirty="0"/>
              <a:t> </a:t>
            </a:r>
            <a:r>
              <a:rPr lang="de-CH" dirty="0" err="1"/>
              <a:t>reports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hospital</a:t>
            </a:r>
            <a:r>
              <a:rPr lang="de-CH" dirty="0"/>
              <a:t> management</a:t>
            </a:r>
          </a:p>
          <a:p>
            <a:r>
              <a:rPr lang="de-CH" dirty="0" err="1"/>
              <a:t>govern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confidentiality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personal </a:t>
            </a:r>
            <a:r>
              <a:rPr lang="de-CH" dirty="0" err="1"/>
              <a:t>information</a:t>
            </a:r>
            <a:endParaRPr lang="de-CH" dirty="0"/>
          </a:p>
          <a:p>
            <a:pPr lvl="0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878250"/>
          </a:xfrm>
        </p:spPr>
        <p:txBody>
          <a:bodyPr/>
          <a:lstStyle/>
          <a:p>
            <a:r>
              <a:rPr lang="en-US" sz="2800" dirty="0" smtClean="0"/>
              <a:t>Key features</a:t>
            </a:r>
            <a:endParaRPr lang="de-CH" dirty="0"/>
          </a:p>
        </p:txBody>
      </p:sp>
      <p:pic>
        <p:nvPicPr>
          <p:cNvPr id="5" name="Picture 2" descr="C:\Users\Maurice\Desktop\flipscloud_feature_key_management_icon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705" y="4851939"/>
            <a:ext cx="1481217" cy="14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sufficient</a:t>
            </a:r>
            <a:r>
              <a:rPr lang="de-CH" dirty="0" smtClean="0"/>
              <a:t> </a:t>
            </a:r>
            <a:r>
              <a:rPr lang="de-CH" dirty="0" err="1" smtClean="0"/>
              <a:t>resources</a:t>
            </a:r>
            <a:endParaRPr lang="de-CH" dirty="0"/>
          </a:p>
          <a:p>
            <a:r>
              <a:rPr lang="de-CH" dirty="0" err="1" smtClean="0"/>
              <a:t>Timely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r>
              <a:rPr lang="de-CH" dirty="0" err="1" smtClean="0"/>
              <a:t>Good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endParaRPr lang="de-CH" dirty="0" smtClean="0"/>
          </a:p>
          <a:p>
            <a:r>
              <a:rPr lang="de-CH" dirty="0" smtClean="0"/>
              <a:t>Problem </a:t>
            </a:r>
            <a:r>
              <a:rPr lang="de-CH" dirty="0" err="1" smtClean="0"/>
              <a:t>managment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Critical </a:t>
            </a:r>
            <a:r>
              <a:rPr lang="de-CH" sz="2800" dirty="0"/>
              <a:t>success factors </a:t>
            </a:r>
            <a:br>
              <a:rPr lang="de-CH" sz="2800" dirty="0"/>
            </a:br>
            <a:endParaRPr lang="de-CH" dirty="0"/>
          </a:p>
        </p:txBody>
      </p:sp>
      <p:pic>
        <p:nvPicPr>
          <p:cNvPr id="1026" name="Picture 2" descr="C:\Users\Maurice\Desktop\4–Key–Success–Factors–Enable–Higher–Return–on–Innov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92" y="3592263"/>
            <a:ext cx="3276385" cy="235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Thank‘s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218</Words>
  <Application>Microsoft Office PowerPoint</Application>
  <PresentationFormat>Bildschirmpräsentation (4:3)</PresentationFormat>
  <Paragraphs>57</Paragraphs>
  <Slides>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BFH_PPT_Vorlage</vt:lpstr>
      <vt:lpstr>Task01</vt:lpstr>
      <vt:lpstr>Content</vt:lpstr>
      <vt:lpstr>Target Users</vt:lpstr>
      <vt:lpstr>Key features</vt:lpstr>
      <vt:lpstr>Key features</vt:lpstr>
      <vt:lpstr>Critical success factors  </vt:lpstr>
      <vt:lpstr>Thank‘s for listening!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 Zysset</cp:lastModifiedBy>
  <cp:revision>37</cp:revision>
  <cp:lastPrinted>2013-06-13T15:31:11Z</cp:lastPrinted>
  <dcterms:created xsi:type="dcterms:W3CDTF">2013-06-07T09:55:15Z</dcterms:created>
  <dcterms:modified xsi:type="dcterms:W3CDTF">2015-09-24T20:17:40Z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