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303" r:id="rId6"/>
    <p:sldId id="263" r:id="rId7"/>
    <p:sldId id="270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99" r:id="rId18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5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39808"/>
            <a:ext cx="2105084" cy="23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b="1" dirty="0" smtClean="0"/>
              <a:t>Gewonnene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638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Gewonnene Erkenntnisse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277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Gewonnene Erkenntnisse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7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Gewonnene Erkenntnisse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160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</a:t>
            </a:r>
            <a:r>
              <a:rPr lang="de-CH" sz="2000" dirty="0" smtClean="0"/>
              <a:t>D</a:t>
            </a:r>
            <a:r>
              <a:rPr lang="de-CH" sz="2000" dirty="0" smtClean="0"/>
              <a:t>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2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</a:t>
            </a:r>
            <a:r>
              <a:rPr lang="de-DE" b="1" dirty="0" smtClean="0"/>
              <a:t>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</a:t>
            </a:r>
            <a:r>
              <a:rPr lang="de-DE" b="1" dirty="0" smtClean="0"/>
              <a:t>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Gewonnene Erkenntnisse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81564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56</Words>
  <Application>Microsoft Office PowerPoint</Application>
  <PresentationFormat>Bildschirmpräsentation (4:3)</PresentationFormat>
  <Paragraphs>31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Gewonnene Erkenntnisse</vt:lpstr>
      <vt:lpstr>Gewonnene Erkenntnisse</vt:lpstr>
      <vt:lpstr>Gewonnene Erkenntnisse</vt:lpstr>
      <vt:lpstr>Gewonnene Erkenntnisse</vt:lpstr>
      <vt:lpstr>Gewonnene Erkenntnisse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30</cp:revision>
  <cp:lastPrinted>2013-06-13T15:31:11Z</cp:lastPrinted>
  <dcterms:created xsi:type="dcterms:W3CDTF">2013-06-07T09:55:15Z</dcterms:created>
  <dcterms:modified xsi:type="dcterms:W3CDTF">2016-01-18T08:04:40Z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