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9" r:id="rId5"/>
    <p:sldId id="303" r:id="rId6"/>
    <p:sldId id="263" r:id="rId7"/>
    <p:sldId id="270" r:id="rId8"/>
    <p:sldId id="304" r:id="rId9"/>
    <p:sldId id="317" r:id="rId10"/>
    <p:sldId id="307" r:id="rId11"/>
    <p:sldId id="305" r:id="rId12"/>
    <p:sldId id="318" r:id="rId13"/>
    <p:sldId id="306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9" r:id="rId2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69581" autoAdjust="0"/>
  </p:normalViewPr>
  <p:slideViewPr>
    <p:cSldViewPr snapToGrid="0" snapToObjects="1" showGuides="1">
      <p:cViewPr varScale="1">
        <p:scale>
          <a:sx n="74" d="100"/>
          <a:sy n="74" d="100"/>
        </p:scale>
        <p:origin x="-9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smtClean="0"/>
              <a:t>DrugTakeWrapper.java</a:t>
            </a:r>
          </a:p>
          <a:p>
            <a:pPr lvl="1"/>
            <a:r>
              <a:rPr lang="de-CH" dirty="0" smtClean="0"/>
              <a:t>DrugWrapper.java</a:t>
            </a:r>
          </a:p>
          <a:p>
            <a:pPr lvl="1"/>
            <a:r>
              <a:rPr lang="de-CH" dirty="0" smtClean="0"/>
              <a:t>Wrapper.java</a:t>
            </a:r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HomeView.java</a:t>
            </a:r>
          </a:p>
          <a:p>
            <a:pPr lvl="1"/>
            <a:r>
              <a:rPr lang="de-CH" dirty="0" smtClean="0"/>
              <a:t>InfoView.java</a:t>
            </a:r>
          </a:p>
          <a:p>
            <a:pPr lvl="1"/>
            <a:r>
              <a:rPr lang="de-CH" dirty="0" smtClean="0"/>
              <a:t>MedicationsListView.java</a:t>
            </a:r>
          </a:p>
          <a:p>
            <a:pPr lvl="1"/>
            <a:r>
              <a:rPr lang="de-CH" dirty="0" smtClean="0"/>
              <a:t>MedicationsView.java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274</Words>
  <Application>Microsoft Office PowerPoint</Application>
  <PresentationFormat>Bildschirmpräsentation (4:3)</PresentationFormat>
  <Paragraphs>144</Paragraphs>
  <Slides>18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59</cp:revision>
  <cp:lastPrinted>2013-06-13T15:31:11Z</cp:lastPrinted>
  <dcterms:created xsi:type="dcterms:W3CDTF">2013-06-07T09:55:15Z</dcterms:created>
  <dcterms:modified xsi:type="dcterms:W3CDTF">2016-01-20T16:50:48Z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