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1"/>
  </p:notesMasterIdLst>
  <p:handoutMasterIdLst>
    <p:handoutMasterId r:id="rId22"/>
  </p:handoutMasterIdLst>
  <p:sldIdLst>
    <p:sldId id="259" r:id="rId5"/>
    <p:sldId id="303" r:id="rId6"/>
    <p:sldId id="263" r:id="rId7"/>
    <p:sldId id="270" r:id="rId8"/>
    <p:sldId id="304" r:id="rId9"/>
    <p:sldId id="305" r:id="rId10"/>
    <p:sldId id="306" r:id="rId11"/>
    <p:sldId id="307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299" r:id="rId20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031" autoAdjust="0"/>
    <p:restoredTop sz="70653" autoAdjust="0"/>
  </p:normalViewPr>
  <p:slideViewPr>
    <p:cSldViewPr snapToGrid="0" snapToObjects="1" showGuides="1">
      <p:cViewPr varScale="1">
        <p:scale>
          <a:sx n="58" d="100"/>
          <a:sy n="58" d="100"/>
        </p:scale>
        <p:origin x="154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Vorlesung Jürgen Holm, WS2011/2012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ED80D-21B3-4947-BA64-39FACF824A4B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20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786467" y="546274"/>
            <a:ext cx="7010142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6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6" r:id="rId12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 14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21.01.2016, Team rot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BFH Medizininformatik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1" y="1833480"/>
            <a:ext cx="2336714" cy="259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Viele Einflussfaktoren</a:t>
            </a:r>
          </a:p>
          <a:p>
            <a:pPr lvl="1"/>
            <a:r>
              <a:rPr lang="de-CH" dirty="0" smtClean="0"/>
              <a:t>Fehlende Erfahrung</a:t>
            </a:r>
            <a:endParaRPr lang="de-CH" dirty="0"/>
          </a:p>
          <a:p>
            <a:pPr lvl="1"/>
            <a:endParaRPr lang="de-CH" dirty="0" smtClean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Grundlage des Projekts</a:t>
            </a:r>
          </a:p>
          <a:p>
            <a:pPr lvl="1"/>
            <a:r>
              <a:rPr lang="de-CH" dirty="0" smtClean="0"/>
              <a:t>Alle Faktoren berücksichtigen</a:t>
            </a:r>
          </a:p>
          <a:p>
            <a:pPr lvl="2"/>
            <a:r>
              <a:rPr lang="de-CH" dirty="0" smtClean="0"/>
              <a:t>Richtlinien</a:t>
            </a:r>
          </a:p>
          <a:p>
            <a:pPr lvl="2"/>
            <a:r>
              <a:rPr lang="de-CH" dirty="0" smtClean="0"/>
              <a:t>Kundenanforderungen</a:t>
            </a:r>
          </a:p>
          <a:p>
            <a:pPr lvl="2"/>
            <a:r>
              <a:rPr lang="de-CH" dirty="0" smtClean="0"/>
              <a:t>…</a:t>
            </a:r>
          </a:p>
          <a:p>
            <a:pPr lvl="1"/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err="1" smtClean="0"/>
              <a:t>Requirements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133151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2"/>
            <a:r>
              <a:rPr lang="de-CH" dirty="0" smtClean="0"/>
              <a:t>Wichtige Punkte vergessen</a:t>
            </a:r>
          </a:p>
          <a:p>
            <a:pPr lvl="1"/>
            <a:r>
              <a:rPr lang="de-CH" dirty="0" smtClean="0"/>
              <a:t>Überblick behalten</a:t>
            </a:r>
          </a:p>
          <a:p>
            <a:pPr lvl="1"/>
            <a:r>
              <a:rPr lang="de-CH" dirty="0" smtClean="0"/>
              <a:t>Anbindung an </a:t>
            </a:r>
            <a:r>
              <a:rPr lang="de-CH" dirty="0" err="1" smtClean="0"/>
              <a:t>Vaadin</a:t>
            </a:r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Ressourcen abklären</a:t>
            </a:r>
          </a:p>
          <a:p>
            <a:pPr lvl="1"/>
            <a:r>
              <a:rPr lang="de-CH" dirty="0" smtClean="0"/>
              <a:t>Externe Frameworks sind gut aber…</a:t>
            </a:r>
          </a:p>
          <a:p>
            <a:pPr lvl="1"/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smtClean="0"/>
              <a:t>Design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1305885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Arbeitsaufteilung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1"/>
            <a:r>
              <a:rPr lang="de-CH" dirty="0" smtClean="0"/>
              <a:t>Aufwand schätzen</a:t>
            </a:r>
          </a:p>
          <a:p>
            <a:pPr lvl="1"/>
            <a:r>
              <a:rPr lang="de-CH" dirty="0" smtClean="0"/>
              <a:t>Machbarkeit einschätzen</a:t>
            </a:r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Umgang mit Ressourcen</a:t>
            </a:r>
          </a:p>
          <a:p>
            <a:pPr lvl="1"/>
            <a:r>
              <a:rPr lang="de-CH" dirty="0" smtClean="0"/>
              <a:t>Teamarbeit</a:t>
            </a:r>
          </a:p>
          <a:p>
            <a:pPr lvl="1"/>
            <a:r>
              <a:rPr lang="de-CH" dirty="0" err="1" smtClean="0"/>
              <a:t>Scrum</a:t>
            </a:r>
            <a:r>
              <a:rPr lang="de-CH" dirty="0" smtClean="0"/>
              <a:t>-Vorgehensweise</a:t>
            </a:r>
          </a:p>
          <a:p>
            <a:pPr lvl="1"/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smtClean="0"/>
              <a:t>Implementation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2523521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Scrum</a:t>
            </a:r>
            <a:r>
              <a:rPr lang="de-DE" b="1" dirty="0" smtClean="0"/>
              <a:t> Master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>
          <a:xfrm>
            <a:off x="468000" y="1099750"/>
            <a:ext cx="8100000" cy="5020249"/>
          </a:xfrm>
        </p:spPr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Unterschiedliche Fähigkeiten des Teams</a:t>
            </a:r>
          </a:p>
          <a:p>
            <a:pPr lvl="1"/>
            <a:r>
              <a:rPr lang="de-CH" dirty="0" smtClean="0"/>
              <a:t>Zeitplanung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1"/>
            <a:r>
              <a:rPr lang="de-CH" dirty="0" smtClean="0"/>
              <a:t>Prioritäten setzen</a:t>
            </a:r>
          </a:p>
          <a:p>
            <a:pPr lvl="1"/>
            <a:r>
              <a:rPr lang="de-CH" dirty="0" smtClean="0"/>
              <a:t>Überblick behalten</a:t>
            </a:r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305796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Scrum</a:t>
            </a:r>
            <a:r>
              <a:rPr lang="de-DE" b="1" dirty="0" smtClean="0"/>
              <a:t> Member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>
          <a:xfrm>
            <a:off x="468000" y="1099750"/>
            <a:ext cx="8100000" cy="5020249"/>
          </a:xfrm>
        </p:spPr>
        <p:txBody>
          <a:bodyPr/>
          <a:lstStyle/>
          <a:p>
            <a:r>
              <a:rPr lang="de-CH" dirty="0" err="1" smtClean="0"/>
              <a:t>Lesson</a:t>
            </a:r>
            <a:r>
              <a:rPr lang="de-CH" dirty="0" err="1" smtClean="0"/>
              <a:t>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Daily </a:t>
            </a:r>
            <a:r>
              <a:rPr lang="de-CH" dirty="0" err="1" smtClean="0"/>
              <a:t>Scrum</a:t>
            </a:r>
            <a:r>
              <a:rPr lang="de-CH" dirty="0" smtClean="0"/>
              <a:t> wichtig für</a:t>
            </a:r>
          </a:p>
          <a:p>
            <a:pPr lvl="2"/>
            <a:r>
              <a:rPr lang="de-CH" dirty="0" smtClean="0"/>
              <a:t>Arbeitsaufteilung</a:t>
            </a:r>
          </a:p>
          <a:p>
            <a:pPr lvl="2"/>
            <a:r>
              <a:rPr lang="de-CH" dirty="0" smtClean="0"/>
              <a:t>Fortschritt</a:t>
            </a:r>
          </a:p>
          <a:p>
            <a:pPr lvl="2"/>
            <a:r>
              <a:rPr lang="de-CH" dirty="0" smtClean="0"/>
              <a:t>Lösungssuche</a:t>
            </a:r>
          </a:p>
          <a:p>
            <a:pPr lvl="1"/>
            <a:r>
              <a:rPr lang="de-CH" dirty="0" smtClean="0"/>
              <a:t>Dokumente </a:t>
            </a:r>
            <a:r>
              <a:rPr lang="de-CH" dirty="0" err="1" smtClean="0"/>
              <a:t>up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date</a:t>
            </a:r>
            <a:r>
              <a:rPr lang="de-CH" dirty="0" smtClean="0"/>
              <a:t> halten</a:t>
            </a:r>
          </a:p>
          <a:p>
            <a:pPr lvl="1"/>
            <a:r>
              <a:rPr lang="de-CH" dirty="0" smtClean="0"/>
              <a:t>Zeitplanung</a:t>
            </a:r>
            <a:endParaRPr lang="de-CH" dirty="0" smtClean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11237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You</a:t>
            </a:r>
            <a:r>
              <a:rPr lang="de-DE" b="1" dirty="0" smtClean="0"/>
              <a:t>, </a:t>
            </a:r>
            <a:r>
              <a:rPr lang="de-DE" b="1" dirty="0" err="1" smtClean="0"/>
              <a:t>your</a:t>
            </a:r>
            <a:r>
              <a:rPr lang="de-DE" b="1" dirty="0" smtClean="0"/>
              <a:t> </a:t>
            </a:r>
            <a:r>
              <a:rPr lang="de-DE" b="1" dirty="0" err="1" smtClean="0"/>
              <a:t>team</a:t>
            </a:r>
            <a:r>
              <a:rPr lang="de-DE" b="1" dirty="0" smtClean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course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>
          <a:xfrm>
            <a:off x="468000" y="1099750"/>
            <a:ext cx="8100000" cy="5020249"/>
          </a:xfrm>
        </p:spPr>
        <p:txBody>
          <a:bodyPr/>
          <a:lstStyle/>
          <a:p>
            <a:pPr lvl="1"/>
            <a:r>
              <a:rPr lang="de-CH" dirty="0"/>
              <a:t>Eigenverantwortung </a:t>
            </a:r>
            <a:r>
              <a:rPr lang="de-CH" dirty="0" smtClean="0"/>
              <a:t>für das gesamte Projekt</a:t>
            </a:r>
          </a:p>
          <a:p>
            <a:pPr lvl="1"/>
            <a:r>
              <a:rPr lang="de-CH" dirty="0" smtClean="0"/>
              <a:t>Unbekanntes Framework</a:t>
            </a:r>
          </a:p>
          <a:p>
            <a:pPr lvl="1"/>
            <a:r>
              <a:rPr lang="de-CH" dirty="0" smtClean="0"/>
              <a:t>Umsetzung Theorie – Praxis</a:t>
            </a:r>
          </a:p>
          <a:p>
            <a:pPr lvl="2"/>
            <a:r>
              <a:rPr lang="de-CH" dirty="0" smtClean="0"/>
              <a:t>Klassendiagram</a:t>
            </a:r>
          </a:p>
          <a:p>
            <a:pPr lvl="2"/>
            <a:r>
              <a:rPr lang="de-CH" dirty="0" smtClean="0"/>
              <a:t>Medikamentenübersicht</a:t>
            </a:r>
          </a:p>
          <a:p>
            <a:pPr lvl="1"/>
            <a:r>
              <a:rPr lang="de-CH" dirty="0" smtClean="0"/>
              <a:t>Semesterplanung</a:t>
            </a:r>
          </a:p>
          <a:p>
            <a:pPr lvl="2"/>
            <a:r>
              <a:rPr lang="de-CH" dirty="0" smtClean="0"/>
              <a:t>Aufteilung Theorie – Projektarbeit</a:t>
            </a:r>
          </a:p>
          <a:p>
            <a:pPr lvl="1"/>
            <a:r>
              <a:rPr lang="de-CH" dirty="0" smtClean="0"/>
              <a:t>Teamarbeit schwierig wenn Personen abwesend</a:t>
            </a:r>
          </a:p>
        </p:txBody>
      </p:sp>
    </p:spTree>
    <p:extLst>
      <p:ext uri="{BB962C8B-B14F-4D97-AF65-F5344CB8AC3E}">
        <p14:creationId xmlns:p14="http://schemas.microsoft.com/office/powerpoint/2010/main" val="3438071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sz="2000" dirty="0" smtClean="0"/>
              <a:t>Live Demo</a:t>
            </a:r>
            <a:endParaRPr lang="de-CH" sz="2000" dirty="0"/>
          </a:p>
          <a:p>
            <a:r>
              <a:rPr lang="de-CH" sz="2000" dirty="0" smtClean="0"/>
              <a:t>Persönliche Beiträge</a:t>
            </a:r>
          </a:p>
          <a:p>
            <a:r>
              <a:rPr lang="de-CH" sz="2000" dirty="0" smtClean="0"/>
              <a:t>Gewonnene Erkenntnisse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Agenda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7059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>
                <a:hlinkClick r:id="rId2"/>
              </a:rPr>
              <a:t>Live 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Rea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err="1" smtClean="0"/>
              <a:t>LoginValidator</a:t>
            </a:r>
            <a:endParaRPr lang="de-CH" dirty="0" smtClean="0"/>
          </a:p>
          <a:p>
            <a:r>
              <a:rPr lang="de-CH" dirty="0" err="1" smtClean="0"/>
              <a:t>Infopage</a:t>
            </a:r>
            <a:endParaRPr lang="de-CH" dirty="0" smtClean="0"/>
          </a:p>
          <a:p>
            <a:r>
              <a:rPr lang="de-CH" dirty="0" err="1" smtClean="0"/>
              <a:t>MedicamentList</a:t>
            </a:r>
            <a:endParaRPr lang="de-CH" dirty="0" smtClean="0"/>
          </a:p>
          <a:p>
            <a:r>
              <a:rPr lang="de-CH" dirty="0" err="1" smtClean="0"/>
              <a:t>MedicamentManager</a:t>
            </a:r>
            <a:endParaRPr lang="de-CH" dirty="0"/>
          </a:p>
          <a:p>
            <a:r>
              <a:rPr lang="de-CH" dirty="0" err="1" smtClean="0"/>
              <a:t>UserManager</a:t>
            </a:r>
            <a:endParaRPr lang="de-CH" dirty="0" smtClean="0"/>
          </a:p>
          <a:p>
            <a:r>
              <a:rPr lang="de-CH" dirty="0" smtClean="0"/>
              <a:t>Einbindung </a:t>
            </a:r>
            <a:r>
              <a:rPr lang="de-CH" smtClean="0"/>
              <a:t>in GUI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76153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Kaspar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Remove </a:t>
            </a:r>
            <a:r>
              <a:rPr lang="de-CH" dirty="0" err="1" smtClean="0"/>
              <a:t>function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GUI </a:t>
            </a:r>
            <a:r>
              <a:rPr lang="de-CH" dirty="0" err="1" smtClean="0"/>
              <a:t>MedicationListView</a:t>
            </a:r>
            <a:endParaRPr lang="de-CH" dirty="0"/>
          </a:p>
          <a:p>
            <a:r>
              <a:rPr lang="de-CH" dirty="0" smtClean="0"/>
              <a:t>Medicament.java</a:t>
            </a:r>
          </a:p>
          <a:p>
            <a:r>
              <a:rPr lang="de-CH" dirty="0" smtClean="0"/>
              <a:t>Person.java</a:t>
            </a:r>
          </a:p>
          <a:p>
            <a:pPr lvl="1"/>
            <a:r>
              <a:rPr lang="de-CH" dirty="0" smtClean="0"/>
              <a:t>Patient.java</a:t>
            </a:r>
          </a:p>
          <a:p>
            <a:pPr lvl="1"/>
            <a:r>
              <a:rPr lang="de-CH" dirty="0" smtClean="0"/>
              <a:t>FamilyMember.java</a:t>
            </a:r>
          </a:p>
          <a:p>
            <a:pPr lvl="1"/>
            <a:r>
              <a:rPr lang="de-CH" dirty="0" smtClean="0"/>
              <a:t>Doctor.java</a:t>
            </a:r>
          </a:p>
          <a:p>
            <a:r>
              <a:rPr lang="de-CH" dirty="0" smtClean="0"/>
              <a:t>Random GIF-Button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4565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Maurice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2822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Mauro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70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Philipp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173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Viele Unklarheiten Theorie-Praxis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1"/>
            <a:r>
              <a:rPr lang="de-CH" dirty="0" smtClean="0"/>
              <a:t>Keine Vorstellung für Umsetzungsmöglichkeiten</a:t>
            </a:r>
          </a:p>
          <a:p>
            <a:endParaRPr lang="de-CH" dirty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Konsumentensicht</a:t>
            </a:r>
          </a:p>
          <a:p>
            <a:pPr lvl="1"/>
            <a:r>
              <a:rPr lang="de-CH" dirty="0" smtClean="0"/>
              <a:t>Viele Ideen entwickeln</a:t>
            </a:r>
          </a:p>
          <a:p>
            <a:pPr lvl="1"/>
            <a:r>
              <a:rPr lang="de-CH" dirty="0" smtClean="0"/>
              <a:t>Noch nicht an Umsetzung denken</a:t>
            </a: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smtClean="0"/>
              <a:t>Storyboard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2211297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5091c847-84be-4f4f-b16c-c018ad2ca66b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200</Words>
  <Application>Microsoft Office PowerPoint</Application>
  <PresentationFormat>Bildschirmpräsentation (4:3)</PresentationFormat>
  <Paragraphs>100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Arial</vt:lpstr>
      <vt:lpstr>Calibri</vt:lpstr>
      <vt:lpstr>Lucida Grande</vt:lpstr>
      <vt:lpstr>Lucida Sans</vt:lpstr>
      <vt:lpstr>Lucida Sans Unicode</vt:lpstr>
      <vt:lpstr>MS PGothic</vt:lpstr>
      <vt:lpstr>MS PGothic</vt:lpstr>
      <vt:lpstr>BFH_PPT_Vorlage</vt:lpstr>
      <vt:lpstr>Task 14</vt:lpstr>
      <vt:lpstr>Agenda</vt:lpstr>
      <vt:lpstr>Live Demo</vt:lpstr>
      <vt:lpstr>Persönliche Beiträge</vt:lpstr>
      <vt:lpstr>Persönliche Beiträge</vt:lpstr>
      <vt:lpstr>Persönliche Beiträge</vt:lpstr>
      <vt:lpstr>Persönliche Beiträge</vt:lpstr>
      <vt:lpstr>Persönliche Beiträge</vt:lpstr>
      <vt:lpstr>Prozess  Storyboard</vt:lpstr>
      <vt:lpstr>Prozess  Requirements</vt:lpstr>
      <vt:lpstr>Prozess  Design</vt:lpstr>
      <vt:lpstr>Prozess  Implementation</vt:lpstr>
      <vt:lpstr>Scrum Master</vt:lpstr>
      <vt:lpstr>Scrum Member</vt:lpstr>
      <vt:lpstr>You, your team and the course</vt:lpstr>
      <vt:lpstr>Herzlichen Dank!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Kaspar Schmocker</cp:lastModifiedBy>
  <cp:revision>43</cp:revision>
  <cp:lastPrinted>2013-06-13T15:31:11Z</cp:lastPrinted>
  <dcterms:created xsi:type="dcterms:W3CDTF">2013-06-07T09:55:15Z</dcterms:created>
  <dcterms:modified xsi:type="dcterms:W3CDTF">2016-01-20T13:16:34Z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