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303" r:id="rId6"/>
    <p:sldId id="263" r:id="rId7"/>
    <p:sldId id="270" r:id="rId8"/>
    <p:sldId id="304" r:id="rId9"/>
    <p:sldId id="317" r:id="rId10"/>
    <p:sldId id="307" r:id="rId11"/>
    <p:sldId id="305" r:id="rId12"/>
    <p:sldId id="306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299" r:id="rId2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1" autoAdjust="0"/>
    <p:restoredTop sz="69581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56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Infopage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Ändern,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dirty="0" err="1" smtClean="0"/>
              <a:t>DailyView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Hinzufügen, speichern,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 err="1" smtClean="0"/>
              <a:t>Medi</a:t>
            </a:r>
            <a:r>
              <a:rPr lang="de-CH" dirty="0" smtClean="0"/>
              <a:t> </a:t>
            </a:r>
            <a:r>
              <a:rPr lang="de-CH" baseline="0" dirty="0" smtClean="0"/>
              <a:t>Liste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State </a:t>
            </a:r>
            <a:r>
              <a:rPr lang="de-CH" baseline="0" dirty="0" smtClean="0"/>
              <a:t>wechseln,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Logout</a:t>
            </a:r>
            <a:r>
              <a:rPr lang="de-DE" baseline="0" dirty="0" smtClean="0"/>
              <a:t> – Login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Infopage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Daily View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Medi</a:t>
            </a:r>
            <a:r>
              <a:rPr lang="de-DE" baseline="0" dirty="0" smtClean="0"/>
              <a:t> Liste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Löschen, zurück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Random 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28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72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60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26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61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186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25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37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35" y="6196948"/>
            <a:ext cx="408365" cy="4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21.01.2016, Team rot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Medizininformatik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1" y="1833480"/>
            <a:ext cx="2336714" cy="25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Unklarheiten Theorie-Praxis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Keine Vorstellung für Umsetzungsmöglichkeiten</a:t>
            </a:r>
          </a:p>
          <a:p>
            <a:endParaRPr lang="de-CH" dirty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Konsumentensicht</a:t>
            </a:r>
          </a:p>
          <a:p>
            <a:pPr lvl="1"/>
            <a:r>
              <a:rPr lang="de-CH" dirty="0" smtClean="0"/>
              <a:t>Viele Ideen entwickeln</a:t>
            </a:r>
          </a:p>
          <a:p>
            <a:pPr lvl="1"/>
            <a:r>
              <a:rPr lang="de-CH" dirty="0" smtClean="0"/>
              <a:t>Noch nicht an Umsetzung denken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Storyboard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221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Viele Einflussfaktoren</a:t>
            </a:r>
          </a:p>
          <a:p>
            <a:pPr lvl="1"/>
            <a:r>
              <a:rPr lang="de-CH" dirty="0" smtClean="0"/>
              <a:t>Fehlende Erfahrung</a:t>
            </a:r>
            <a:endParaRPr lang="de-CH" dirty="0"/>
          </a:p>
          <a:p>
            <a:pPr lvl="1"/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Grundlage des Projekts</a:t>
            </a:r>
          </a:p>
          <a:p>
            <a:pPr lvl="1"/>
            <a:r>
              <a:rPr lang="de-CH" dirty="0" smtClean="0"/>
              <a:t>Alle Faktoren berücksichtigen</a:t>
            </a:r>
          </a:p>
          <a:p>
            <a:pPr lvl="2"/>
            <a:r>
              <a:rPr lang="de-CH" dirty="0" smtClean="0"/>
              <a:t>Richtlinien</a:t>
            </a:r>
          </a:p>
          <a:p>
            <a:pPr lvl="2"/>
            <a:r>
              <a:rPr lang="de-CH" dirty="0" smtClean="0"/>
              <a:t>Kundenanforderungen</a:t>
            </a:r>
          </a:p>
          <a:p>
            <a:pPr lvl="2"/>
            <a:r>
              <a:rPr lang="de-CH" dirty="0" smtClean="0"/>
              <a:t>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err="1" smtClean="0"/>
              <a:t>Requirements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3151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2"/>
            <a:r>
              <a:rPr lang="de-CH" dirty="0" smtClean="0"/>
              <a:t>Wichtige Punkte vergessen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r>
              <a:rPr lang="de-CH" dirty="0" smtClean="0"/>
              <a:t>Anbindung an </a:t>
            </a:r>
            <a:r>
              <a:rPr lang="de-CH" dirty="0" err="1" smtClean="0"/>
              <a:t>Vaadin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Ressourcen abklären</a:t>
            </a:r>
          </a:p>
          <a:p>
            <a:pPr lvl="1"/>
            <a:r>
              <a:rPr lang="de-CH" dirty="0" smtClean="0"/>
              <a:t>Externe Frameworks sind gut aber…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Design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30588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</a:p>
          <a:p>
            <a:pPr lvl="1"/>
            <a:r>
              <a:rPr lang="de-CH" dirty="0" smtClean="0"/>
              <a:t>Arbeitsaufteilung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Aufwand schätzen</a:t>
            </a:r>
          </a:p>
          <a:p>
            <a:pPr lvl="1"/>
            <a:r>
              <a:rPr lang="de-CH" dirty="0" smtClean="0"/>
              <a:t>Machbarkeit einschätzen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Umgang mit Ressourcen</a:t>
            </a:r>
          </a:p>
          <a:p>
            <a:pPr lvl="1"/>
            <a:r>
              <a:rPr lang="de-CH" dirty="0" smtClean="0"/>
              <a:t>Teamarbeit</a:t>
            </a:r>
          </a:p>
          <a:p>
            <a:pPr lvl="1"/>
            <a:r>
              <a:rPr lang="de-CH" dirty="0" err="1" smtClean="0"/>
              <a:t>Scrum</a:t>
            </a:r>
            <a:r>
              <a:rPr lang="de-CH" dirty="0" smtClean="0"/>
              <a:t>-Vorgehensweise</a:t>
            </a:r>
          </a:p>
          <a:p>
            <a:pPr lvl="1"/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 smtClean="0"/>
              <a:t>Prozess </a:t>
            </a:r>
            <a:br>
              <a:rPr lang="de-CH" dirty="0" smtClean="0"/>
            </a:br>
            <a:r>
              <a:rPr lang="de-CH" sz="2000" dirty="0" smtClean="0"/>
              <a:t>Implementation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2352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Master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Unterschiedliche Fähigkeiten des Teams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r>
              <a:rPr lang="de-CH" dirty="0" smtClean="0"/>
              <a:t>Fehlende Erfahrung</a:t>
            </a:r>
          </a:p>
          <a:p>
            <a:pPr lvl="1"/>
            <a:r>
              <a:rPr lang="de-CH" dirty="0" smtClean="0"/>
              <a:t>Prioritäten setzen</a:t>
            </a:r>
          </a:p>
          <a:p>
            <a:pPr lvl="1"/>
            <a:r>
              <a:rPr lang="de-CH" dirty="0" smtClean="0"/>
              <a:t>Überblick behalten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579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</a:t>
            </a:r>
            <a:r>
              <a:rPr lang="de-DE" b="1" dirty="0" smtClean="0"/>
              <a:t> Member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wichtig für</a:t>
            </a:r>
          </a:p>
          <a:p>
            <a:pPr lvl="2"/>
            <a:r>
              <a:rPr lang="de-CH" dirty="0" smtClean="0"/>
              <a:t>Arbeitsaufteilung</a:t>
            </a:r>
          </a:p>
          <a:p>
            <a:pPr lvl="2"/>
            <a:r>
              <a:rPr lang="de-CH" dirty="0" smtClean="0"/>
              <a:t>Fortschritt</a:t>
            </a:r>
          </a:p>
          <a:p>
            <a:pPr lvl="2"/>
            <a:r>
              <a:rPr lang="de-CH" dirty="0" smtClean="0"/>
              <a:t>Lösungssuche</a:t>
            </a:r>
          </a:p>
          <a:p>
            <a:pPr lvl="1"/>
            <a:r>
              <a:rPr lang="de-CH" dirty="0" smtClean="0"/>
              <a:t>Dokumente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 halten</a:t>
            </a:r>
          </a:p>
          <a:p>
            <a:pPr lvl="1"/>
            <a:r>
              <a:rPr lang="de-CH" dirty="0" smtClean="0"/>
              <a:t>Zeitplanung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123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You</a:t>
            </a:r>
            <a:r>
              <a:rPr lang="de-DE" b="1" dirty="0" smtClean="0"/>
              <a:t>, </a:t>
            </a:r>
            <a:r>
              <a:rPr lang="de-DE" b="1" dirty="0" err="1" smtClean="0"/>
              <a:t>your</a:t>
            </a:r>
            <a:r>
              <a:rPr lang="de-DE" b="1" dirty="0" smtClean="0"/>
              <a:t> </a:t>
            </a:r>
            <a:r>
              <a:rPr lang="de-DE" b="1" dirty="0" err="1" smtClean="0"/>
              <a:t>team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course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>
          <a:xfrm>
            <a:off x="468000" y="1099750"/>
            <a:ext cx="8100000" cy="5020249"/>
          </a:xfrm>
        </p:spPr>
        <p:txBody>
          <a:bodyPr/>
          <a:lstStyle/>
          <a:p>
            <a:pPr lvl="1"/>
            <a:r>
              <a:rPr lang="de-CH" dirty="0"/>
              <a:t>Eigenverantwortung </a:t>
            </a:r>
            <a:r>
              <a:rPr lang="de-CH" dirty="0" smtClean="0"/>
              <a:t>für das gesamte Projekt</a:t>
            </a:r>
          </a:p>
          <a:p>
            <a:pPr lvl="1"/>
            <a:r>
              <a:rPr lang="de-CH" dirty="0" smtClean="0"/>
              <a:t>Unbekanntes Framework</a:t>
            </a:r>
          </a:p>
          <a:p>
            <a:pPr lvl="1"/>
            <a:r>
              <a:rPr lang="de-CH" dirty="0" smtClean="0"/>
              <a:t>Umsetzung Theorie – Praxis</a:t>
            </a:r>
          </a:p>
          <a:p>
            <a:pPr lvl="2"/>
            <a:r>
              <a:rPr lang="de-CH" dirty="0" smtClean="0"/>
              <a:t>Klassendiagram</a:t>
            </a:r>
          </a:p>
          <a:p>
            <a:pPr lvl="2"/>
            <a:r>
              <a:rPr lang="de-CH" dirty="0" smtClean="0"/>
              <a:t>Medikamentenübersicht</a:t>
            </a:r>
          </a:p>
          <a:p>
            <a:pPr lvl="1"/>
            <a:r>
              <a:rPr lang="de-CH" dirty="0" smtClean="0"/>
              <a:t>Semesterplanung</a:t>
            </a:r>
          </a:p>
          <a:p>
            <a:pPr lvl="2"/>
            <a:r>
              <a:rPr lang="de-CH" dirty="0" smtClean="0"/>
              <a:t>Aufteilung Theorie – Projektarbeit</a:t>
            </a:r>
          </a:p>
          <a:p>
            <a:pPr lvl="1"/>
            <a:r>
              <a:rPr lang="de-CH" dirty="0" smtClean="0"/>
              <a:t>Teamarbeit schwierig wenn Personen abwesend</a:t>
            </a:r>
          </a:p>
        </p:txBody>
      </p:sp>
    </p:spTree>
    <p:extLst>
      <p:ext uri="{BB962C8B-B14F-4D97-AF65-F5344CB8AC3E}">
        <p14:creationId xmlns:p14="http://schemas.microsoft.com/office/powerpoint/2010/main" val="343807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Live Demo</a:t>
            </a:r>
            <a:endParaRPr lang="de-CH" sz="2000" dirty="0"/>
          </a:p>
          <a:p>
            <a:r>
              <a:rPr lang="de-CH" sz="2000" dirty="0" smtClean="0"/>
              <a:t>Persönliche Beiträge</a:t>
            </a:r>
          </a:p>
          <a:p>
            <a:r>
              <a:rPr lang="de-CH" sz="2000" dirty="0" smtClean="0"/>
              <a:t>Gewonnene Erkenntnisse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>
                <a:hlinkClick r:id="rId3"/>
              </a:rPr>
              <a:t>Live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Rea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LoginValidator</a:t>
            </a:r>
            <a:endParaRPr lang="de-CH" dirty="0" smtClean="0"/>
          </a:p>
          <a:p>
            <a:r>
              <a:rPr lang="de-CH" dirty="0" err="1" smtClean="0"/>
              <a:t>Infopage</a:t>
            </a:r>
            <a:endParaRPr lang="de-CH" dirty="0" smtClean="0"/>
          </a:p>
          <a:p>
            <a:r>
              <a:rPr lang="de-CH" dirty="0" err="1" smtClean="0"/>
              <a:t>MedicamentList</a:t>
            </a:r>
            <a:endParaRPr lang="de-CH" dirty="0" smtClean="0"/>
          </a:p>
          <a:p>
            <a:r>
              <a:rPr lang="de-CH" dirty="0" err="1" smtClean="0"/>
              <a:t>MedicamentManager</a:t>
            </a:r>
            <a:endParaRPr lang="de-CH" dirty="0"/>
          </a:p>
          <a:p>
            <a:r>
              <a:rPr lang="de-CH" dirty="0" err="1" smtClean="0"/>
              <a:t>UserManager</a:t>
            </a:r>
            <a:endParaRPr lang="de-CH" dirty="0" smtClean="0"/>
          </a:p>
          <a:p>
            <a:r>
              <a:rPr lang="de-CH" dirty="0" smtClean="0"/>
              <a:t>Einbindung </a:t>
            </a:r>
            <a:r>
              <a:rPr lang="de-CH" smtClean="0"/>
              <a:t>in GUI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6153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Medicament.java</a:t>
            </a:r>
          </a:p>
          <a:p>
            <a:r>
              <a:rPr lang="de-CH" dirty="0"/>
              <a:t>Person.java</a:t>
            </a:r>
          </a:p>
          <a:p>
            <a:pPr lvl="1"/>
            <a:r>
              <a:rPr lang="de-CH" dirty="0"/>
              <a:t>Patient.java</a:t>
            </a:r>
          </a:p>
          <a:p>
            <a:pPr lvl="1"/>
            <a:r>
              <a:rPr lang="de-CH" dirty="0"/>
              <a:t>FamilyMember.java</a:t>
            </a:r>
          </a:p>
          <a:p>
            <a:pPr lvl="1"/>
            <a:r>
              <a:rPr lang="de-CH" dirty="0"/>
              <a:t>Doctor.java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GUI </a:t>
            </a:r>
            <a:r>
              <a:rPr lang="de-CH" dirty="0" err="1" smtClean="0"/>
              <a:t>MedicationListView</a:t>
            </a:r>
            <a:endParaRPr lang="de-CH" dirty="0"/>
          </a:p>
          <a:p>
            <a:r>
              <a:rPr lang="de-CH" dirty="0" smtClean="0"/>
              <a:t>Random </a:t>
            </a:r>
            <a:r>
              <a:rPr lang="de-CH" dirty="0" smtClean="0"/>
              <a:t>GIF-Button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56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8" y="3186572"/>
            <a:ext cx="5314950" cy="197167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Kaspar - </a:t>
            </a:r>
            <a:r>
              <a:rPr lang="de-CH" dirty="0"/>
              <a:t>Random GIF-Button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36387"/>
          <a:stretch/>
        </p:blipFill>
        <p:spPr>
          <a:xfrm>
            <a:off x="2964562" y="1693503"/>
            <a:ext cx="4154805" cy="83979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8" y="1869569"/>
            <a:ext cx="2457450" cy="634365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1558212" y="2411764"/>
            <a:ext cx="214605" cy="65800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935987" y="2319594"/>
            <a:ext cx="2077094" cy="750177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9" idx="1"/>
          </p:cNvCxnSpPr>
          <p:nvPr/>
        </p:nvCxnSpPr>
        <p:spPr>
          <a:xfrm flipV="1">
            <a:off x="1665514" y="4359068"/>
            <a:ext cx="4421926" cy="48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5100710" y="3650408"/>
            <a:ext cx="3864080" cy="2476008"/>
            <a:chOff x="5161992" y="3536600"/>
            <a:chExt cx="3864080" cy="247600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722" y="3536600"/>
              <a:ext cx="2457450" cy="14173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 rotWithShape="1">
            <a:blip r:embed="rId6"/>
            <a:srcRect r="42603" b="7027"/>
            <a:stretch/>
          </p:blipFill>
          <p:spPr>
            <a:xfrm>
              <a:off x="5161992" y="5417507"/>
              <a:ext cx="3864080" cy="595101"/>
            </a:xfrm>
            <a:prstGeom prst="rect">
              <a:avLst/>
            </a:prstGeom>
            <a:ln>
              <a:solidFill>
                <a:schemeClr val="tx2"/>
              </a:solidFill>
              <a:prstDash val="dash"/>
            </a:ln>
          </p:spPr>
        </p:pic>
        <p:cxnSp>
          <p:nvCxnSpPr>
            <p:cNvPr id="41" name="Gerader Verbinder 40"/>
            <p:cNvCxnSpPr/>
            <p:nvPr/>
          </p:nvCxnSpPr>
          <p:spPr>
            <a:xfrm flipH="1">
              <a:off x="5161992" y="4953920"/>
              <a:ext cx="98673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8606172" y="4953920"/>
              <a:ext cx="419900" cy="463587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fik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994" y="2116520"/>
            <a:ext cx="607948" cy="6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0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Philipp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73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Maurice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282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Persönliche Beiträge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8000" y="990000"/>
            <a:ext cx="8100000" cy="540000"/>
          </a:xfrm>
        </p:spPr>
        <p:txBody>
          <a:bodyPr/>
          <a:lstStyle/>
          <a:p>
            <a:r>
              <a:rPr lang="de-CH" dirty="0" smtClean="0"/>
              <a:t>Mauro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823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255</Words>
  <Application>Microsoft Office PowerPoint</Application>
  <PresentationFormat>Bildschirmpräsentation (4:3)</PresentationFormat>
  <Paragraphs>130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BFH_PPT_Vorlage</vt:lpstr>
      <vt:lpstr>Task 14</vt:lpstr>
      <vt:lpstr>Agenda</vt:lpstr>
      <vt:lpstr>Live Demo</vt:lpstr>
      <vt:lpstr>Persönliche Beiträge</vt:lpstr>
      <vt:lpstr>Persönliche Beiträge</vt:lpstr>
      <vt:lpstr>Persönliche Beiträge</vt:lpstr>
      <vt:lpstr>Persönliche Beiträge</vt:lpstr>
      <vt:lpstr>Persönliche Beiträge</vt:lpstr>
      <vt:lpstr>Persönliche Beiträge</vt:lpstr>
      <vt:lpstr>Prozess  Storyboard</vt:lpstr>
      <vt:lpstr>Prozess  Requirements</vt:lpstr>
      <vt:lpstr>Prozess  Design</vt:lpstr>
      <vt:lpstr>Prozess  Implementation</vt:lpstr>
      <vt:lpstr>Scrum Master</vt:lpstr>
      <vt:lpstr>Scrum Member</vt:lpstr>
      <vt:lpstr>You, your team and the course</vt:lpstr>
      <vt:lpstr>Herzlichen Dank!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Kaspar Schmocker</cp:lastModifiedBy>
  <cp:revision>56</cp:revision>
  <cp:lastPrinted>2013-06-13T15:31:11Z</cp:lastPrinted>
  <dcterms:created xsi:type="dcterms:W3CDTF">2013-06-07T09:55:15Z</dcterms:created>
  <dcterms:modified xsi:type="dcterms:W3CDTF">2016-01-20T16:16:43Z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