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974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252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246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35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45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836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819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283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306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02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40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754E-A360-45E9-84D1-79DBC472E63F}" type="datetimeFigureOut">
              <a:rPr lang="de-CH" smtClean="0"/>
              <a:t>29.10.2015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29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80600" y="1681987"/>
            <a:ext cx="1824990" cy="635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+Patient</a:t>
            </a:r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7443551" y="1600869"/>
            <a:ext cx="1993344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Kalender</a:t>
            </a:r>
            <a:endParaRPr lang="de-CH" dirty="0"/>
          </a:p>
        </p:txBody>
      </p:sp>
      <p:cxnSp>
        <p:nvCxnSpPr>
          <p:cNvPr id="19" name="Gerade Verbindung mit Pfeil 18"/>
          <p:cNvCxnSpPr>
            <a:stCxn id="5" idx="3"/>
            <a:endCxn id="10" idx="1"/>
          </p:cNvCxnSpPr>
          <p:nvPr/>
        </p:nvCxnSpPr>
        <p:spPr>
          <a:xfrm flipV="1">
            <a:off x="6105590" y="1989435"/>
            <a:ext cx="1337961" cy="1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5" idx="2"/>
            <a:endCxn id="78" idx="0"/>
          </p:cNvCxnSpPr>
          <p:nvPr/>
        </p:nvCxnSpPr>
        <p:spPr>
          <a:xfrm>
            <a:off x="5193095" y="2317425"/>
            <a:ext cx="8030" cy="276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4178" y="1600869"/>
            <a:ext cx="1824990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Krankheit</a:t>
            </a:r>
            <a:endParaRPr lang="de-CH" dirty="0"/>
          </a:p>
        </p:txBody>
      </p:sp>
      <p:cxnSp>
        <p:nvCxnSpPr>
          <p:cNvPr id="34" name="Gerade Verbindung mit Pfeil 33"/>
          <p:cNvCxnSpPr>
            <a:stCxn id="5" idx="1"/>
            <a:endCxn id="33" idx="3"/>
          </p:cNvCxnSpPr>
          <p:nvPr/>
        </p:nvCxnSpPr>
        <p:spPr>
          <a:xfrm flipH="1" flipV="1">
            <a:off x="1889168" y="1989435"/>
            <a:ext cx="2391432" cy="1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fik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69" y="3631120"/>
            <a:ext cx="209550" cy="266700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94" y="1676090"/>
            <a:ext cx="352425" cy="238125"/>
          </a:xfrm>
          <a:prstGeom prst="rect">
            <a:avLst/>
          </a:prstGeom>
        </p:spPr>
      </p:pic>
      <p:pic>
        <p:nvPicPr>
          <p:cNvPr id="59" name="Grafik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126" y="1629981"/>
            <a:ext cx="352425" cy="238125"/>
          </a:xfrm>
          <a:prstGeom prst="rect">
            <a:avLst/>
          </a:prstGeom>
        </p:spPr>
      </p:pic>
      <p:pic>
        <p:nvPicPr>
          <p:cNvPr id="63" name="Grafik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89" y="1692186"/>
            <a:ext cx="209550" cy="266700"/>
          </a:xfrm>
          <a:prstGeom prst="rect">
            <a:avLst/>
          </a:prstGeom>
        </p:spPr>
      </p:pic>
      <p:sp>
        <p:nvSpPr>
          <p:cNvPr id="77" name="Textfeld 76"/>
          <p:cNvSpPr txBox="1"/>
          <p:nvPr/>
        </p:nvSpPr>
        <p:spPr>
          <a:xfrm>
            <a:off x="5234945" y="1020497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Überwiesen zu</a:t>
            </a:r>
            <a:endParaRPr lang="de-CH" dirty="0"/>
          </a:p>
        </p:txBody>
      </p:sp>
      <p:sp>
        <p:nvSpPr>
          <p:cNvPr id="78" name="Rechteck 77"/>
          <p:cNvSpPr/>
          <p:nvPr/>
        </p:nvSpPr>
        <p:spPr>
          <a:xfrm>
            <a:off x="4288630" y="5083924"/>
            <a:ext cx="1824990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Medikationsplan</a:t>
            </a:r>
            <a:endParaRPr lang="de-CH" dirty="0"/>
          </a:p>
        </p:txBody>
      </p:sp>
      <p:sp>
        <p:nvSpPr>
          <p:cNvPr id="79" name="Rechteck 78"/>
          <p:cNvSpPr/>
          <p:nvPr/>
        </p:nvSpPr>
        <p:spPr>
          <a:xfrm>
            <a:off x="7473551" y="5083923"/>
            <a:ext cx="1560195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Medikamente</a:t>
            </a:r>
            <a:endParaRPr lang="de-CH" dirty="0"/>
          </a:p>
        </p:txBody>
      </p:sp>
      <p:sp>
        <p:nvSpPr>
          <p:cNvPr id="80" name="Rechteck 79"/>
          <p:cNvSpPr/>
          <p:nvPr/>
        </p:nvSpPr>
        <p:spPr>
          <a:xfrm>
            <a:off x="11004231" y="5083922"/>
            <a:ext cx="1007743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Rezepte</a:t>
            </a:r>
            <a:endParaRPr lang="de-CH" dirty="0"/>
          </a:p>
        </p:txBody>
      </p:sp>
      <p:cxnSp>
        <p:nvCxnSpPr>
          <p:cNvPr id="81" name="Gerade Verbindung mit Pfeil 80"/>
          <p:cNvCxnSpPr>
            <a:stCxn id="78" idx="3"/>
            <a:endCxn id="79" idx="1"/>
          </p:cNvCxnSpPr>
          <p:nvPr/>
        </p:nvCxnSpPr>
        <p:spPr>
          <a:xfrm flipV="1">
            <a:off x="6113620" y="5472489"/>
            <a:ext cx="1359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79" idx="3"/>
            <a:endCxn id="80" idx="1"/>
          </p:cNvCxnSpPr>
          <p:nvPr/>
        </p:nvCxnSpPr>
        <p:spPr>
          <a:xfrm flipV="1">
            <a:off x="9033746" y="5472488"/>
            <a:ext cx="19704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813" y="5561918"/>
            <a:ext cx="352425" cy="238125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740" y="5577744"/>
            <a:ext cx="352425" cy="238125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388" y="5611003"/>
            <a:ext cx="209550" cy="266700"/>
          </a:xfrm>
          <a:prstGeom prst="rect">
            <a:avLst/>
          </a:prstGeom>
        </p:spPr>
      </p:pic>
      <p:sp>
        <p:nvSpPr>
          <p:cNvPr id="86" name="Textfeld 85"/>
          <p:cNvSpPr txBox="1"/>
          <p:nvPr/>
        </p:nvSpPr>
        <p:spPr>
          <a:xfrm>
            <a:off x="10545127" y="5559687"/>
            <a:ext cx="3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0-</a:t>
            </a:r>
            <a:endParaRPr lang="de-CH" dirty="0"/>
          </a:p>
        </p:txBody>
      </p:sp>
      <p:sp>
        <p:nvSpPr>
          <p:cNvPr id="102" name="Rechteck 101"/>
          <p:cNvSpPr/>
          <p:nvPr/>
        </p:nvSpPr>
        <p:spPr>
          <a:xfrm>
            <a:off x="10299384" y="1600869"/>
            <a:ext cx="1824990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Termin</a:t>
            </a:r>
            <a:endParaRPr lang="de-CH" dirty="0"/>
          </a:p>
        </p:txBody>
      </p:sp>
      <p:cxnSp>
        <p:nvCxnSpPr>
          <p:cNvPr id="112" name="Gerade Verbindung mit Pfeil 111"/>
          <p:cNvCxnSpPr>
            <a:stCxn id="10" idx="3"/>
            <a:endCxn id="102" idx="1"/>
          </p:cNvCxnSpPr>
          <p:nvPr/>
        </p:nvCxnSpPr>
        <p:spPr>
          <a:xfrm>
            <a:off x="9436895" y="1989435"/>
            <a:ext cx="862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305299" y="54547"/>
            <a:ext cx="1758315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Arzt</a:t>
            </a:r>
            <a:endParaRPr lang="de-CH" dirty="0"/>
          </a:p>
        </p:txBody>
      </p:sp>
      <p:cxnSp>
        <p:nvCxnSpPr>
          <p:cNvPr id="119" name="Gerade Verbindung mit Pfeil 118"/>
          <p:cNvCxnSpPr>
            <a:stCxn id="5" idx="0"/>
            <a:endCxn id="118" idx="2"/>
          </p:cNvCxnSpPr>
          <p:nvPr/>
        </p:nvCxnSpPr>
        <p:spPr>
          <a:xfrm flipH="1" flipV="1">
            <a:off x="5184457" y="831678"/>
            <a:ext cx="8638" cy="85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fik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45" y="1335734"/>
            <a:ext cx="352425" cy="238125"/>
          </a:xfrm>
          <a:prstGeom prst="rect">
            <a:avLst/>
          </a:prstGeom>
        </p:spPr>
      </p:pic>
      <p:pic>
        <p:nvPicPr>
          <p:cNvPr id="139" name="Grafik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44" y="898353"/>
            <a:ext cx="352425" cy="238125"/>
          </a:xfrm>
          <a:prstGeom prst="rect">
            <a:avLst/>
          </a:prstGeom>
        </p:spPr>
      </p:pic>
      <p:pic>
        <p:nvPicPr>
          <p:cNvPr id="140" name="Grafik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489" y="1717702"/>
            <a:ext cx="352425" cy="238125"/>
          </a:xfrm>
          <a:prstGeom prst="rect">
            <a:avLst/>
          </a:prstGeom>
        </p:spPr>
      </p:pic>
      <p:pic>
        <p:nvPicPr>
          <p:cNvPr id="141" name="Grafik 1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959" y="1710487"/>
            <a:ext cx="352425" cy="238125"/>
          </a:xfrm>
          <a:prstGeom prst="rect">
            <a:avLst/>
          </a:prstGeom>
        </p:spPr>
      </p:pic>
      <p:pic>
        <p:nvPicPr>
          <p:cNvPr id="142" name="Grafik 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132" y="5577744"/>
            <a:ext cx="209550" cy="266700"/>
          </a:xfrm>
          <a:prstGeom prst="rect">
            <a:avLst/>
          </a:prstGeom>
        </p:spPr>
      </p:pic>
      <p:sp>
        <p:nvSpPr>
          <p:cNvPr id="146" name="Textfeld 145"/>
          <p:cNvSpPr txBox="1"/>
          <p:nvPr/>
        </p:nvSpPr>
        <p:spPr>
          <a:xfrm>
            <a:off x="5133969" y="3764470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hat</a:t>
            </a:r>
            <a:endParaRPr lang="de-CH" dirty="0"/>
          </a:p>
        </p:txBody>
      </p:sp>
      <p:sp>
        <p:nvSpPr>
          <p:cNvPr id="147" name="Textfeld 146"/>
          <p:cNvSpPr txBox="1"/>
          <p:nvPr/>
        </p:nvSpPr>
        <p:spPr>
          <a:xfrm>
            <a:off x="6159813" y="5139959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beinhaltet</a:t>
            </a:r>
            <a:endParaRPr lang="de-CH" dirty="0"/>
          </a:p>
        </p:txBody>
      </p:sp>
      <p:sp>
        <p:nvSpPr>
          <p:cNvPr id="149" name="Textfeld 148"/>
          <p:cNvSpPr txBox="1"/>
          <p:nvPr/>
        </p:nvSpPr>
        <p:spPr>
          <a:xfrm>
            <a:off x="9295682" y="5093540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benötigen</a:t>
            </a:r>
            <a:endParaRPr lang="de-CH" dirty="0"/>
          </a:p>
        </p:txBody>
      </p:sp>
      <p:sp>
        <p:nvSpPr>
          <p:cNvPr id="150" name="Textfeld 149"/>
          <p:cNvSpPr txBox="1"/>
          <p:nvPr/>
        </p:nvSpPr>
        <p:spPr>
          <a:xfrm>
            <a:off x="6240194" y="2028742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hat</a:t>
            </a:r>
            <a:endParaRPr lang="de-CH" dirty="0"/>
          </a:p>
        </p:txBody>
      </p:sp>
      <p:sp>
        <p:nvSpPr>
          <p:cNvPr id="151" name="Textfeld 150"/>
          <p:cNvSpPr txBox="1"/>
          <p:nvPr/>
        </p:nvSpPr>
        <p:spPr>
          <a:xfrm>
            <a:off x="2011094" y="2053359"/>
            <a:ext cx="213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Diagnostiziert mit</a:t>
            </a:r>
            <a:endParaRPr lang="de-CH" dirty="0"/>
          </a:p>
        </p:txBody>
      </p:sp>
      <p:sp>
        <p:nvSpPr>
          <p:cNvPr id="157" name="Textfeld 156"/>
          <p:cNvSpPr txBox="1"/>
          <p:nvPr/>
        </p:nvSpPr>
        <p:spPr>
          <a:xfrm>
            <a:off x="9437377" y="2043025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hat</a:t>
            </a:r>
            <a:endParaRPr lang="de-CH" dirty="0"/>
          </a:p>
        </p:txBody>
      </p:sp>
      <p:pic>
        <p:nvPicPr>
          <p:cNvPr id="161" name="Grafik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069" y="4775770"/>
            <a:ext cx="352425" cy="238125"/>
          </a:xfrm>
          <a:prstGeom prst="rect">
            <a:avLst/>
          </a:prstGeom>
        </p:spPr>
      </p:pic>
      <p:pic>
        <p:nvPicPr>
          <p:cNvPr id="162" name="Grafik 1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419" y="1710487"/>
            <a:ext cx="209550" cy="266700"/>
          </a:xfrm>
          <a:prstGeom prst="rect">
            <a:avLst/>
          </a:prstGeom>
        </p:spPr>
      </p:pic>
      <p:cxnSp>
        <p:nvCxnSpPr>
          <p:cNvPr id="164" name="Gekrümmte Verbindung 163"/>
          <p:cNvCxnSpPr>
            <a:stCxn id="102" idx="0"/>
            <a:endCxn id="118" idx="3"/>
          </p:cNvCxnSpPr>
          <p:nvPr/>
        </p:nvCxnSpPr>
        <p:spPr>
          <a:xfrm rot="16200000" flipV="1">
            <a:off x="8058869" y="-1552142"/>
            <a:ext cx="1157756" cy="51482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feld 164"/>
          <p:cNvSpPr txBox="1"/>
          <p:nvPr/>
        </p:nvSpPr>
        <p:spPr>
          <a:xfrm>
            <a:off x="8059949" y="622511"/>
            <a:ext cx="188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Durchgeführt von</a:t>
            </a:r>
            <a:endParaRPr lang="de-CH" dirty="0"/>
          </a:p>
        </p:txBody>
      </p:sp>
      <p:pic>
        <p:nvPicPr>
          <p:cNvPr id="166" name="Grafik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1879" y="1328387"/>
            <a:ext cx="352425" cy="238125"/>
          </a:xfrm>
          <a:prstGeom prst="rect">
            <a:avLst/>
          </a:prstGeom>
        </p:spPr>
      </p:pic>
      <p:pic>
        <p:nvPicPr>
          <p:cNvPr id="167" name="Grafik 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419" y="139302"/>
            <a:ext cx="209550" cy="266700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4288630" y="2237293"/>
            <a:ext cx="1816960" cy="1224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/>
              <a:t>-</a:t>
            </a:r>
            <a:r>
              <a:rPr lang="de-CH" sz="1200" dirty="0" smtClean="0"/>
              <a:t>PID: Integer</a:t>
            </a:r>
          </a:p>
          <a:p>
            <a:r>
              <a:rPr lang="de-CH" sz="1200" dirty="0"/>
              <a:t>-</a:t>
            </a:r>
            <a:r>
              <a:rPr lang="de-CH" sz="1200" dirty="0" smtClean="0"/>
              <a:t>name: String</a:t>
            </a:r>
          </a:p>
          <a:p>
            <a:r>
              <a:rPr lang="de-CH" sz="1200" dirty="0" smtClean="0"/>
              <a:t>-</a:t>
            </a:r>
            <a:r>
              <a:rPr lang="de-CH" sz="1200" dirty="0" err="1" smtClean="0"/>
              <a:t>firstname</a:t>
            </a:r>
            <a:r>
              <a:rPr lang="de-CH" sz="1200" dirty="0" smtClean="0"/>
              <a:t>: String</a:t>
            </a:r>
          </a:p>
          <a:p>
            <a:r>
              <a:rPr lang="de-CH" sz="1200" dirty="0" smtClean="0"/>
              <a:t>_____________________</a:t>
            </a:r>
          </a:p>
          <a:p>
            <a:r>
              <a:rPr lang="de-CH" sz="1200" dirty="0" smtClean="0"/>
              <a:t>+</a:t>
            </a:r>
            <a:r>
              <a:rPr lang="de-CH" sz="1200" dirty="0" err="1" smtClean="0"/>
              <a:t>get</a:t>
            </a:r>
            <a:r>
              <a:rPr lang="de-CH" sz="1200" dirty="0" smtClean="0"/>
              <a:t>()</a:t>
            </a:r>
          </a:p>
          <a:p>
            <a:r>
              <a:rPr lang="de-CH" sz="1200" dirty="0" smtClean="0"/>
              <a:t>+</a:t>
            </a:r>
            <a:r>
              <a:rPr lang="de-CH" sz="1200" dirty="0" err="1" smtClean="0"/>
              <a:t>set</a:t>
            </a:r>
            <a:r>
              <a:rPr lang="de-CH" sz="1200" dirty="0" smtClean="0"/>
              <a:t>()</a:t>
            </a:r>
          </a:p>
        </p:txBody>
      </p:sp>
      <p:sp>
        <p:nvSpPr>
          <p:cNvPr id="58" name="Rechteck 57"/>
          <p:cNvSpPr/>
          <p:nvPr/>
        </p:nvSpPr>
        <p:spPr>
          <a:xfrm>
            <a:off x="7443551" y="2171049"/>
            <a:ext cx="1993826" cy="1726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-PID: Integer</a:t>
            </a:r>
          </a:p>
          <a:p>
            <a:r>
              <a:rPr lang="de-CH" sz="1200" dirty="0" smtClean="0"/>
              <a:t>-KID: Integer</a:t>
            </a:r>
          </a:p>
          <a:p>
            <a:r>
              <a:rPr lang="de-CH" sz="1200" dirty="0" smtClean="0"/>
              <a:t>-</a:t>
            </a:r>
            <a:r>
              <a:rPr lang="de-CH" sz="1200" dirty="0" err="1" smtClean="0"/>
              <a:t>terminList</a:t>
            </a:r>
            <a:r>
              <a:rPr lang="de-CH" sz="1200" dirty="0" smtClean="0"/>
              <a:t>: </a:t>
            </a:r>
            <a:r>
              <a:rPr lang="de-CH" sz="1200" dirty="0" err="1" smtClean="0"/>
              <a:t>ArrayList</a:t>
            </a:r>
            <a:r>
              <a:rPr lang="de-CH" sz="1200" dirty="0" smtClean="0"/>
              <a:t>&lt;String&gt;</a:t>
            </a:r>
          </a:p>
          <a:p>
            <a:r>
              <a:rPr lang="de-CH" sz="1200" dirty="0" smtClean="0"/>
              <a:t>_______________________</a:t>
            </a:r>
          </a:p>
          <a:p>
            <a:r>
              <a:rPr lang="de-CH" sz="1200" dirty="0" smtClean="0"/>
              <a:t>+</a:t>
            </a:r>
            <a:r>
              <a:rPr lang="de-CH" sz="1200" dirty="0" err="1" smtClean="0"/>
              <a:t>get</a:t>
            </a:r>
            <a:r>
              <a:rPr lang="de-CH" sz="1200" dirty="0" smtClean="0"/>
              <a:t>()</a:t>
            </a:r>
          </a:p>
          <a:p>
            <a:r>
              <a:rPr lang="de-CH" sz="1200" dirty="0" smtClean="0"/>
              <a:t>+</a:t>
            </a:r>
            <a:r>
              <a:rPr lang="de-CH" sz="1200" dirty="0" err="1" smtClean="0"/>
              <a:t>set</a:t>
            </a:r>
            <a:r>
              <a:rPr lang="de-CH" sz="1200" dirty="0" smtClean="0"/>
              <a:t>()</a:t>
            </a:r>
          </a:p>
          <a:p>
            <a:r>
              <a:rPr lang="de-CH" sz="1200" dirty="0" smtClean="0"/>
              <a:t>+</a:t>
            </a:r>
            <a:r>
              <a:rPr lang="de-CH" sz="1200" dirty="0" err="1" smtClean="0"/>
              <a:t>newMeeting</a:t>
            </a:r>
            <a:r>
              <a:rPr lang="de-CH" sz="1200" dirty="0" smtClean="0"/>
              <a:t>()</a:t>
            </a:r>
          </a:p>
          <a:p>
            <a:r>
              <a:rPr lang="de-CH" sz="1200" dirty="0" smtClean="0"/>
              <a:t>+</a:t>
            </a:r>
            <a:r>
              <a:rPr lang="de-CH" sz="1200" dirty="0" err="1" smtClean="0"/>
              <a:t>meetingSoon</a:t>
            </a:r>
            <a:r>
              <a:rPr lang="de-CH" sz="1200" dirty="0" smtClean="0"/>
              <a:t>()</a:t>
            </a:r>
          </a:p>
          <a:p>
            <a:r>
              <a:rPr lang="de-CH" sz="1200" dirty="0" smtClean="0"/>
              <a:t>+alert()</a:t>
            </a:r>
            <a:endParaRPr lang="de-CH" sz="1200" dirty="0"/>
          </a:p>
        </p:txBody>
      </p:sp>
      <p:sp>
        <p:nvSpPr>
          <p:cNvPr id="60" name="Rechteck 59"/>
          <p:cNvSpPr/>
          <p:nvPr/>
        </p:nvSpPr>
        <p:spPr>
          <a:xfrm>
            <a:off x="10299384" y="2140686"/>
            <a:ext cx="1824990" cy="1846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-KID: Integer</a:t>
            </a:r>
          </a:p>
          <a:p>
            <a:r>
              <a:rPr lang="de-CH" sz="1200" dirty="0" smtClean="0"/>
              <a:t>-TID: Integer</a:t>
            </a:r>
          </a:p>
          <a:p>
            <a:r>
              <a:rPr lang="de-CH" sz="1200" dirty="0" smtClean="0"/>
              <a:t>-</a:t>
            </a:r>
            <a:r>
              <a:rPr lang="de-CH" sz="1200" dirty="0" err="1" smtClean="0"/>
              <a:t>startDate</a:t>
            </a:r>
            <a:r>
              <a:rPr lang="de-CH" sz="1200" dirty="0" smtClean="0"/>
              <a:t>: Date </a:t>
            </a:r>
          </a:p>
          <a:p>
            <a:r>
              <a:rPr lang="de-CH" sz="1200" dirty="0" smtClean="0"/>
              <a:t>-</a:t>
            </a:r>
            <a:r>
              <a:rPr lang="de-CH" sz="1200" dirty="0" err="1" smtClean="0"/>
              <a:t>endDate</a:t>
            </a:r>
            <a:r>
              <a:rPr lang="de-CH" sz="1200" dirty="0" smtClean="0"/>
              <a:t>: Date</a:t>
            </a:r>
          </a:p>
          <a:p>
            <a:r>
              <a:rPr lang="de-CH" sz="1200" dirty="0" smtClean="0"/>
              <a:t>-content: String</a:t>
            </a:r>
          </a:p>
          <a:p>
            <a:r>
              <a:rPr lang="de-CH" sz="1200" dirty="0" smtClean="0"/>
              <a:t>_____________________</a:t>
            </a:r>
          </a:p>
          <a:p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40326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Breitbild</PresentationFormat>
  <Paragraphs>38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Rea Iseli</dc:creator>
  <cp:lastModifiedBy>Kaspar Schmocker</cp:lastModifiedBy>
  <cp:revision>10</cp:revision>
  <dcterms:created xsi:type="dcterms:W3CDTF">2015-10-26T07:41:27Z</dcterms:created>
  <dcterms:modified xsi:type="dcterms:W3CDTF">2015-10-29T14:54:19Z</dcterms:modified>
</cp:coreProperties>
</file>